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66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2E03E-2A37-4885-9713-900A41B8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4AB605-86F7-440D-B7B2-24A3F0BFBA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A197DA-1FBD-4A77-850A-74CEC0C56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684F-0BBB-45A7-B1D8-8EF55E155588}" type="datetimeFigureOut">
              <a:rPr lang="es-ES" smtClean="0"/>
              <a:t>22/04/2021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1B40CB-73FF-4F93-B742-B472F5523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11FEF3-F318-4AF4-84CE-214421E85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451A-C0E9-496B-B1C0-359A3E24C4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714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173E9-2B31-4D6C-9BA5-97EE009AF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71B140F-E919-4BA8-B30D-BFD1EF96B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188742-4223-4E54-81FA-70A1E084C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684F-0BBB-45A7-B1D8-8EF55E155588}" type="datetimeFigureOut">
              <a:rPr lang="es-ES" smtClean="0"/>
              <a:t>22/04/2021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BA6C87-55AF-46ED-A6B4-4868A113D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C286AD-ADA3-46DD-A364-709282F8E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451A-C0E9-496B-B1C0-359A3E24C4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617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7E47407-0CDA-46A1-AC58-7CB11B6DEA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F0812F6-125D-4A0A-9403-0CB67A1A8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0B4AD2-2FAA-422E-9899-8DF709B3A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684F-0BBB-45A7-B1D8-8EF55E155588}" type="datetimeFigureOut">
              <a:rPr lang="es-ES" smtClean="0"/>
              <a:t>22/04/2021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C0F2DC-F1BC-4D51-8114-1A1D0B6EB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B49F3F-63E3-4633-92DA-4E4FF8CDE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451A-C0E9-496B-B1C0-359A3E24C4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2429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4A67F3-A51D-4636-B2B3-89CB89973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1EC216-8989-4E79-9B7D-0901CCCEF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5094F6-B9C7-4E94-8882-28A39B2A4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684F-0BBB-45A7-B1D8-8EF55E155588}" type="datetimeFigureOut">
              <a:rPr lang="es-ES" smtClean="0"/>
              <a:t>22/04/2021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A6BCC3-ABD5-4D39-B294-BEBBDA7C2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010656-1722-467F-A922-4F0BEBAF4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451A-C0E9-496B-B1C0-359A3E24C4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200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C98D89-DB77-4D6A-B6C0-9A9230025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77E7BB-35FF-4326-96A9-1A98D6D6D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A5D12D-0510-402A-A7CF-26E05C62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684F-0BBB-45A7-B1D8-8EF55E155588}" type="datetimeFigureOut">
              <a:rPr lang="es-ES" smtClean="0"/>
              <a:t>22/04/2021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4F27B1-1C05-4AD0-9CF4-21F205912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03662D-D999-4330-A5AC-8F89C12FE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451A-C0E9-496B-B1C0-359A3E24C4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2137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A300F3-5D72-4516-A208-E0480C15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F9B5A2-7F5E-40E1-8E3F-495B6181AC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9E6A518-1964-416D-A8C0-547CC9A4F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4117F1-A65E-4E87-A93E-8E982656F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684F-0BBB-45A7-B1D8-8EF55E155588}" type="datetimeFigureOut">
              <a:rPr lang="es-ES" smtClean="0"/>
              <a:t>22/04/2021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68D816-E41B-4368-9C48-E16DF4C84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459A54-E4FF-4842-A802-79571D4B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451A-C0E9-496B-B1C0-359A3E24C4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4600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DC8BA6-B58A-4698-9BAE-149923080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DA0C4A-69CD-4FDB-A12E-2D5DE61E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5D70E87-FB55-455B-A220-67B8BF91C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EEDC28F-31B6-4A80-860A-7F2569EE8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91A3FDF-E4D8-4992-8183-2FBD53787A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F4E3755-AA57-4ECF-A90E-1C8792DB1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684F-0BBB-45A7-B1D8-8EF55E155588}" type="datetimeFigureOut">
              <a:rPr lang="es-ES" smtClean="0"/>
              <a:t>22/04/2021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2A66D11-903B-4688-98BC-F3AD455E4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5C2447E-A289-402C-9B83-7FD1F3129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451A-C0E9-496B-B1C0-359A3E24C4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727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68378-FA97-43B9-8908-9B99E3B02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03AD683-E845-48FF-A985-C29F270DA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684F-0BBB-45A7-B1D8-8EF55E155588}" type="datetimeFigureOut">
              <a:rPr lang="es-ES" smtClean="0"/>
              <a:t>22/04/2021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BCD4D5-E7B3-40BB-AD88-2A8FCB43A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420D556-092D-4CBB-B2B3-29004A6B9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451A-C0E9-496B-B1C0-359A3E24C4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3821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8DF039D-6A5B-4FDE-ACE3-27EC5A22A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684F-0BBB-45A7-B1D8-8EF55E155588}" type="datetimeFigureOut">
              <a:rPr lang="es-ES" smtClean="0"/>
              <a:t>22/04/2021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865CFB7-C2F8-4223-A829-777B660CB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29DBD5-B258-4A40-AD5D-3D5C664FE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451A-C0E9-496B-B1C0-359A3E24C4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7897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36B78B-BEE9-41E9-93BC-85C802BD9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E9E049-EB0C-418A-9536-EEA88E45C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DE4F8CD-9DE0-4A4A-BF98-103462463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516A38-C65C-4418-B9A9-08F263BB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684F-0BBB-45A7-B1D8-8EF55E155588}" type="datetimeFigureOut">
              <a:rPr lang="es-ES" smtClean="0"/>
              <a:t>22/04/2021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9729AC-F936-4DD1-BFE6-0FA1D3961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02D7CE-C9F0-4325-BD2A-0DB7AD393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451A-C0E9-496B-B1C0-359A3E24C4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998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3D496E-39B9-4E4C-A01A-6610F855F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3C93877-C103-4DF1-890B-E74AF04C4E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926878E-8941-417F-AB38-4CDFAC3E1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D69296-CCE5-4479-A824-071F3B7B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684F-0BBB-45A7-B1D8-8EF55E155588}" type="datetimeFigureOut">
              <a:rPr lang="es-ES" smtClean="0"/>
              <a:t>22/04/2021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21F192-6ED0-4A8F-9A4D-6C69600A4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44018F-2ED1-4A12-8516-BC63DBF25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451A-C0E9-496B-B1C0-359A3E24C4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551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EBEA017-6820-4CA2-B4A3-5A2A5BB4A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DBF039-1F5F-4EC4-A0BA-B337AFAF9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441A84-6826-4DBB-9E59-F51469FDC9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D684F-0BBB-45A7-B1D8-8EF55E155588}" type="datetimeFigureOut">
              <a:rPr lang="es-ES" smtClean="0"/>
              <a:t>22/04/2021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09FCB5-275F-4A90-89CC-D6268BF58B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047C84-76C8-4F05-92E5-4F9EB7DFA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2451A-C0E9-496B-B1C0-359A3E24C4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0870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FA9ACB76-4784-44B7-A8F1-0CAA704C9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45201"/>
            <a:ext cx="5390476" cy="227619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946C207-75E9-4123-973B-4C1EBD7ED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847" y="3853069"/>
            <a:ext cx="2466667" cy="149523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8379793-BD78-4088-AE27-E3D66C145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460" y="772117"/>
            <a:ext cx="5447619" cy="233333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81C9E24-EEA6-44F6-83FE-3AC5066E32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554" y="3853069"/>
            <a:ext cx="4371429" cy="1971429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F66649DA-C792-4B0C-83BC-D28AE509B8AB}"/>
              </a:ext>
            </a:extLst>
          </p:cNvPr>
          <p:cNvSpPr txBox="1"/>
          <p:nvPr/>
        </p:nvSpPr>
        <p:spPr>
          <a:xfrm>
            <a:off x="981554" y="3752551"/>
            <a:ext cx="64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Vusb</a:t>
            </a:r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97D016C-1C2E-47DD-86D1-D95C478E595D}"/>
              </a:ext>
            </a:extLst>
          </p:cNvPr>
          <p:cNvSpPr txBox="1"/>
          <p:nvPr/>
        </p:nvSpPr>
        <p:spPr>
          <a:xfrm>
            <a:off x="2591933" y="3752551"/>
            <a:ext cx="64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Vusb</a:t>
            </a:r>
            <a:endParaRPr lang="es-E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4ECA4C9-E1EE-4B37-B3E9-91C60886B0FC}"/>
              </a:ext>
            </a:extLst>
          </p:cNvPr>
          <p:cNvSpPr txBox="1"/>
          <p:nvPr/>
        </p:nvSpPr>
        <p:spPr>
          <a:xfrm>
            <a:off x="3391489" y="3668403"/>
            <a:ext cx="215443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err="1"/>
              <a:t>Zener+resistencia</a:t>
            </a:r>
            <a:r>
              <a:rPr lang="es-ES" dirty="0"/>
              <a:t>???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C257816-F028-4089-B10B-593D60FCCC3D}"/>
              </a:ext>
            </a:extLst>
          </p:cNvPr>
          <p:cNvSpPr txBox="1"/>
          <p:nvPr/>
        </p:nvSpPr>
        <p:spPr>
          <a:xfrm>
            <a:off x="8922346" y="3668403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Sin VDD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0E3CC59-735C-4800-857B-9A52BD5C674C}"/>
              </a:ext>
            </a:extLst>
          </p:cNvPr>
          <p:cNvSpPr txBox="1"/>
          <p:nvPr/>
        </p:nvSpPr>
        <p:spPr>
          <a:xfrm rot="16200000">
            <a:off x="6858560" y="1664831"/>
            <a:ext cx="251190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No se consigue, no usar?</a:t>
            </a:r>
          </a:p>
        </p:txBody>
      </p:sp>
    </p:spTree>
    <p:extLst>
      <p:ext uri="{BB962C8B-B14F-4D97-AF65-F5344CB8AC3E}">
        <p14:creationId xmlns:p14="http://schemas.microsoft.com/office/powerpoint/2010/main" val="33670578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15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del Valle Mejibar</dc:creator>
  <cp:lastModifiedBy>Maria del Valle Mejibar</cp:lastModifiedBy>
  <cp:revision>4</cp:revision>
  <dcterms:created xsi:type="dcterms:W3CDTF">2021-04-22T16:59:57Z</dcterms:created>
  <dcterms:modified xsi:type="dcterms:W3CDTF">2021-04-22T20:02:23Z</dcterms:modified>
</cp:coreProperties>
</file>