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7:28:08.8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5376,'0'0'768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7:28:13.4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6656,'0'0'-1344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7:28:08.8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5376,'0'0'768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7:28:13.4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6656,'0'0'-1344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4EAF-CB42-D887-7E6B-26C14EF3D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D50A6-E6F3-49B5-898B-3DC70A655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4968-516D-0262-1AA5-1CFEC6B7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975D-A56F-FA23-2676-A92A153A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674FC-E92D-E788-BDD7-AE25B5DB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9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95D8-0FC5-E82C-4C20-33311427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EE505-0612-ED72-4297-DBD20723F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65B1-3F4C-146D-D2B7-E045B7EE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05347-7280-3A1A-42AE-6A3CAEC9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40B5-CF9A-8881-6AA5-858521B9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3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B0AB-5539-1F6F-D463-F6336BAE1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D1343-66CF-DB2D-F240-63CF31A60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324E-58D9-DA1F-6466-2D2F658A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0CED-BA39-AEEA-BE00-413DBBD7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4190-B1D9-9A9A-A6B2-9B125479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C0B6-37C5-EBB5-A698-B7DDCEBA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8C67-531D-A7DA-50B2-FDF5E126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0235-25FA-B88C-A945-D6EB48CE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AA5A0-AA44-4442-3622-08D92A47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F8FD-2CAE-DC5D-21EE-B2AE6421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A43E-7B54-CEAC-A35A-34A0044A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F6D48-AEF0-39AC-12C9-097B4AAAB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0283-0FD7-7020-7556-5AB77720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7B30-3B0F-036A-1304-AE093C13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7A1E-B3D4-8712-3D7E-6D935AE1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7DDB-F9C4-48C1-E3CB-4D7FC950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DEBD-B2B4-1AB5-D7D5-D858D2459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19AF-1444-911F-57B9-A2F8801F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44375-570C-2AE2-407F-32DA6A3D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B356A-4A45-15DF-590A-F02A4051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352B-C83A-B07B-B533-29ACE8E8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7332-7261-F0AB-CFDD-DA35E7DA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7FDB3-B7C1-E2E7-F4FD-B2F0B7C62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16DF4-0836-AAFF-0218-AF61467F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EEA3C-37DB-5283-2821-73C05D91F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733E4-E46B-E3EE-DF35-FBF16E52B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B4FE2-2D7A-1FBE-CC5B-499C88CA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7011A-55B2-5972-0743-581D6E31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B7EF7-29FE-6DCB-E939-273ED9C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7091-F79B-82F5-5AEA-9DAD3ED3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57876-EA0E-0957-32DE-C5B48D60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C7268-E4B6-7BFF-A6EB-4ECA14C2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C8968-C1C2-3FC8-4B63-89687636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9A9E6-73E2-C829-F39C-924B36FB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EE3DA-B929-605B-4824-B5CB986A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F4E3B-90D8-58CA-D40F-91E945BE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9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8F2A-25B4-02CE-639D-7D9FBD9F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95D2-49FA-A779-D77B-F2DC5A54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0F566-59D0-0431-BE62-8FB7B3B93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C8FD-DB4B-3E5B-B924-4465A252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C0AFE-B590-91C4-E188-168EE1CB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9BAA9-11AE-3218-1819-78244E38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83A6-0D28-FEA1-1E6F-0F009F60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67B19-B282-EDDF-42A4-2DC2C9FD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1B0FC-6366-2CE0-CC7E-13806BC8B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4DD4A-5766-23B8-7E9B-4638EE48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09394-3059-9DDB-FEF2-EE1DC78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AFB19-0959-4A0A-D4D9-8850F2F8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79F4C-2DE1-64CC-41E1-C2ABFBF6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55B9-7B14-10E3-F832-E3C0C80C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EFC3-E436-C81E-B14F-52DBDB33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5D0F-0456-4AFA-B30A-E9260CD0E07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11A1-6471-1E10-2E8F-1D458371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3B5C-32D1-82DB-ABCE-5FE8D4C6B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4F42-D8D1-4095-9887-3663F693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B9CE23D7-B0CB-0C44-7968-D9173431854A}"/>
              </a:ext>
            </a:extLst>
          </p:cNvPr>
          <p:cNvSpPr/>
          <p:nvPr/>
        </p:nvSpPr>
        <p:spPr>
          <a:xfrm>
            <a:off x="5414963" y="1144424"/>
            <a:ext cx="835818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368AE5-29D4-618B-90AB-6ADF4BEC8F09}"/>
              </a:ext>
            </a:extLst>
          </p:cNvPr>
          <p:cNvSpPr/>
          <p:nvPr/>
        </p:nvSpPr>
        <p:spPr>
          <a:xfrm>
            <a:off x="5513784" y="2501621"/>
            <a:ext cx="1164431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Album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1936B0-7017-AE6C-0A02-1E695CB33387}"/>
              </a:ext>
            </a:extLst>
          </p:cNvPr>
          <p:cNvSpPr/>
          <p:nvPr/>
        </p:nvSpPr>
        <p:spPr>
          <a:xfrm>
            <a:off x="2897983" y="4147067"/>
            <a:ext cx="1164431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MTV Rating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A2966F-BCF0-1080-8F15-8C0F96F04802}"/>
              </a:ext>
            </a:extLst>
          </p:cNvPr>
          <p:cNvSpPr/>
          <p:nvPr/>
        </p:nvSpPr>
        <p:spPr>
          <a:xfrm>
            <a:off x="9008269" y="3949422"/>
            <a:ext cx="1164431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3E99CB-A3E4-70E7-E131-3D8CBD6B0748}"/>
              </a:ext>
            </a:extLst>
          </p:cNvPr>
          <p:cNvSpPr/>
          <p:nvPr/>
        </p:nvSpPr>
        <p:spPr>
          <a:xfrm>
            <a:off x="6510338" y="4069557"/>
            <a:ext cx="1497806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F9A099-8350-A6A4-8FA9-E7C03F4C1F78}"/>
              </a:ext>
            </a:extLst>
          </p:cNvPr>
          <p:cNvSpPr/>
          <p:nvPr/>
        </p:nvSpPr>
        <p:spPr>
          <a:xfrm>
            <a:off x="4633912" y="4069557"/>
            <a:ext cx="1462088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Number sales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962ED3-BB23-42A1-C2C5-96D34E71A431}"/>
              </a:ext>
            </a:extLst>
          </p:cNvPr>
          <p:cNvSpPr/>
          <p:nvPr/>
        </p:nvSpPr>
        <p:spPr>
          <a:xfrm>
            <a:off x="7650957" y="1116924"/>
            <a:ext cx="1357312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4FAF9D4-8A97-243F-B011-39C57374F6EC}"/>
                  </a:ext>
                </a:extLst>
              </p14:cNvPr>
              <p14:cNvContentPartPr/>
              <p14:nvPr/>
            </p14:nvContentPartPr>
            <p14:xfrm>
              <a:off x="6709916" y="114915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4FAF9D4-8A97-243F-B011-39C57374F6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5596" y="114483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BEF21C7-EFC5-267F-6002-43B03E815FBC}"/>
                  </a:ext>
                </a:extLst>
              </p14:cNvPr>
              <p14:cNvContentPartPr/>
              <p14:nvPr/>
            </p14:nvContentPartPr>
            <p14:xfrm>
              <a:off x="7021316" y="152463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BEF21C7-EFC5-267F-6002-43B03E815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6996" y="1520314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2CDEA4-5108-F742-447C-839FC27FC7F2}"/>
              </a:ext>
            </a:extLst>
          </p:cNvPr>
          <p:cNvCxnSpPr>
            <a:stCxn id="9" idx="6"/>
            <a:endCxn id="19" idx="2"/>
          </p:cNvCxnSpPr>
          <p:nvPr/>
        </p:nvCxnSpPr>
        <p:spPr>
          <a:xfrm flipV="1">
            <a:off x="6250781" y="1471076"/>
            <a:ext cx="1400176" cy="2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26E0D-2A2F-54F1-6C5A-3B3CA9299862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5832872" y="1852727"/>
            <a:ext cx="263128" cy="64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BC0B8F-FFED-D439-06AF-66B96987FDE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578352" y="3045183"/>
            <a:ext cx="2600444" cy="100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F82FCC-8DA6-F06E-B6E6-56579DD003E3}"/>
              </a:ext>
            </a:extLst>
          </p:cNvPr>
          <p:cNvCxnSpPr>
            <a:cxnSpLocks/>
            <a:stCxn id="11" idx="5"/>
            <a:endCxn id="17" idx="0"/>
          </p:cNvCxnSpPr>
          <p:nvPr/>
        </p:nvCxnSpPr>
        <p:spPr>
          <a:xfrm>
            <a:off x="6507688" y="3106195"/>
            <a:ext cx="751553" cy="96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92C5B-68EC-ABBE-9367-3776663F9151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5364956" y="3209924"/>
            <a:ext cx="731044" cy="85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F93AAF-9F3F-909C-7785-88EEAAA1BF7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80199" y="2931437"/>
            <a:ext cx="2104249" cy="121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1546468-571C-2E6C-CF39-FDDEC993A6D2}"/>
              </a:ext>
            </a:extLst>
          </p:cNvPr>
          <p:cNvSpPr txBox="1"/>
          <p:nvPr/>
        </p:nvSpPr>
        <p:spPr>
          <a:xfrm>
            <a:off x="6610535" y="1115494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EC8931-76E9-DD97-FED8-9CC66569CC1F}"/>
              </a:ext>
            </a:extLst>
          </p:cNvPr>
          <p:cNvSpPr txBox="1"/>
          <p:nvPr/>
        </p:nvSpPr>
        <p:spPr>
          <a:xfrm>
            <a:off x="5234990" y="1986378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1A76EC-9832-5CAC-CC2D-D239C859C3E8}"/>
              </a:ext>
            </a:extLst>
          </p:cNvPr>
          <p:cNvSpPr txBox="1"/>
          <p:nvPr/>
        </p:nvSpPr>
        <p:spPr>
          <a:xfrm>
            <a:off x="5233573" y="1986378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1E1F5-17C8-84B9-71E6-9C7841AEDE80}"/>
              </a:ext>
            </a:extLst>
          </p:cNvPr>
          <p:cNvSpPr txBox="1"/>
          <p:nvPr/>
        </p:nvSpPr>
        <p:spPr>
          <a:xfrm>
            <a:off x="7746275" y="3244334"/>
            <a:ext cx="9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genre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BAAE3D-2A03-9556-33E7-457C2496CE09}"/>
              </a:ext>
            </a:extLst>
          </p:cNvPr>
          <p:cNvSpPr txBox="1"/>
          <p:nvPr/>
        </p:nvSpPr>
        <p:spPr>
          <a:xfrm>
            <a:off x="6507688" y="3445166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released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88E768-1C7A-7C02-49C4-4FF589E59E7F}"/>
              </a:ext>
            </a:extLst>
          </p:cNvPr>
          <p:cNvSpPr txBox="1"/>
          <p:nvPr/>
        </p:nvSpPr>
        <p:spPr>
          <a:xfrm>
            <a:off x="5027253" y="3445166"/>
            <a:ext cx="73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784D50-0083-78CD-4574-660E22F84CBF}"/>
              </a:ext>
            </a:extLst>
          </p:cNvPr>
          <p:cNvSpPr txBox="1"/>
          <p:nvPr/>
        </p:nvSpPr>
        <p:spPr>
          <a:xfrm>
            <a:off x="3775060" y="3211802"/>
            <a:ext cx="12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MTV_rating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7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B9CE23D7-B0CB-0C44-7968-D9173431854A}"/>
              </a:ext>
            </a:extLst>
          </p:cNvPr>
          <p:cNvSpPr/>
          <p:nvPr/>
        </p:nvSpPr>
        <p:spPr>
          <a:xfrm>
            <a:off x="5414963" y="1144424"/>
            <a:ext cx="835818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368AE5-29D4-618B-90AB-6ADF4BEC8F09}"/>
              </a:ext>
            </a:extLst>
          </p:cNvPr>
          <p:cNvSpPr/>
          <p:nvPr/>
        </p:nvSpPr>
        <p:spPr>
          <a:xfrm>
            <a:off x="5086350" y="3125874"/>
            <a:ext cx="1164431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1936B0-7017-AE6C-0A02-1E695CB33387}"/>
              </a:ext>
            </a:extLst>
          </p:cNvPr>
          <p:cNvSpPr/>
          <p:nvPr/>
        </p:nvSpPr>
        <p:spPr>
          <a:xfrm>
            <a:off x="2415242" y="4677404"/>
            <a:ext cx="1164431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MTV Rating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A2966F-BCF0-1080-8F15-8C0F96F04802}"/>
              </a:ext>
            </a:extLst>
          </p:cNvPr>
          <p:cNvSpPr/>
          <p:nvPr/>
        </p:nvSpPr>
        <p:spPr>
          <a:xfrm>
            <a:off x="8580835" y="4573675"/>
            <a:ext cx="1164431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3E99CB-A3E4-70E7-E131-3D8CBD6B0748}"/>
              </a:ext>
            </a:extLst>
          </p:cNvPr>
          <p:cNvSpPr/>
          <p:nvPr/>
        </p:nvSpPr>
        <p:spPr>
          <a:xfrm>
            <a:off x="6082904" y="4693810"/>
            <a:ext cx="1497806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F9A099-8350-A6A4-8FA9-E7C03F4C1F78}"/>
              </a:ext>
            </a:extLst>
          </p:cNvPr>
          <p:cNvSpPr/>
          <p:nvPr/>
        </p:nvSpPr>
        <p:spPr>
          <a:xfrm>
            <a:off x="4206478" y="4693810"/>
            <a:ext cx="1462088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Number sales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962ED3-BB23-42A1-C2C5-96D34E71A431}"/>
              </a:ext>
            </a:extLst>
          </p:cNvPr>
          <p:cNvSpPr/>
          <p:nvPr/>
        </p:nvSpPr>
        <p:spPr>
          <a:xfrm>
            <a:off x="7650957" y="1116924"/>
            <a:ext cx="1357312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4FAF9D4-8A97-243F-B011-39C57374F6EC}"/>
                  </a:ext>
                </a:extLst>
              </p14:cNvPr>
              <p14:cNvContentPartPr/>
              <p14:nvPr/>
            </p14:nvContentPartPr>
            <p14:xfrm>
              <a:off x="6709916" y="114915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4FAF9D4-8A97-243F-B011-39C57374F6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5596" y="114483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BEF21C7-EFC5-267F-6002-43B03E815FBC}"/>
                  </a:ext>
                </a:extLst>
              </p14:cNvPr>
              <p14:cNvContentPartPr/>
              <p14:nvPr/>
            </p14:nvContentPartPr>
            <p14:xfrm>
              <a:off x="7021316" y="152463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BEF21C7-EFC5-267F-6002-43B03E815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6996" y="1520314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2CDEA4-5108-F742-447C-839FC27FC7F2}"/>
              </a:ext>
            </a:extLst>
          </p:cNvPr>
          <p:cNvCxnSpPr>
            <a:stCxn id="9" idx="6"/>
            <a:endCxn id="19" idx="2"/>
          </p:cNvCxnSpPr>
          <p:nvPr/>
        </p:nvCxnSpPr>
        <p:spPr>
          <a:xfrm flipV="1">
            <a:off x="6250781" y="1471076"/>
            <a:ext cx="1400176" cy="2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26E0D-2A2F-54F1-6C5A-3B3CA9299862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5668566" y="1852727"/>
            <a:ext cx="164306" cy="127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BC0B8F-FFED-D439-06AF-66B96987FDE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0918" y="3669436"/>
            <a:ext cx="2600444" cy="100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F82FCC-8DA6-F06E-B6E6-56579DD003E3}"/>
              </a:ext>
            </a:extLst>
          </p:cNvPr>
          <p:cNvCxnSpPr>
            <a:cxnSpLocks/>
            <a:stCxn id="11" idx="5"/>
            <a:endCxn id="17" idx="0"/>
          </p:cNvCxnSpPr>
          <p:nvPr/>
        </p:nvCxnSpPr>
        <p:spPr>
          <a:xfrm>
            <a:off x="6080254" y="3730448"/>
            <a:ext cx="751553" cy="96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92C5B-68EC-ABBE-9367-3776663F9151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4937522" y="3834177"/>
            <a:ext cx="731044" cy="85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F93AAF-9F3F-909C-7785-88EEAAA1BF7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7458" y="3461774"/>
            <a:ext cx="2104249" cy="121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1546468-571C-2E6C-CF39-FDDEC993A6D2}"/>
              </a:ext>
            </a:extLst>
          </p:cNvPr>
          <p:cNvSpPr txBox="1"/>
          <p:nvPr/>
        </p:nvSpPr>
        <p:spPr>
          <a:xfrm>
            <a:off x="6610535" y="1115494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EC8931-76E9-DD97-FED8-9CC66569CC1F}"/>
              </a:ext>
            </a:extLst>
          </p:cNvPr>
          <p:cNvSpPr txBox="1"/>
          <p:nvPr/>
        </p:nvSpPr>
        <p:spPr>
          <a:xfrm>
            <a:off x="5234990" y="1986378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1A76EC-9832-5CAC-CC2D-D239C859C3E8}"/>
              </a:ext>
            </a:extLst>
          </p:cNvPr>
          <p:cNvSpPr txBox="1"/>
          <p:nvPr/>
        </p:nvSpPr>
        <p:spPr>
          <a:xfrm>
            <a:off x="5233573" y="1986378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1E1F5-17C8-84B9-71E6-9C7841AEDE80}"/>
              </a:ext>
            </a:extLst>
          </p:cNvPr>
          <p:cNvSpPr txBox="1"/>
          <p:nvPr/>
        </p:nvSpPr>
        <p:spPr>
          <a:xfrm>
            <a:off x="7318841" y="3868587"/>
            <a:ext cx="9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genre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BAAE3D-2A03-9556-33E7-457C2496CE09}"/>
              </a:ext>
            </a:extLst>
          </p:cNvPr>
          <p:cNvSpPr txBox="1"/>
          <p:nvPr/>
        </p:nvSpPr>
        <p:spPr>
          <a:xfrm>
            <a:off x="6080254" y="4069419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released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88E768-1C7A-7C02-49C4-4FF589E59E7F}"/>
              </a:ext>
            </a:extLst>
          </p:cNvPr>
          <p:cNvSpPr txBox="1"/>
          <p:nvPr/>
        </p:nvSpPr>
        <p:spPr>
          <a:xfrm>
            <a:off x="4599819" y="4069419"/>
            <a:ext cx="73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784D50-0083-78CD-4574-660E22F84CBF}"/>
              </a:ext>
            </a:extLst>
          </p:cNvPr>
          <p:cNvSpPr txBox="1"/>
          <p:nvPr/>
        </p:nvSpPr>
        <p:spPr>
          <a:xfrm>
            <a:off x="3347626" y="3836055"/>
            <a:ext cx="12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MTV_rating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C6BDFF9-9094-E8F5-47D9-424154358186}"/>
              </a:ext>
            </a:extLst>
          </p:cNvPr>
          <p:cNvSpPr/>
          <p:nvPr/>
        </p:nvSpPr>
        <p:spPr>
          <a:xfrm>
            <a:off x="3178968" y="591857"/>
            <a:ext cx="835818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96B606-760E-3E24-E582-E74C3B85518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014787" y="1004242"/>
            <a:ext cx="1400176" cy="4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B4A488A-646A-390A-D508-8E12AE235C7C}"/>
              </a:ext>
            </a:extLst>
          </p:cNvPr>
          <p:cNvSpPr/>
          <p:nvPr/>
        </p:nvSpPr>
        <p:spPr>
          <a:xfrm>
            <a:off x="9958388" y="436121"/>
            <a:ext cx="1357312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11438D-0EA9-C82F-61C3-E02FBA6AC863}"/>
              </a:ext>
            </a:extLst>
          </p:cNvPr>
          <p:cNvCxnSpPr>
            <a:cxnSpLocks/>
            <a:stCxn id="29" idx="3"/>
            <a:endCxn id="19" idx="6"/>
          </p:cNvCxnSpPr>
          <p:nvPr/>
        </p:nvCxnSpPr>
        <p:spPr>
          <a:xfrm flipH="1">
            <a:off x="9008269" y="1040695"/>
            <a:ext cx="1148893" cy="43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195C0C-72FD-2FCD-9CFC-69BB7DE596E3}"/>
              </a:ext>
            </a:extLst>
          </p:cNvPr>
          <p:cNvSpPr txBox="1"/>
          <p:nvPr/>
        </p:nvSpPr>
        <p:spPr>
          <a:xfrm>
            <a:off x="9313069" y="9308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22B1CB-F30C-F6BC-A89F-07A9125F5466}"/>
              </a:ext>
            </a:extLst>
          </p:cNvPr>
          <p:cNvSpPr/>
          <p:nvPr/>
        </p:nvSpPr>
        <p:spPr>
          <a:xfrm>
            <a:off x="6998494" y="2843512"/>
            <a:ext cx="1164431" cy="708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Album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90BF90-BDF6-0808-33C8-5CC4E7241A41}"/>
              </a:ext>
            </a:extLst>
          </p:cNvPr>
          <p:cNvCxnSpPr>
            <a:cxnSpLocks/>
            <a:stCxn id="35" idx="2"/>
            <a:endCxn id="11" idx="7"/>
          </p:cNvCxnSpPr>
          <p:nvPr/>
        </p:nvCxnSpPr>
        <p:spPr>
          <a:xfrm flipH="1">
            <a:off x="6080254" y="3197664"/>
            <a:ext cx="918240" cy="3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CAA2ADA-6AC7-584B-1B46-7AE795C6B1C1}"/>
              </a:ext>
            </a:extLst>
          </p:cNvPr>
          <p:cNvSpPr txBox="1"/>
          <p:nvPr/>
        </p:nvSpPr>
        <p:spPr>
          <a:xfrm>
            <a:off x="4485469" y="85602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0A445-1763-365F-D84D-9B5EBBF0C241}"/>
              </a:ext>
            </a:extLst>
          </p:cNvPr>
          <p:cNvSpPr txBox="1"/>
          <p:nvPr/>
        </p:nvSpPr>
        <p:spPr>
          <a:xfrm>
            <a:off x="6456030" y="29208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2196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Jasansky</dc:creator>
  <cp:lastModifiedBy>Simon Jasansky</cp:lastModifiedBy>
  <cp:revision>2</cp:revision>
  <dcterms:created xsi:type="dcterms:W3CDTF">2023-02-11T17:22:04Z</dcterms:created>
  <dcterms:modified xsi:type="dcterms:W3CDTF">2023-02-12T11:52:21Z</dcterms:modified>
</cp:coreProperties>
</file>