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Netflix</a:t>
            </a:r>
            <a:r>
              <a:rPr/>
              <a:t> </a:t>
            </a:r>
            <a:r>
              <a:rPr/>
              <a:t>im</a:t>
            </a:r>
            <a:r>
              <a:rPr/>
              <a:t> </a:t>
            </a:r>
            <a:r>
              <a:rPr/>
              <a:t>Wandel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Zeit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Márk</a:t>
            </a:r>
            <a:r>
              <a:rPr/>
              <a:t> </a:t>
            </a:r>
            <a:r>
              <a:rPr/>
              <a:t>Reichmann,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Keil,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Henke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aesentation_Henke_Keil_Reichman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aesentation_Henke_Keil_Reichman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aesentation_Henke_Keil_Reichman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unser Datensatz (die interessanten Variablen): 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12,187 x 4
##    Title                       year Genre            country                    
##    &lt;chr&gt;                      &lt;int&gt; &lt;chr&gt;            &lt;chr&gt;                      
##  1 Lets Fight Ghost            2008 Crime, Drama, F~ Thailand                   
##  2 ANNE+                       2016 Drama            Belgium,Netherlands        
##  3 Moxie                       2011 Animation, Shor~ Lithuania,Poland,France,Ic~
##  4 Gleboka woda                2011 Drama            Poland                     
##  5 Instynkt                    2011 Crime            Poland                     
##  6 Snowroller                  1985 Comedy           Lithuania,Poland,France,It~
##  7 Sunes Summer                2018 Comedy, Family,~ Lithuania,Poland,France,It~
##  8 The Invisible               2007 Crime, Drama, F~ Lithuania,Poland,France,It~
##  9 The Simple Minded Murderer  1985 Drama            Lithuania,Poland,France,It~
## 10 The Stig-Helmer Story       2011 Comedy, Drama    Lithuania,Poland,France,It~
## # ... with 12,177 more rows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year</a:t>
            </a:r>
            <a:r>
              <a:rPr/>
              <a:t> und </a:t>
            </a:r>
            <a:r>
              <a:rPr>
                <a:latin typeface="Courier"/>
              </a:rPr>
              <a:t>Title</a:t>
            </a:r>
            <a:r>
              <a:rPr/>
              <a:t> sind nur zusammen eindeutig 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x 3
##   Title                              year `Series or Movie`
##   &lt;chr&gt;                             &lt;int&gt; &lt;chr&gt;            
## 1 Cloudy with a Chance of Meatballs  2017 Series           
## 2 Cloudy with a Chance of Meatballs  2009 Movie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leider gibt es Duplikate: </a:t>
            </a:r>
          </a:p>
          <a:p>
            <a:pPr lvl="0" indent="0">
              <a:buNone/>
            </a:pPr>
            <a:r>
              <a:rPr>
                <a:latin typeface="Courier"/>
              </a:rPr>
              <a:t>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(Title, year)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150 x 3
##    Title                                year     n
##    &lt;chr&gt;                               &lt;int&gt; &lt;int&gt;
##  1 A Bride for Rip Van Winkle           2016     2
##  2 A Love So Beautiful                  2017     2
##  3 A Perfect Day                        2016     2
##  4 About Time                           2013     2
##  5 Aftermath                            2017     2
##  6 Aliens                               1986     2
##  7 Alone                                2008     2
##  8 Anastasia                            1997     2
##  9 Anohana: The Flower We Saw That Day  2011     2
## 10 Another                              2012     2
## # ... with 140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 sind diejenigen Filme, die mehrmals auf Netflix releast wurden 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x 4
##   Title          year Genre              country       
##   &lt;chr&gt;         &lt;int&gt; &lt;chr&gt;              &lt;chr&gt;         
## 1 A Perfect Day  2016 Comedy, Drama, War Italy         
## 2 A Perfect Day  2016 Comedy, Drama, War Romania,Poland</a:t>
            </a:r>
          </a:p>
          <a:p>
            <a:pPr lvl="0" marL="0" indent="0">
              <a:buNone/>
            </a:pPr>
            <a:r>
              <a:rPr/>
              <a:t>Lösung: </a:t>
            </a:r>
          </a:p>
          <a:p>
            <a:pPr lvl="0" indent="0">
              <a:buNone/>
            </a:pPr>
            <a:r>
              <a:rPr>
                <a:latin typeface="Courier"/>
              </a:rPr>
              <a:t>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(Title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 Perfect Day"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(Title, year, country)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separate_rows</a:t>
            </a:r>
            <a:r>
              <a:rPr>
                <a:latin typeface="Courier"/>
              </a:rPr>
              <a:t>(country,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distinct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.keep_all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Title          year country
##   &lt;chr&gt;         &lt;int&gt; &lt;chr&gt;  
## 1 A Perfect Day  2016 Italy  
## 2 A Perfect Day  2016 Romania
## 3 A Perfect Day  2016 Poland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selbiges auch mit Genre 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Title          year country
##   &lt;chr&gt;         &lt;int&gt; &lt;chr&gt;  
## 1 A Perfect Day  2016 Italy  
## 2 A Perfect Day  2016 Romania
## 3 A Perfect Day  2016 Poland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Title          year Genre 
##   &lt;chr&gt;         &lt;int&gt; &lt;chr&gt; 
## 1 A Perfect Day  2016 Comedy
## 2 A Perfect Day  2016 Drama 
## 3 A Perfect Day  2016 War</a:t>
            </a:r>
          </a:p>
          <a:p>
            <a:pPr lvl="0" marL="0" indent="0">
              <a:buNone/>
            </a:pPr>
            <a:r>
              <a:rPr/>
              <a:t>diese beiden Tibbles werden jetzt an </a:t>
            </a:r>
            <a:r>
              <a:rPr>
                <a:latin typeface="Courier"/>
              </a:rPr>
              <a:t>Title</a:t>
            </a:r>
            <a:r>
              <a:rPr/>
              <a:t>, </a:t>
            </a:r>
            <a:r>
              <a:rPr>
                <a:latin typeface="Courier"/>
              </a:rPr>
              <a:t>year</a:t>
            </a:r>
            <a:r>
              <a:rPr/>
              <a:t> gejoint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  <a:r>
              <a:rPr/>
              <a:t> </a:t>
            </a:r>
            <a:r>
              <a:rPr/>
              <a:t>modifizieren</a:t>
            </a:r>
            <a:r>
              <a:rPr/>
              <a:t> </a:t>
            </a:r>
            <a:r>
              <a:rPr/>
              <a:t>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data_tidy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full_join</a:t>
            </a:r>
            <a:r>
              <a:rPr>
                <a:latin typeface="Courier"/>
              </a:rPr>
              <a:t>(countries, genres,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"Title"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data_tidy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9 x 4
##   Title          year country Genre 
##   &lt;chr&gt;         &lt;int&gt; &lt;chr&gt;   &lt;chr&gt; 
## 1 A Perfect Day  2016 Italy   Comedy
## 2 A Perfect Day  2016 Italy   Drama 
## 3 A Perfect Day  2016 Italy   War   
## 4 A Perfect Day  2016 Romania Comedy
## 5 A Perfect Day  2016 Romania Drama 
## 6 A Perfect Day  2016 Romania War   
## 7 A Perfect Day  2016 Poland  Comedy
## 8 A Perfect Day  2016 Poland  Drama 
## 9 A Perfect Day  2016 Poland  War</a:t>
            </a:r>
          </a:p>
          <a:p>
            <a:pPr lvl="0" indent="0">
              <a:buNone/>
            </a:pPr>
            <a:r>
              <a:rPr>
                <a:latin typeface="Courier"/>
              </a:rPr>
              <a:t>data_tidy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(Title, year, country)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Genre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(Genre, </a:t>
            </a:r>
            <a:r>
              <a:rPr>
                <a:solidFill>
                  <a:srgbClr val="7D9029"/>
                </a:solidFill>
                <a:latin typeface="Courier"/>
              </a:rPr>
              <a:t>collapse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(Title, year, Genre)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country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(country, </a:t>
            </a:r>
            <a:r>
              <a:rPr>
                <a:solidFill>
                  <a:srgbClr val="7D9029"/>
                </a:solidFill>
                <a:latin typeface="Courier"/>
              </a:rPr>
              <a:t>collapse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4
##   Title          year Genre              country               
##   &lt;chr&gt;         &lt;int&gt; &lt;chr&gt;              &lt;chr&gt;                 
## 1 A Perfect Day  2016 Comedy, Drama, War Italy, Poland, Romania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aesentation_Henke_Keil_Reichman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aesentation_Henke_Keil_Reichman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im Wandel der Zeit</dc:title>
  <dc:creator>Márk Reichmann, Simon Keil, Daniel Henke</dc:creator>
  <cp:keywords/>
  <dcterms:created xsi:type="dcterms:W3CDTF">2022-02-05T15:54:06Z</dcterms:created>
  <dcterms:modified xsi:type="dcterms:W3CDTF">2022-02-05T15:54:06Z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header-includes">
    <vt:lpwstr/>
  </property>
  <property fmtid="{D5CDD505-2E9C-101B-9397-08002B2CF9AE}" pid="4" name="output">
    <vt:lpwstr>powerpoint_presentation</vt:lpwstr>
  </property>
  <property fmtid="{D5CDD505-2E9C-101B-9397-08002B2CF9AE}" pid="5" name="theme">
    <vt:lpwstr>Singapore</vt:lpwstr>
  </property>
</Properties>
</file>