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346ddd6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0346ddd6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0346ddd6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0346ddd6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0346ddd6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0346ddd6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0346ddd6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0346ddd6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0346ddd6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0346ddd6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0346ddd6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0346ddd6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0346ddd6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0346ddd6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0346ddd6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0346ddd6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30f9033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30f903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030f9033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030f903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030f903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030f903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0346ddd6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0346ddd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30f903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030f903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0346ddd6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0346ddd6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346ddd6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0346ddd6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orkout-selector.streamlit.app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5f1jI7IbPFr3Q9r1RxhBkmkxdABhy0X/view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62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800" y="0"/>
            <a:ext cx="45394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10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2450"/>
            <a:ext cx="9144001" cy="33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11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638"/>
            <a:ext cx="9144002" cy="130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12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6263"/>
            <a:ext cx="9144001" cy="35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13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625"/>
            <a:ext cx="9144001" cy="32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14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250"/>
            <a:ext cx="9143999" cy="46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15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225"/>
            <a:ext cx="9144000" cy="40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16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64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3900600" y="2200200"/>
            <a:ext cx="13428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Click Here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17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64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18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7150"/>
            <a:ext cx="9143999" cy="296306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2</a:t>
            </a:r>
            <a:endParaRPr sz="2100">
              <a:solidFill>
                <a:schemeClr val="lt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8050"/>
            <a:ext cx="2757950" cy="13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1867" y="0"/>
            <a:ext cx="2662133" cy="174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7950" y="1"/>
            <a:ext cx="3723920" cy="17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125"/>
            <a:ext cx="9143999" cy="22382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3</a:t>
            </a:r>
            <a:endParaRPr sz="2100">
              <a:solidFill>
                <a:schemeClr val="lt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63" y="3184184"/>
            <a:ext cx="7574676" cy="19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955613" y="2795375"/>
            <a:ext cx="3232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MuscleWiki.com’s Muscle Directory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525"/>
            <a:ext cx="9143999" cy="25304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4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625" y="0"/>
            <a:ext cx="55603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5</a:t>
            </a:r>
            <a:endParaRPr sz="2100">
              <a:solidFill>
                <a:schemeClr val="lt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9375"/>
            <a:ext cx="3583626" cy="86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81238"/>
            <a:ext cx="3583626" cy="87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6">
            <a:alphaModFix/>
          </a:blip>
          <a:srcRect b="0" l="713" r="1486" t="0"/>
          <a:stretch/>
        </p:blipFill>
        <p:spPr>
          <a:xfrm>
            <a:off x="0" y="2685550"/>
            <a:ext cx="2153575" cy="1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7">
            <a:alphaModFix/>
          </a:blip>
          <a:srcRect b="0" l="0" r="1487" t="0"/>
          <a:stretch/>
        </p:blipFill>
        <p:spPr>
          <a:xfrm>
            <a:off x="0" y="1417000"/>
            <a:ext cx="2169200" cy="3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title="MuscleWiki Data Collection - Preview cli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350" y="718875"/>
            <a:ext cx="6945302" cy="39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6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069225" y="97725"/>
            <a:ext cx="6764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Brief preview of Selenium and ChromeDriver being used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662" y="519250"/>
            <a:ext cx="6293474" cy="46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7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903400" y="97725"/>
            <a:ext cx="33372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Sample of the collected data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8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64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script breakdown with detailed explanations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1875"/>
            <a:ext cx="9143999" cy="2699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0" y="0"/>
            <a:ext cx="1726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Slide 9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