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6"/>
  </p:notesMasterIdLst>
  <p:handoutMasterIdLst>
    <p:handoutMasterId r:id="rId17"/>
  </p:handoutMasterIdLst>
  <p:sldIdLst>
    <p:sldId id="298" r:id="rId5"/>
    <p:sldId id="313" r:id="rId6"/>
    <p:sldId id="316" r:id="rId7"/>
    <p:sldId id="324" r:id="rId8"/>
    <p:sldId id="325" r:id="rId9"/>
    <p:sldId id="302" r:id="rId10"/>
    <p:sldId id="326" r:id="rId11"/>
    <p:sldId id="327" r:id="rId12"/>
    <p:sldId id="328" r:id="rId13"/>
    <p:sldId id="329" r:id="rId14"/>
    <p:sldId id="32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DE70E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eber 1 (s)" userId="f53217e6-5733-46a2-8214-0cf0599ff4b0" providerId="ADAL" clId="{32A23EA9-2496-4473-9E25-A4AF08EED0B7}"/>
    <pc:docChg chg="undo custSel delSld modSld sldOrd">
      <pc:chgData name="Thomas Weber 1 (s)" userId="f53217e6-5733-46a2-8214-0cf0599ff4b0" providerId="ADAL" clId="{32A23EA9-2496-4473-9E25-A4AF08EED0B7}" dt="2025-01-14T17:34:02.550" v="1873" actId="14100"/>
      <pc:docMkLst>
        <pc:docMk/>
      </pc:docMkLst>
      <pc:sldChg chg="addSp delSp modSp mod modClrScheme chgLayout modNotesTx">
        <pc:chgData name="Thomas Weber 1 (s)" userId="f53217e6-5733-46a2-8214-0cf0599ff4b0" providerId="ADAL" clId="{32A23EA9-2496-4473-9E25-A4AF08EED0B7}" dt="2025-01-12T17:29:02.008" v="1738" actId="20577"/>
        <pc:sldMkLst>
          <pc:docMk/>
          <pc:sldMk cId="3751953652" sldId="303"/>
        </pc:sldMkLst>
      </pc:sldChg>
      <pc:sldChg chg="addSp delSp modSp mod ord modNotesTx">
        <pc:chgData name="Thomas Weber 1 (s)" userId="f53217e6-5733-46a2-8214-0cf0599ff4b0" providerId="ADAL" clId="{32A23EA9-2496-4473-9E25-A4AF08EED0B7}" dt="2025-01-12T17:29:39.125" v="1740"/>
        <pc:sldMkLst>
          <pc:docMk/>
          <pc:sldMk cId="486460720" sldId="304"/>
        </pc:sldMkLst>
      </pc:sldChg>
      <pc:sldChg chg="addSp delSp modSp mod modNotesTx">
        <pc:chgData name="Thomas Weber 1 (s)" userId="f53217e6-5733-46a2-8214-0cf0599ff4b0" providerId="ADAL" clId="{32A23EA9-2496-4473-9E25-A4AF08EED0B7}" dt="2025-01-14T17:34:02.550" v="1873" actId="14100"/>
        <pc:sldMkLst>
          <pc:docMk/>
          <pc:sldMk cId="1579895581" sldId="305"/>
        </pc:sldMkLst>
      </pc:sldChg>
      <pc:sldChg chg="del">
        <pc:chgData name="Thomas Weber 1 (s)" userId="f53217e6-5733-46a2-8214-0cf0599ff4b0" providerId="ADAL" clId="{32A23EA9-2496-4473-9E25-A4AF08EED0B7}" dt="2025-01-13T17:10:38.044" v="1741" actId="2696"/>
        <pc:sldMkLst>
          <pc:docMk/>
          <pc:sldMk cId="3086695483" sldId="306"/>
        </pc:sldMkLst>
      </pc:sldChg>
      <pc:sldChg chg="modSp mod">
        <pc:chgData name="Thomas Weber 1 (s)" userId="f53217e6-5733-46a2-8214-0cf0599ff4b0" providerId="ADAL" clId="{32A23EA9-2496-4473-9E25-A4AF08EED0B7}" dt="2025-01-13T17:21:28.455" v="1851" actId="20577"/>
        <pc:sldMkLst>
          <pc:docMk/>
          <pc:sldMk cId="2320911643" sldId="310"/>
        </pc:sldMkLst>
        <pc:spChg chg="mod">
          <ac:chgData name="Thomas Weber 1 (s)" userId="f53217e6-5733-46a2-8214-0cf0599ff4b0" providerId="ADAL" clId="{32A23EA9-2496-4473-9E25-A4AF08EED0B7}" dt="2025-01-13T17:21:28.455" v="1851" actId="20577"/>
          <ac:spMkLst>
            <pc:docMk/>
            <pc:sldMk cId="2320911643" sldId="310"/>
            <ac:spMk id="3" creationId="{E5C03296-6B7B-4C2C-E90A-E217CF01AFE9}"/>
          </ac:spMkLst>
        </pc:spChg>
      </pc:sldChg>
    </pc:docChg>
  </pc:docChgLst>
  <pc:docChgLst>
    <pc:chgData name="Thomas Weber 1 (s)" userId="S::thomas.weber1@students.fhnw.ch::f53217e6-5733-46a2-8214-0cf0599ff4b0" providerId="AD" clId="Web-{D28B9E98-CDE6-45D7-B645-C955456B5165}"/>
    <pc:docChg chg="modSld">
      <pc:chgData name="Thomas Weber 1 (s)" userId="S::thomas.weber1@students.fhnw.ch::f53217e6-5733-46a2-8214-0cf0599ff4b0" providerId="AD" clId="Web-{D28B9E98-CDE6-45D7-B645-C955456B5165}" dt="2025-04-01T07:27:05.874" v="24" actId="20577"/>
      <pc:docMkLst>
        <pc:docMk/>
      </pc:docMkLst>
      <pc:sldChg chg="modSp">
        <pc:chgData name="Thomas Weber 1 (s)" userId="S::thomas.weber1@students.fhnw.ch::f53217e6-5733-46a2-8214-0cf0599ff4b0" providerId="AD" clId="Web-{D28B9E98-CDE6-45D7-B645-C955456B5165}" dt="2025-04-01T07:27:05.874" v="24" actId="20577"/>
        <pc:sldMkLst>
          <pc:docMk/>
          <pc:sldMk cId="2216889784" sldId="313"/>
        </pc:sldMkLst>
        <pc:spChg chg="mod">
          <ac:chgData name="Thomas Weber 1 (s)" userId="S::thomas.weber1@students.fhnw.ch::f53217e6-5733-46a2-8214-0cf0599ff4b0" providerId="AD" clId="Web-{D28B9E98-CDE6-45D7-B645-C955456B5165}" dt="2025-04-01T07:27:05.874" v="24" actId="20577"/>
          <ac:spMkLst>
            <pc:docMk/>
            <pc:sldMk cId="2216889784" sldId="313"/>
            <ac:spMk id="3" creationId="{1DD71C79-782B-7751-5B54-FD9838FB43CA}"/>
          </ac:spMkLst>
        </pc:spChg>
      </pc:sldChg>
    </pc:docChg>
  </pc:docChgLst>
  <pc:docChgLst>
    <pc:chgData name="Thomas Weber 1 (s)" userId="S::thomas.weber1@students.fhnw.ch::f53217e6-5733-46a2-8214-0cf0599ff4b0" providerId="AD" clId="Web-{443D6DBC-6B02-404D-969D-D86425A32AFB}"/>
    <pc:docChg chg="modSld">
      <pc:chgData name="Thomas Weber 1 (s)" userId="S::thomas.weber1@students.fhnw.ch::f53217e6-5733-46a2-8214-0cf0599ff4b0" providerId="AD" clId="Web-{443D6DBC-6B02-404D-969D-D86425A32AFB}" dt="2025-01-15T07:45:42.919" v="5" actId="1076"/>
      <pc:docMkLst>
        <pc:docMk/>
      </pc:docMkLst>
      <pc:sldChg chg="addSp delSp modSp">
        <pc:chgData name="Thomas Weber 1 (s)" userId="S::thomas.weber1@students.fhnw.ch::f53217e6-5733-46a2-8214-0cf0599ff4b0" providerId="AD" clId="Web-{443D6DBC-6B02-404D-969D-D86425A32AFB}" dt="2025-01-15T07:45:42.919" v="5" actId="1076"/>
        <pc:sldMkLst>
          <pc:docMk/>
          <pc:sldMk cId="2216889784" sldId="313"/>
        </pc:sldMkLst>
        <pc:picChg chg="add mod ord">
          <ac:chgData name="Thomas Weber 1 (s)" userId="S::thomas.weber1@students.fhnw.ch::f53217e6-5733-46a2-8214-0cf0599ff4b0" providerId="AD" clId="Web-{443D6DBC-6B02-404D-969D-D86425A32AFB}" dt="2025-01-15T07:45:42.919" v="5" actId="1076"/>
          <ac:picMkLst>
            <pc:docMk/>
            <pc:sldMk cId="2216889784" sldId="313"/>
            <ac:picMk id="9" creationId="{BC9B2084-042E-7810-8111-A30B4C08F8DB}"/>
          </ac:picMkLst>
        </pc:picChg>
      </pc:sldChg>
    </pc:docChg>
  </pc:docChgLst>
  <pc:docChgLst>
    <pc:chgData name="Thomas Weber 1 (s)" userId="S::thomas.weber1@students.fhnw.ch::f53217e6-5733-46a2-8214-0cf0599ff4b0" providerId="AD" clId="Web-{0E209C8F-8BE5-4F67-8090-B605AEFEBDF3}"/>
    <pc:docChg chg="modSld">
      <pc:chgData name="Thomas Weber 1 (s)" userId="S::thomas.weber1@students.fhnw.ch::f53217e6-5733-46a2-8214-0cf0599ff4b0" providerId="AD" clId="Web-{0E209C8F-8BE5-4F67-8090-B605AEFEBDF3}" dt="2025-01-14T23:16:38.646" v="2" actId="20577"/>
      <pc:docMkLst>
        <pc:docMk/>
      </pc:docMkLst>
      <pc:sldChg chg="modSp">
        <pc:chgData name="Thomas Weber 1 (s)" userId="S::thomas.weber1@students.fhnw.ch::f53217e6-5733-46a2-8214-0cf0599ff4b0" providerId="AD" clId="Web-{0E209C8F-8BE5-4F67-8090-B605AEFEBDF3}" dt="2025-01-14T23:16:38.646" v="2" actId="20577"/>
        <pc:sldMkLst>
          <pc:docMk/>
          <pc:sldMk cId="3751953652" sldId="303"/>
        </pc:sldMkLst>
      </pc:sldChg>
    </pc:docChg>
  </pc:docChgLst>
  <pc:docChgLst>
    <pc:chgData name="Simon Kohler (s)" userId="b89cdf4a-632a-469a-afe2-8b8f24075731" providerId="ADAL" clId="{8472E46E-29A9-44CD-994F-4715932CBB84}"/>
    <pc:docChg chg="custSel addSld modSld">
      <pc:chgData name="Simon Kohler (s)" userId="b89cdf4a-632a-469a-afe2-8b8f24075731" providerId="ADAL" clId="{8472E46E-29A9-44CD-994F-4715932CBB84}" dt="2025-01-15T11:24:43.457" v="1915" actId="20577"/>
      <pc:docMkLst>
        <pc:docMk/>
      </pc:docMkLst>
      <pc:sldChg chg="modSp mod">
        <pc:chgData name="Simon Kohler (s)" userId="b89cdf4a-632a-469a-afe2-8b8f24075731" providerId="ADAL" clId="{8472E46E-29A9-44CD-994F-4715932CBB84}" dt="2025-01-12T10:52:27.358" v="142" actId="20577"/>
        <pc:sldMkLst>
          <pc:docMk/>
          <pc:sldMk cId="310929545" sldId="300"/>
        </pc:sldMkLst>
      </pc:sldChg>
      <pc:sldChg chg="addSp modSp new mod">
        <pc:chgData name="Simon Kohler (s)" userId="b89cdf4a-632a-469a-afe2-8b8f24075731" providerId="ADAL" clId="{8472E46E-29A9-44CD-994F-4715932CBB84}" dt="2025-01-12T10:11:44.271" v="3" actId="1076"/>
        <pc:sldMkLst>
          <pc:docMk/>
          <pc:sldMk cId="3850286780" sldId="302"/>
        </pc:sldMkLst>
        <pc:picChg chg="add mod">
          <ac:chgData name="Simon Kohler (s)" userId="b89cdf4a-632a-469a-afe2-8b8f24075731" providerId="ADAL" clId="{8472E46E-29A9-44CD-994F-4715932CBB84}" dt="2025-01-12T10:11:44.271" v="3" actId="1076"/>
          <ac:picMkLst>
            <pc:docMk/>
            <pc:sldMk cId="3850286780" sldId="302"/>
            <ac:picMk id="7" creationId="{BA4E5775-C48C-43B5-ABD7-38FC30B5D36F}"/>
          </ac:picMkLst>
        </pc:picChg>
      </pc:sldChg>
      <pc:sldChg chg="addSp delSp modSp new">
        <pc:chgData name="Simon Kohler (s)" userId="b89cdf4a-632a-469a-afe2-8b8f24075731" providerId="ADAL" clId="{8472E46E-29A9-44CD-994F-4715932CBB84}" dt="2025-01-12T10:12:00.671" v="5"/>
        <pc:sldMkLst>
          <pc:docMk/>
          <pc:sldMk cId="3751953652" sldId="303"/>
        </pc:sldMkLst>
      </pc:sldChg>
      <pc:sldChg chg="modSp new mod">
        <pc:chgData name="Simon Kohler (s)" userId="b89cdf4a-632a-469a-afe2-8b8f24075731" providerId="ADAL" clId="{8472E46E-29A9-44CD-994F-4715932CBB84}" dt="2025-01-12T10:12:26.156" v="11"/>
        <pc:sldMkLst>
          <pc:docMk/>
          <pc:sldMk cId="486460720" sldId="304"/>
        </pc:sldMkLst>
      </pc:sldChg>
      <pc:sldChg chg="modSp new mod">
        <pc:chgData name="Simon Kohler (s)" userId="b89cdf4a-632a-469a-afe2-8b8f24075731" providerId="ADAL" clId="{8472E46E-29A9-44CD-994F-4715932CBB84}" dt="2025-01-12T10:12:35.867" v="12"/>
        <pc:sldMkLst>
          <pc:docMk/>
          <pc:sldMk cId="1579895581" sldId="305"/>
        </pc:sldMkLst>
      </pc:sldChg>
      <pc:sldChg chg="modSp new mod">
        <pc:chgData name="Simon Kohler (s)" userId="b89cdf4a-632a-469a-afe2-8b8f24075731" providerId="ADAL" clId="{8472E46E-29A9-44CD-994F-4715932CBB84}" dt="2025-01-12T10:12:45.418" v="13"/>
        <pc:sldMkLst>
          <pc:docMk/>
          <pc:sldMk cId="3086695483" sldId="306"/>
        </pc:sldMkLst>
      </pc:sldChg>
      <pc:sldChg chg="addSp delSp modSp new mod modAnim modNotesTx">
        <pc:chgData name="Simon Kohler (s)" userId="b89cdf4a-632a-469a-afe2-8b8f24075731" providerId="ADAL" clId="{8472E46E-29A9-44CD-994F-4715932CBB84}" dt="2025-01-12T12:27:40.622" v="1343" actId="20577"/>
        <pc:sldMkLst>
          <pc:docMk/>
          <pc:sldMk cId="3358807587" sldId="307"/>
        </pc:sldMkLst>
        <pc:spChg chg="mod">
          <ac:chgData name="Simon Kohler (s)" userId="b89cdf4a-632a-469a-afe2-8b8f24075731" providerId="ADAL" clId="{8472E46E-29A9-44CD-994F-4715932CBB84}" dt="2025-01-12T10:14:52.799" v="29" actId="20577"/>
          <ac:spMkLst>
            <pc:docMk/>
            <pc:sldMk cId="3358807587" sldId="307"/>
            <ac:spMk id="2" creationId="{9DB0ECA7-3869-5A3D-B93C-9E25616EA8B9}"/>
          </ac:spMkLst>
        </pc:spChg>
      </pc:sldChg>
      <pc:sldChg chg="addSp delSp modSp new mod modNotesTx">
        <pc:chgData name="Simon Kohler (s)" userId="b89cdf4a-632a-469a-afe2-8b8f24075731" providerId="ADAL" clId="{8472E46E-29A9-44CD-994F-4715932CBB84}" dt="2025-01-12T12:25:20.210" v="1342" actId="20577"/>
        <pc:sldMkLst>
          <pc:docMk/>
          <pc:sldMk cId="2497075303" sldId="308"/>
        </pc:sldMkLst>
      </pc:sldChg>
      <pc:sldChg chg="addSp delSp modSp new mod modNotesTx">
        <pc:chgData name="Simon Kohler (s)" userId="b89cdf4a-632a-469a-afe2-8b8f24075731" providerId="ADAL" clId="{8472E46E-29A9-44CD-994F-4715932CBB84}" dt="2025-01-13T13:45:26.073" v="1766" actId="478"/>
        <pc:sldMkLst>
          <pc:docMk/>
          <pc:sldMk cId="2599506893" sldId="309"/>
        </pc:sldMkLst>
      </pc:sldChg>
      <pc:sldChg chg="addSp modSp new mod">
        <pc:chgData name="Simon Kohler (s)" userId="b89cdf4a-632a-469a-afe2-8b8f24075731" providerId="ADAL" clId="{8472E46E-29A9-44CD-994F-4715932CBB84}" dt="2025-01-13T17:22:48.478" v="1913" actId="5793"/>
        <pc:sldMkLst>
          <pc:docMk/>
          <pc:sldMk cId="2320911643" sldId="310"/>
        </pc:sldMkLst>
        <pc:spChg chg="mod">
          <ac:chgData name="Simon Kohler (s)" userId="b89cdf4a-632a-469a-afe2-8b8f24075731" providerId="ADAL" clId="{8472E46E-29A9-44CD-994F-4715932CBB84}" dt="2025-01-12T12:36:12.800" v="1371" actId="20577"/>
          <ac:spMkLst>
            <pc:docMk/>
            <pc:sldMk cId="2320911643" sldId="310"/>
            <ac:spMk id="2" creationId="{33925A4D-21D9-6ABF-712C-FF7E04289560}"/>
          </ac:spMkLst>
        </pc:spChg>
        <pc:spChg chg="mod">
          <ac:chgData name="Simon Kohler (s)" userId="b89cdf4a-632a-469a-afe2-8b8f24075731" providerId="ADAL" clId="{8472E46E-29A9-44CD-994F-4715932CBB84}" dt="2025-01-13T17:22:48.478" v="1913" actId="5793"/>
          <ac:spMkLst>
            <pc:docMk/>
            <pc:sldMk cId="2320911643" sldId="310"/>
            <ac:spMk id="3" creationId="{E5C03296-6B7B-4C2C-E90A-E217CF01AFE9}"/>
          </ac:spMkLst>
        </pc:spChg>
        <pc:spChg chg="add mod">
          <ac:chgData name="Simon Kohler (s)" userId="b89cdf4a-632a-469a-afe2-8b8f24075731" providerId="ADAL" clId="{8472E46E-29A9-44CD-994F-4715932CBB84}" dt="2025-01-13T17:20:37.866" v="1857" actId="14100"/>
          <ac:spMkLst>
            <pc:docMk/>
            <pc:sldMk cId="2320911643" sldId="310"/>
            <ac:spMk id="7" creationId="{E03F6FF2-B65D-B793-2F9D-F97079788D71}"/>
          </ac:spMkLst>
        </pc:spChg>
      </pc:sldChg>
      <pc:sldChg chg="addSp modSp new mod">
        <pc:chgData name="Simon Kohler (s)" userId="b89cdf4a-632a-469a-afe2-8b8f24075731" providerId="ADAL" clId="{8472E46E-29A9-44CD-994F-4715932CBB84}" dt="2025-01-12T16:15:56.871" v="1765" actId="20577"/>
        <pc:sldMkLst>
          <pc:docMk/>
          <pc:sldMk cId="2453814692" sldId="311"/>
        </pc:sldMkLst>
      </pc:sldChg>
      <pc:sldChg chg="modSp">
        <pc:chgData name="Simon Kohler (s)" userId="b89cdf4a-632a-469a-afe2-8b8f24075731" providerId="ADAL" clId="{8472E46E-29A9-44CD-994F-4715932CBB84}" dt="2025-01-15T11:24:43.457" v="1915" actId="20577"/>
        <pc:sldMkLst>
          <pc:docMk/>
          <pc:sldMk cId="2003188236" sldId="321"/>
        </pc:sldMkLst>
      </pc:sldChg>
    </pc:docChg>
  </pc:docChgLst>
  <pc:docChgLst>
    <pc:chgData name="Thomas Weber 1 (s)" userId="S::thomas.weber1@students.fhnw.ch::f53217e6-5733-46a2-8214-0cf0599ff4b0" providerId="AD" clId="Web-{2293D736-08C1-496E-A4B1-9D0C08E89044}"/>
    <pc:docChg chg="delSld modSld">
      <pc:chgData name="Thomas Weber 1 (s)" userId="S::thomas.weber1@students.fhnw.ch::f53217e6-5733-46a2-8214-0cf0599ff4b0" providerId="AD" clId="Web-{2293D736-08C1-496E-A4B1-9D0C08E89044}" dt="2025-03-30T11:01:03.870" v="86" actId="20577"/>
      <pc:docMkLst>
        <pc:docMk/>
      </pc:docMkLst>
      <pc:sldChg chg="modSp">
        <pc:chgData name="Thomas Weber 1 (s)" userId="S::thomas.weber1@students.fhnw.ch::f53217e6-5733-46a2-8214-0cf0599ff4b0" providerId="AD" clId="Web-{2293D736-08C1-496E-A4B1-9D0C08E89044}" dt="2025-03-30T10:53:26.968" v="17" actId="20577"/>
        <pc:sldMkLst>
          <pc:docMk/>
          <pc:sldMk cId="246504645" sldId="298"/>
        </pc:sldMkLst>
        <pc:spChg chg="mod">
          <ac:chgData name="Thomas Weber 1 (s)" userId="S::thomas.weber1@students.fhnw.ch::f53217e6-5733-46a2-8214-0cf0599ff4b0" providerId="AD" clId="Web-{2293D736-08C1-496E-A4B1-9D0C08E89044}" dt="2025-03-30T10:53:26.968" v="17" actId="20577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Thomas Weber 1 (s)" userId="S::thomas.weber1@students.fhnw.ch::f53217e6-5733-46a2-8214-0cf0599ff4b0" providerId="AD" clId="Web-{2293D736-08C1-496E-A4B1-9D0C08E89044}" dt="2025-03-30T10:53:20.828" v="14" actId="20577"/>
          <ac:spMkLst>
            <pc:docMk/>
            <pc:sldMk cId="246504645" sldId="298"/>
            <ac:spMk id="8" creationId="{B99FC38A-260C-7A9B-B4EB-E0CE4802842E}"/>
          </ac:spMkLst>
        </pc:spChg>
      </pc:sldChg>
      <pc:sldChg chg="del">
        <pc:chgData name="Thomas Weber 1 (s)" userId="S::thomas.weber1@students.fhnw.ch::f53217e6-5733-46a2-8214-0cf0599ff4b0" providerId="AD" clId="Web-{2293D736-08C1-496E-A4B1-9D0C08E89044}" dt="2025-03-30T10:53:31.922" v="18"/>
        <pc:sldMkLst>
          <pc:docMk/>
          <pc:sldMk cId="310929545" sldId="300"/>
        </pc:sldMkLst>
      </pc:sldChg>
      <pc:sldChg chg="del">
        <pc:chgData name="Thomas Weber 1 (s)" userId="S::thomas.weber1@students.fhnw.ch::f53217e6-5733-46a2-8214-0cf0599ff4b0" providerId="AD" clId="Web-{2293D736-08C1-496E-A4B1-9D0C08E89044}" dt="2025-03-30T10:54:08.907" v="22"/>
        <pc:sldMkLst>
          <pc:docMk/>
          <pc:sldMk cId="3751953652" sldId="303"/>
        </pc:sldMkLst>
      </pc:sldChg>
      <pc:sldChg chg="del">
        <pc:chgData name="Thomas Weber 1 (s)" userId="S::thomas.weber1@students.fhnw.ch::f53217e6-5733-46a2-8214-0cf0599ff4b0" providerId="AD" clId="Web-{2293D736-08C1-496E-A4B1-9D0C08E89044}" dt="2025-03-30T10:56:24.832" v="26"/>
        <pc:sldMkLst>
          <pc:docMk/>
          <pc:sldMk cId="486460720" sldId="304"/>
        </pc:sldMkLst>
      </pc:sldChg>
      <pc:sldChg chg="del">
        <pc:chgData name="Thomas Weber 1 (s)" userId="S::thomas.weber1@students.fhnw.ch::f53217e6-5733-46a2-8214-0cf0599ff4b0" providerId="AD" clId="Web-{2293D736-08C1-496E-A4B1-9D0C08E89044}" dt="2025-03-30T10:54:10.907" v="23"/>
        <pc:sldMkLst>
          <pc:docMk/>
          <pc:sldMk cId="1579895581" sldId="305"/>
        </pc:sldMkLst>
      </pc:sldChg>
      <pc:sldChg chg="del">
        <pc:chgData name="Thomas Weber 1 (s)" userId="S::thomas.weber1@students.fhnw.ch::f53217e6-5733-46a2-8214-0cf0599ff4b0" providerId="AD" clId="Web-{2293D736-08C1-496E-A4B1-9D0C08E89044}" dt="2025-03-30T10:53:33.109" v="19"/>
        <pc:sldMkLst>
          <pc:docMk/>
          <pc:sldMk cId="2130254724" sldId="312"/>
        </pc:sldMkLst>
      </pc:sldChg>
      <pc:sldChg chg="modSp">
        <pc:chgData name="Thomas Weber 1 (s)" userId="S::thomas.weber1@students.fhnw.ch::f53217e6-5733-46a2-8214-0cf0599ff4b0" providerId="AD" clId="Web-{2293D736-08C1-496E-A4B1-9D0C08E89044}" dt="2025-03-30T11:01:03.870" v="86" actId="20577"/>
        <pc:sldMkLst>
          <pc:docMk/>
          <pc:sldMk cId="2216889784" sldId="313"/>
        </pc:sldMkLst>
        <pc:spChg chg="mod">
          <ac:chgData name="Thomas Weber 1 (s)" userId="S::thomas.weber1@students.fhnw.ch::f53217e6-5733-46a2-8214-0cf0599ff4b0" providerId="AD" clId="Web-{2293D736-08C1-496E-A4B1-9D0C08E89044}" dt="2025-03-30T11:01:03.870" v="86" actId="20577"/>
          <ac:spMkLst>
            <pc:docMk/>
            <pc:sldMk cId="2216889784" sldId="313"/>
            <ac:spMk id="2" creationId="{074B8CBC-49AE-39B4-2E1A-2C4F38A854A9}"/>
          </ac:spMkLst>
        </pc:spChg>
        <pc:spChg chg="mod">
          <ac:chgData name="Thomas Weber 1 (s)" userId="S::thomas.weber1@students.fhnw.ch::f53217e6-5733-46a2-8214-0cf0599ff4b0" providerId="AD" clId="Web-{2293D736-08C1-496E-A4B1-9D0C08E89044}" dt="2025-03-30T11:01:01.557" v="84" actId="20577"/>
          <ac:spMkLst>
            <pc:docMk/>
            <pc:sldMk cId="2216889784" sldId="313"/>
            <ac:spMk id="3" creationId="{1DD71C79-782B-7751-5B54-FD9838FB43CA}"/>
          </ac:spMkLst>
        </pc:spChg>
      </pc:sldChg>
      <pc:sldChg chg="del">
        <pc:chgData name="Thomas Weber 1 (s)" userId="S::thomas.weber1@students.fhnw.ch::f53217e6-5733-46a2-8214-0cf0599ff4b0" providerId="AD" clId="Web-{2293D736-08C1-496E-A4B1-9D0C08E89044}" dt="2025-03-30T10:53:33.828" v="20"/>
        <pc:sldMkLst>
          <pc:docMk/>
          <pc:sldMk cId="1448402318" sldId="314"/>
        </pc:sldMkLst>
      </pc:sldChg>
      <pc:sldChg chg="del">
        <pc:chgData name="Thomas Weber 1 (s)" userId="S::thomas.weber1@students.fhnw.ch::f53217e6-5733-46a2-8214-0cf0599ff4b0" providerId="AD" clId="Web-{2293D736-08C1-496E-A4B1-9D0C08E89044}" dt="2025-03-30T10:53:34.562" v="21"/>
        <pc:sldMkLst>
          <pc:docMk/>
          <pc:sldMk cId="1683031769" sldId="315"/>
        </pc:sldMkLst>
      </pc:sldChg>
      <pc:sldChg chg="del">
        <pc:chgData name="Thomas Weber 1 (s)" userId="S::thomas.weber1@students.fhnw.ch::f53217e6-5733-46a2-8214-0cf0599ff4b0" providerId="AD" clId="Web-{2293D736-08C1-496E-A4B1-9D0C08E89044}" dt="2025-03-30T10:55:44.393" v="24"/>
        <pc:sldMkLst>
          <pc:docMk/>
          <pc:sldMk cId="1664255998" sldId="320"/>
        </pc:sldMkLst>
      </pc:sldChg>
      <pc:sldChg chg="del">
        <pc:chgData name="Thomas Weber 1 (s)" userId="S::thomas.weber1@students.fhnw.ch::f53217e6-5733-46a2-8214-0cf0599ff4b0" providerId="AD" clId="Web-{2293D736-08C1-496E-A4B1-9D0C08E89044}" dt="2025-03-30T10:55:59.753" v="25"/>
        <pc:sldMkLst>
          <pc:docMk/>
          <pc:sldMk cId="2003188236" sldId="321"/>
        </pc:sldMkLst>
      </pc:sldChg>
    </pc:docChg>
  </pc:docChgLst>
  <pc:docChgLst>
    <pc:chgData name="Simon Kohler (s)" userId="b89cdf4a-632a-469a-afe2-8b8f24075731" providerId="ADAL" clId="{817092C0-7F0B-4FDD-A85B-323508D7BB5C}"/>
    <pc:docChg chg="undo custSel addSld delSld modSld">
      <pc:chgData name="Simon Kohler (s)" userId="b89cdf4a-632a-469a-afe2-8b8f24075731" providerId="ADAL" clId="{817092C0-7F0B-4FDD-A85B-323508D7BB5C}" dt="2025-04-01T10:43:42.013" v="2603" actId="20577"/>
      <pc:docMkLst>
        <pc:docMk/>
      </pc:docMkLst>
      <pc:sldChg chg="addSp delSp modSp mod delAnim modNotesTx">
        <pc:chgData name="Simon Kohler (s)" userId="b89cdf4a-632a-469a-afe2-8b8f24075731" providerId="ADAL" clId="{817092C0-7F0B-4FDD-A85B-323508D7BB5C}" dt="2025-04-01T10:43:42.013" v="2603" actId="20577"/>
        <pc:sldMkLst>
          <pc:docMk/>
          <pc:sldMk cId="3358807587" sldId="307"/>
        </pc:sldMkLst>
        <pc:spChg chg="mod">
          <ac:chgData name="Simon Kohler (s)" userId="b89cdf4a-632a-469a-afe2-8b8f24075731" providerId="ADAL" clId="{817092C0-7F0B-4FDD-A85B-323508D7BB5C}" dt="2025-03-31T05:35:55.953" v="481" actId="20577"/>
          <ac:spMkLst>
            <pc:docMk/>
            <pc:sldMk cId="3358807587" sldId="307"/>
            <ac:spMk id="2" creationId="{9DB0ECA7-3869-5A3D-B93C-9E25616EA8B9}"/>
          </ac:spMkLst>
        </pc:spChg>
        <pc:spChg chg="add mod">
          <ac:chgData name="Simon Kohler (s)" userId="b89cdf4a-632a-469a-afe2-8b8f24075731" providerId="ADAL" clId="{817092C0-7F0B-4FDD-A85B-323508D7BB5C}" dt="2025-03-30T17:30:15.735" v="86" actId="14100"/>
          <ac:spMkLst>
            <pc:docMk/>
            <pc:sldMk cId="3358807587" sldId="307"/>
            <ac:spMk id="8" creationId="{C41778E2-71F8-2EB1-5AA2-D4A8C9E8E49D}"/>
          </ac:spMkLst>
        </pc:spChg>
        <pc:spChg chg="add mod">
          <ac:chgData name="Simon Kohler (s)" userId="b89cdf4a-632a-469a-afe2-8b8f24075731" providerId="ADAL" clId="{817092C0-7F0B-4FDD-A85B-323508D7BB5C}" dt="2025-03-30T17:29:35.917" v="71"/>
          <ac:spMkLst>
            <pc:docMk/>
            <pc:sldMk cId="3358807587" sldId="307"/>
            <ac:spMk id="9" creationId="{D4840128-DC3E-ADEA-8516-8D97C32F9157}"/>
          </ac:spMkLst>
        </pc:spChg>
        <pc:spChg chg="add mod">
          <ac:chgData name="Simon Kohler (s)" userId="b89cdf4a-632a-469a-afe2-8b8f24075731" providerId="ADAL" clId="{817092C0-7F0B-4FDD-A85B-323508D7BB5C}" dt="2025-03-30T17:29:35.917" v="71"/>
          <ac:spMkLst>
            <pc:docMk/>
            <pc:sldMk cId="3358807587" sldId="307"/>
            <ac:spMk id="13" creationId="{872F694B-0D31-3F74-3185-20F75A2CDE5A}"/>
          </ac:spMkLst>
        </pc:spChg>
        <pc:spChg chg="add mod">
          <ac:chgData name="Simon Kohler (s)" userId="b89cdf4a-632a-469a-afe2-8b8f24075731" providerId="ADAL" clId="{817092C0-7F0B-4FDD-A85B-323508D7BB5C}" dt="2025-03-30T17:29:35.917" v="71"/>
          <ac:spMkLst>
            <pc:docMk/>
            <pc:sldMk cId="3358807587" sldId="307"/>
            <ac:spMk id="14" creationId="{4F19195D-B495-8A42-08A3-3EB9114B11D1}"/>
          </ac:spMkLst>
        </pc:spChg>
        <pc:spChg chg="add mod">
          <ac:chgData name="Simon Kohler (s)" userId="b89cdf4a-632a-469a-afe2-8b8f24075731" providerId="ADAL" clId="{817092C0-7F0B-4FDD-A85B-323508D7BB5C}" dt="2025-03-30T17:32:05.054" v="119" actId="6549"/>
          <ac:spMkLst>
            <pc:docMk/>
            <pc:sldMk cId="3358807587" sldId="307"/>
            <ac:spMk id="16" creationId="{4F16415E-56F3-AFC5-D449-47A0F5B86B62}"/>
          </ac:spMkLst>
        </pc:spChg>
        <pc:spChg chg="add mod">
          <ac:chgData name="Simon Kohler (s)" userId="b89cdf4a-632a-469a-afe2-8b8f24075731" providerId="ADAL" clId="{817092C0-7F0B-4FDD-A85B-323508D7BB5C}" dt="2025-03-30T17:30:12.495" v="85" actId="14100"/>
          <ac:spMkLst>
            <pc:docMk/>
            <pc:sldMk cId="3358807587" sldId="307"/>
            <ac:spMk id="17" creationId="{55B2E2E2-DC95-C514-681B-BE7685BDACFB}"/>
          </ac:spMkLst>
        </pc:spChg>
        <pc:spChg chg="add mod">
          <ac:chgData name="Simon Kohler (s)" userId="b89cdf4a-632a-469a-afe2-8b8f24075731" providerId="ADAL" clId="{817092C0-7F0B-4FDD-A85B-323508D7BB5C}" dt="2025-03-30T17:30:32.922" v="90" actId="14100"/>
          <ac:spMkLst>
            <pc:docMk/>
            <pc:sldMk cId="3358807587" sldId="307"/>
            <ac:spMk id="22" creationId="{906F5AC7-4235-D731-04A2-56DB28C11506}"/>
          </ac:spMkLst>
        </pc:spChg>
        <pc:spChg chg="add mod">
          <ac:chgData name="Simon Kohler (s)" userId="b89cdf4a-632a-469a-afe2-8b8f24075731" providerId="ADAL" clId="{817092C0-7F0B-4FDD-A85B-323508D7BB5C}" dt="2025-03-30T17:30:52.718" v="93" actId="14100"/>
          <ac:spMkLst>
            <pc:docMk/>
            <pc:sldMk cId="3358807587" sldId="307"/>
            <ac:spMk id="23" creationId="{2B5BD7F2-4E99-40D9-33A9-0A71C1218BB3}"/>
          </ac:spMkLst>
        </pc:spChg>
        <pc:spChg chg="add mod">
          <ac:chgData name="Simon Kohler (s)" userId="b89cdf4a-632a-469a-afe2-8b8f24075731" providerId="ADAL" clId="{817092C0-7F0B-4FDD-A85B-323508D7BB5C}" dt="2025-03-30T17:31:26.405" v="116" actId="14100"/>
          <ac:spMkLst>
            <pc:docMk/>
            <pc:sldMk cId="3358807587" sldId="307"/>
            <ac:spMk id="24" creationId="{8F36E2C6-B6D4-FC71-C12A-422F023D668D}"/>
          </ac:spMkLst>
        </pc:spChg>
        <pc:spChg chg="add mod">
          <ac:chgData name="Simon Kohler (s)" userId="b89cdf4a-632a-469a-afe2-8b8f24075731" providerId="ADAL" clId="{817092C0-7F0B-4FDD-A85B-323508D7BB5C}" dt="2025-03-30T17:32:23.158" v="123" actId="14100"/>
          <ac:spMkLst>
            <pc:docMk/>
            <pc:sldMk cId="3358807587" sldId="307"/>
            <ac:spMk id="25" creationId="{A127856F-7832-EA5C-82ED-FC64DD11B31F}"/>
          </ac:spMkLst>
        </pc:spChg>
        <pc:picChg chg="add mod">
          <ac:chgData name="Simon Kohler (s)" userId="b89cdf4a-632a-469a-afe2-8b8f24075731" providerId="ADAL" clId="{817092C0-7F0B-4FDD-A85B-323508D7BB5C}" dt="2025-03-30T16:50:56.298" v="47" actId="1076"/>
          <ac:picMkLst>
            <pc:docMk/>
            <pc:sldMk cId="3358807587" sldId="307"/>
            <ac:picMk id="3" creationId="{BAE028CA-D6C2-B9D0-A39B-2645E9C64B6D}"/>
          </ac:picMkLst>
        </pc:picChg>
      </pc:sldChg>
      <pc:sldChg chg="delSp modSp del mod">
        <pc:chgData name="Simon Kohler (s)" userId="b89cdf4a-632a-469a-afe2-8b8f24075731" providerId="ADAL" clId="{817092C0-7F0B-4FDD-A85B-323508D7BB5C}" dt="2025-03-30T18:26:45.053" v="362" actId="47"/>
        <pc:sldMkLst>
          <pc:docMk/>
          <pc:sldMk cId="2497075303" sldId="308"/>
        </pc:sldMkLst>
      </pc:sldChg>
      <pc:sldChg chg="delSp del mod">
        <pc:chgData name="Simon Kohler (s)" userId="b89cdf4a-632a-469a-afe2-8b8f24075731" providerId="ADAL" clId="{817092C0-7F0B-4FDD-A85B-323508D7BB5C}" dt="2025-03-30T18:26:46.443" v="363" actId="47"/>
        <pc:sldMkLst>
          <pc:docMk/>
          <pc:sldMk cId="2599506893" sldId="309"/>
        </pc:sldMkLst>
      </pc:sldChg>
      <pc:sldChg chg="modSp mod modNotesTx">
        <pc:chgData name="Simon Kohler (s)" userId="b89cdf4a-632a-469a-afe2-8b8f24075731" providerId="ADAL" clId="{817092C0-7F0B-4FDD-A85B-323508D7BB5C}" dt="2025-03-31T06:45:48.644" v="2602" actId="20577"/>
        <pc:sldMkLst>
          <pc:docMk/>
          <pc:sldMk cId="2320911643" sldId="310"/>
        </pc:sldMkLst>
        <pc:spChg chg="mod">
          <ac:chgData name="Simon Kohler (s)" userId="b89cdf4a-632a-469a-afe2-8b8f24075731" providerId="ADAL" clId="{817092C0-7F0B-4FDD-A85B-323508D7BB5C}" dt="2025-03-30T18:26:56.027" v="364" actId="20577"/>
          <ac:spMkLst>
            <pc:docMk/>
            <pc:sldMk cId="2320911643" sldId="310"/>
            <ac:spMk id="2" creationId="{33925A4D-21D9-6ABF-712C-FF7E04289560}"/>
          </ac:spMkLst>
        </pc:spChg>
        <pc:spChg chg="mod">
          <ac:chgData name="Simon Kohler (s)" userId="b89cdf4a-632a-469a-afe2-8b8f24075731" providerId="ADAL" clId="{817092C0-7F0B-4FDD-A85B-323508D7BB5C}" dt="2025-03-31T06:45:40.706" v="2601" actId="20577"/>
          <ac:spMkLst>
            <pc:docMk/>
            <pc:sldMk cId="2320911643" sldId="310"/>
            <ac:spMk id="3" creationId="{E5C03296-6B7B-4C2C-E90A-E217CF01AFE9}"/>
          </ac:spMkLst>
        </pc:spChg>
        <pc:spChg chg="mod">
          <ac:chgData name="Simon Kohler (s)" userId="b89cdf4a-632a-469a-afe2-8b8f24075731" providerId="ADAL" clId="{817092C0-7F0B-4FDD-A85B-323508D7BB5C}" dt="2025-03-30T18:27:37.859" v="409" actId="5793"/>
          <ac:spMkLst>
            <pc:docMk/>
            <pc:sldMk cId="2320911643" sldId="310"/>
            <ac:spMk id="7" creationId="{E03F6FF2-B65D-B793-2F9D-F97079788D71}"/>
          </ac:spMkLst>
        </pc:spChg>
      </pc:sldChg>
      <pc:sldChg chg="modSp mod">
        <pc:chgData name="Simon Kohler (s)" userId="b89cdf4a-632a-469a-afe2-8b8f24075731" providerId="ADAL" clId="{817092C0-7F0B-4FDD-A85B-323508D7BB5C}" dt="2025-03-30T19:32:16.156" v="426" actId="20577"/>
        <pc:sldMkLst>
          <pc:docMk/>
          <pc:sldMk cId="2216889784" sldId="313"/>
        </pc:sldMkLst>
        <pc:spChg chg="mod">
          <ac:chgData name="Simon Kohler (s)" userId="b89cdf4a-632a-469a-afe2-8b8f24075731" providerId="ADAL" clId="{817092C0-7F0B-4FDD-A85B-323508D7BB5C}" dt="2025-03-30T19:32:16.156" v="426" actId="20577"/>
          <ac:spMkLst>
            <pc:docMk/>
            <pc:sldMk cId="2216889784" sldId="313"/>
            <ac:spMk id="3" creationId="{1DD71C79-782B-7751-5B54-FD9838FB43CA}"/>
          </ac:spMkLst>
        </pc:spChg>
      </pc:sldChg>
      <pc:sldChg chg="addSp modSp mod">
        <pc:chgData name="Simon Kohler (s)" userId="b89cdf4a-632a-469a-afe2-8b8f24075731" providerId="ADAL" clId="{817092C0-7F0B-4FDD-A85B-323508D7BB5C}" dt="2025-03-30T16:46:23.725" v="23" actId="14100"/>
        <pc:sldMkLst>
          <pc:docMk/>
          <pc:sldMk cId="1921184775" sldId="324"/>
        </pc:sldMkLst>
        <pc:spChg chg="add mod">
          <ac:chgData name="Simon Kohler (s)" userId="b89cdf4a-632a-469a-afe2-8b8f24075731" providerId="ADAL" clId="{817092C0-7F0B-4FDD-A85B-323508D7BB5C}" dt="2025-03-30T16:44:23.785" v="2" actId="14100"/>
          <ac:spMkLst>
            <pc:docMk/>
            <pc:sldMk cId="1921184775" sldId="324"/>
            <ac:spMk id="17" creationId="{A85E3F37-EBF6-71E5-F647-D469B1FF3AB0}"/>
          </ac:spMkLst>
        </pc:spChg>
        <pc:spChg chg="add mod">
          <ac:chgData name="Simon Kohler (s)" userId="b89cdf4a-632a-469a-afe2-8b8f24075731" providerId="ADAL" clId="{817092C0-7F0B-4FDD-A85B-323508D7BB5C}" dt="2025-03-30T16:44:43.055" v="6" actId="14100"/>
          <ac:spMkLst>
            <pc:docMk/>
            <pc:sldMk cId="1921184775" sldId="324"/>
            <ac:spMk id="18" creationId="{A8D22A3E-AE68-0962-3601-B511AE5DC901}"/>
          </ac:spMkLst>
        </pc:spChg>
        <pc:spChg chg="add mod">
          <ac:chgData name="Simon Kohler (s)" userId="b89cdf4a-632a-469a-afe2-8b8f24075731" providerId="ADAL" clId="{817092C0-7F0B-4FDD-A85B-323508D7BB5C}" dt="2025-03-30T16:45:03.442" v="9" actId="14100"/>
          <ac:spMkLst>
            <pc:docMk/>
            <pc:sldMk cId="1921184775" sldId="324"/>
            <ac:spMk id="19" creationId="{B01DE659-E34E-078F-CB8C-A4559FE6501A}"/>
          </ac:spMkLst>
        </pc:spChg>
        <pc:spChg chg="add mod">
          <ac:chgData name="Simon Kohler (s)" userId="b89cdf4a-632a-469a-afe2-8b8f24075731" providerId="ADAL" clId="{817092C0-7F0B-4FDD-A85B-323508D7BB5C}" dt="2025-03-30T16:45:19.151" v="12" actId="14100"/>
          <ac:spMkLst>
            <pc:docMk/>
            <pc:sldMk cId="1921184775" sldId="324"/>
            <ac:spMk id="20" creationId="{3F2C102D-E73E-27BE-1950-3F583397C9F6}"/>
          </ac:spMkLst>
        </pc:spChg>
        <pc:spChg chg="add mod">
          <ac:chgData name="Simon Kohler (s)" userId="b89cdf4a-632a-469a-afe2-8b8f24075731" providerId="ADAL" clId="{817092C0-7F0B-4FDD-A85B-323508D7BB5C}" dt="2025-03-30T16:45:35.884" v="17" actId="14100"/>
          <ac:spMkLst>
            <pc:docMk/>
            <pc:sldMk cId="1921184775" sldId="324"/>
            <ac:spMk id="22" creationId="{3FDA4299-1A81-19FB-8133-03FBA3B478B7}"/>
          </ac:spMkLst>
        </pc:spChg>
        <pc:spChg chg="add mod">
          <ac:chgData name="Simon Kohler (s)" userId="b89cdf4a-632a-469a-afe2-8b8f24075731" providerId="ADAL" clId="{817092C0-7F0B-4FDD-A85B-323508D7BB5C}" dt="2025-03-30T16:45:57.912" v="20" actId="14100"/>
          <ac:spMkLst>
            <pc:docMk/>
            <pc:sldMk cId="1921184775" sldId="324"/>
            <ac:spMk id="23" creationId="{A3ADA208-056C-917B-42C6-F445085F0330}"/>
          </ac:spMkLst>
        </pc:spChg>
        <pc:spChg chg="add mod">
          <ac:chgData name="Simon Kohler (s)" userId="b89cdf4a-632a-469a-afe2-8b8f24075731" providerId="ADAL" clId="{817092C0-7F0B-4FDD-A85B-323508D7BB5C}" dt="2025-03-30T16:46:23.725" v="23" actId="14100"/>
          <ac:spMkLst>
            <pc:docMk/>
            <pc:sldMk cId="1921184775" sldId="324"/>
            <ac:spMk id="24" creationId="{11A9B51A-E525-7810-95D7-937CC3D5F191}"/>
          </ac:spMkLst>
        </pc:spChg>
      </pc:sldChg>
      <pc:sldChg chg="addSp delSp modSp add mod delAnim modAnim modNotesTx">
        <pc:chgData name="Simon Kohler (s)" userId="b89cdf4a-632a-469a-afe2-8b8f24075731" providerId="ADAL" clId="{817092C0-7F0B-4FDD-A85B-323508D7BB5C}" dt="2025-03-31T06:06:19.912" v="1555"/>
        <pc:sldMkLst>
          <pc:docMk/>
          <pc:sldMk cId="2356555586" sldId="326"/>
        </pc:sldMkLst>
        <pc:spChg chg="mod">
          <ac:chgData name="Simon Kohler (s)" userId="b89cdf4a-632a-469a-afe2-8b8f24075731" providerId="ADAL" clId="{817092C0-7F0B-4FDD-A85B-323508D7BB5C}" dt="2025-03-30T17:34:46.706" v="133" actId="20577"/>
          <ac:spMkLst>
            <pc:docMk/>
            <pc:sldMk cId="2356555586" sldId="326"/>
            <ac:spMk id="2" creationId="{C441ABC1-762C-F2ED-91F0-D902D33C86C9}"/>
          </ac:spMkLst>
        </pc:spChg>
        <pc:spChg chg="add mod">
          <ac:chgData name="Simon Kohler (s)" userId="b89cdf4a-632a-469a-afe2-8b8f24075731" providerId="ADAL" clId="{817092C0-7F0B-4FDD-A85B-323508D7BB5C}" dt="2025-03-30T17:42:24.001" v="142" actId="207"/>
          <ac:spMkLst>
            <pc:docMk/>
            <pc:sldMk cId="2356555586" sldId="326"/>
            <ac:spMk id="19" creationId="{E1F61F19-6BAC-83A1-BA75-4431DE4ED6F7}"/>
          </ac:spMkLst>
        </pc:spChg>
        <pc:spChg chg="add mod">
          <ac:chgData name="Simon Kohler (s)" userId="b89cdf4a-632a-469a-afe2-8b8f24075731" providerId="ADAL" clId="{817092C0-7F0B-4FDD-A85B-323508D7BB5C}" dt="2025-03-30T17:42:57.468" v="147" actId="14100"/>
          <ac:spMkLst>
            <pc:docMk/>
            <pc:sldMk cId="2356555586" sldId="326"/>
            <ac:spMk id="20" creationId="{3283B3DA-C2E5-ED08-FA56-B3DA33FC4908}"/>
          </ac:spMkLst>
        </pc:spChg>
        <pc:spChg chg="add mod">
          <ac:chgData name="Simon Kohler (s)" userId="b89cdf4a-632a-469a-afe2-8b8f24075731" providerId="ADAL" clId="{817092C0-7F0B-4FDD-A85B-323508D7BB5C}" dt="2025-03-30T17:43:07.643" v="150" actId="14100"/>
          <ac:spMkLst>
            <pc:docMk/>
            <pc:sldMk cId="2356555586" sldId="326"/>
            <ac:spMk id="21" creationId="{86A34DD6-55A5-1147-20A1-617A1E89A459}"/>
          </ac:spMkLst>
        </pc:spChg>
        <pc:spChg chg="add mod">
          <ac:chgData name="Simon Kohler (s)" userId="b89cdf4a-632a-469a-afe2-8b8f24075731" providerId="ADAL" clId="{817092C0-7F0B-4FDD-A85B-323508D7BB5C}" dt="2025-03-30T17:43:22.021" v="155" actId="14100"/>
          <ac:spMkLst>
            <pc:docMk/>
            <pc:sldMk cId="2356555586" sldId="326"/>
            <ac:spMk id="22" creationId="{D1DEED10-3416-537D-B40A-35BB62DE0A64}"/>
          </ac:spMkLst>
        </pc:spChg>
        <pc:spChg chg="add mod">
          <ac:chgData name="Simon Kohler (s)" userId="b89cdf4a-632a-469a-afe2-8b8f24075731" providerId="ADAL" clId="{817092C0-7F0B-4FDD-A85B-323508D7BB5C}" dt="2025-03-30T18:04:13.959" v="264" actId="14100"/>
          <ac:spMkLst>
            <pc:docMk/>
            <pc:sldMk cId="2356555586" sldId="326"/>
            <ac:spMk id="26" creationId="{798626AF-CF75-8F9D-2D8C-1AD343A29ADB}"/>
          </ac:spMkLst>
        </pc:spChg>
        <pc:spChg chg="add mod">
          <ac:chgData name="Simon Kohler (s)" userId="b89cdf4a-632a-469a-afe2-8b8f24075731" providerId="ADAL" clId="{817092C0-7F0B-4FDD-A85B-323508D7BB5C}" dt="2025-03-30T18:04:10.673" v="263" actId="14100"/>
          <ac:spMkLst>
            <pc:docMk/>
            <pc:sldMk cId="2356555586" sldId="326"/>
            <ac:spMk id="27" creationId="{64BEFA05-7232-F681-9E6C-84EF6692D420}"/>
          </ac:spMkLst>
        </pc:spChg>
        <pc:spChg chg="add mod">
          <ac:chgData name="Simon Kohler (s)" userId="b89cdf4a-632a-469a-afe2-8b8f24075731" providerId="ADAL" clId="{817092C0-7F0B-4FDD-A85B-323508D7BB5C}" dt="2025-03-30T18:04:19.581" v="265" actId="14100"/>
          <ac:spMkLst>
            <pc:docMk/>
            <pc:sldMk cId="2356555586" sldId="326"/>
            <ac:spMk id="28" creationId="{5B472528-5938-CA64-AFDB-7DE0F0F9DFFE}"/>
          </ac:spMkLst>
        </pc:spChg>
        <pc:spChg chg="add mod">
          <ac:chgData name="Simon Kohler (s)" userId="b89cdf4a-632a-469a-afe2-8b8f24075731" providerId="ADAL" clId="{817092C0-7F0B-4FDD-A85B-323508D7BB5C}" dt="2025-03-30T17:48:56.006" v="225" actId="1076"/>
          <ac:spMkLst>
            <pc:docMk/>
            <pc:sldMk cId="2356555586" sldId="326"/>
            <ac:spMk id="29" creationId="{17DC4F16-0374-DEF5-D553-57DBE10BCA32}"/>
          </ac:spMkLst>
        </pc:spChg>
        <pc:spChg chg="add mod">
          <ac:chgData name="Simon Kohler (s)" userId="b89cdf4a-632a-469a-afe2-8b8f24075731" providerId="ADAL" clId="{817092C0-7F0B-4FDD-A85B-323508D7BB5C}" dt="2025-03-30T18:04:52.128" v="275" actId="14100"/>
          <ac:spMkLst>
            <pc:docMk/>
            <pc:sldMk cId="2356555586" sldId="326"/>
            <ac:spMk id="30" creationId="{21E085B9-13FB-02C6-EC0F-085757AE8E1D}"/>
          </ac:spMkLst>
        </pc:spChg>
        <pc:spChg chg="add mod">
          <ac:chgData name="Simon Kohler (s)" userId="b89cdf4a-632a-469a-afe2-8b8f24075731" providerId="ADAL" clId="{817092C0-7F0B-4FDD-A85B-323508D7BB5C}" dt="2025-03-30T19:39:00.627" v="430" actId="14100"/>
          <ac:spMkLst>
            <pc:docMk/>
            <pc:sldMk cId="2356555586" sldId="326"/>
            <ac:spMk id="74" creationId="{2442380B-8C3D-C41F-F51C-FF53FF422949}"/>
          </ac:spMkLst>
        </pc:spChg>
        <pc:spChg chg="add mod">
          <ac:chgData name="Simon Kohler (s)" userId="b89cdf4a-632a-469a-afe2-8b8f24075731" providerId="ADAL" clId="{817092C0-7F0B-4FDD-A85B-323508D7BB5C}" dt="2025-03-31T05:23:19.629" v="437" actId="20577"/>
          <ac:spMkLst>
            <pc:docMk/>
            <pc:sldMk cId="2356555586" sldId="326"/>
            <ac:spMk id="76" creationId="{2C8F8C9A-75C1-672D-CB3C-64F1BA9E3612}"/>
          </ac:spMkLst>
        </pc:spChg>
        <pc:picChg chg="add mod ord">
          <ac:chgData name="Simon Kohler (s)" userId="b89cdf4a-632a-469a-afe2-8b8f24075731" providerId="ADAL" clId="{817092C0-7F0B-4FDD-A85B-323508D7BB5C}" dt="2025-03-30T17:49:41.466" v="231" actId="1076"/>
          <ac:picMkLst>
            <pc:docMk/>
            <pc:sldMk cId="2356555586" sldId="326"/>
            <ac:picMk id="23" creationId="{D5CCA676-BFE4-0418-F903-B656BF1492E7}"/>
          </ac:picMkLst>
        </pc:picChg>
        <pc:picChg chg="add mod">
          <ac:chgData name="Simon Kohler (s)" userId="b89cdf4a-632a-469a-afe2-8b8f24075731" providerId="ADAL" clId="{817092C0-7F0B-4FDD-A85B-323508D7BB5C}" dt="2025-03-30T17:45:29.734" v="162" actId="1076"/>
          <ac:picMkLst>
            <pc:docMk/>
            <pc:sldMk cId="2356555586" sldId="326"/>
            <ac:picMk id="25" creationId="{28EDDC43-3B71-A9BE-127A-0CF6A55DCFDA}"/>
          </ac:picMkLst>
        </pc:picChg>
        <pc:picChg chg="add mod">
          <ac:chgData name="Simon Kohler (s)" userId="b89cdf4a-632a-469a-afe2-8b8f24075731" providerId="ADAL" clId="{817092C0-7F0B-4FDD-A85B-323508D7BB5C}" dt="2025-03-30T18:05:07.218" v="278" actId="1076"/>
          <ac:picMkLst>
            <pc:docMk/>
            <pc:sldMk cId="2356555586" sldId="326"/>
            <ac:picMk id="45" creationId="{AA9C95F8-6179-1E10-DBEE-26201BF016C9}"/>
          </ac:picMkLst>
        </pc:picChg>
        <pc:picChg chg="add mod">
          <ac:chgData name="Simon Kohler (s)" userId="b89cdf4a-632a-469a-afe2-8b8f24075731" providerId="ADAL" clId="{817092C0-7F0B-4FDD-A85B-323508D7BB5C}" dt="2025-03-30T18:05:07.218" v="278" actId="1076"/>
          <ac:picMkLst>
            <pc:docMk/>
            <pc:sldMk cId="2356555586" sldId="326"/>
            <ac:picMk id="46" creationId="{6691E7B7-20A0-FE05-FF0C-8E4637A93359}"/>
          </ac:picMkLst>
        </pc:picChg>
        <pc:picChg chg="add mod">
          <ac:chgData name="Simon Kohler (s)" userId="b89cdf4a-632a-469a-afe2-8b8f24075731" providerId="ADAL" clId="{817092C0-7F0B-4FDD-A85B-323508D7BB5C}" dt="2025-03-30T18:05:07.218" v="278" actId="1076"/>
          <ac:picMkLst>
            <pc:docMk/>
            <pc:sldMk cId="2356555586" sldId="326"/>
            <ac:picMk id="47" creationId="{B6A27F83-050D-C663-6C23-1C533E3DAF6D}"/>
          </ac:picMkLst>
        </pc:picChg>
        <pc:picChg chg="add mod ord">
          <ac:chgData name="Simon Kohler (s)" userId="b89cdf4a-632a-469a-afe2-8b8f24075731" providerId="ADAL" clId="{817092C0-7F0B-4FDD-A85B-323508D7BB5C}" dt="2025-03-31T05:28:53.502" v="450" actId="166"/>
          <ac:picMkLst>
            <pc:docMk/>
            <pc:sldMk cId="2356555586" sldId="326"/>
            <ac:picMk id="55" creationId="{BC9F662F-8DA8-47E1-EB79-FF0C0F3C902F}"/>
          </ac:picMkLst>
        </pc:picChg>
        <pc:picChg chg="add mod">
          <ac:chgData name="Simon Kohler (s)" userId="b89cdf4a-632a-469a-afe2-8b8f24075731" providerId="ADAL" clId="{817092C0-7F0B-4FDD-A85B-323508D7BB5C}" dt="2025-03-30T18:08:05.458" v="302" actId="962"/>
          <ac:picMkLst>
            <pc:docMk/>
            <pc:sldMk cId="2356555586" sldId="326"/>
            <ac:picMk id="65" creationId="{CDDCB4C4-AC08-8620-6BBA-8B86FE760DFC}"/>
          </ac:picMkLst>
        </pc:picChg>
        <pc:picChg chg="add mod">
          <ac:chgData name="Simon Kohler (s)" userId="b89cdf4a-632a-469a-afe2-8b8f24075731" providerId="ADAL" clId="{817092C0-7F0B-4FDD-A85B-323508D7BB5C}" dt="2025-03-30T18:08:51.064" v="305" actId="14100"/>
          <ac:picMkLst>
            <pc:docMk/>
            <pc:sldMk cId="2356555586" sldId="326"/>
            <ac:picMk id="67" creationId="{7C851BA3-CAEE-3C2F-E4D8-F5CCB1DCB827}"/>
          </ac:picMkLst>
        </pc:picChg>
        <pc:picChg chg="add mod">
          <ac:chgData name="Simon Kohler (s)" userId="b89cdf4a-632a-469a-afe2-8b8f24075731" providerId="ADAL" clId="{817092C0-7F0B-4FDD-A85B-323508D7BB5C}" dt="2025-03-30T18:10:57.251" v="311" actId="1076"/>
          <ac:picMkLst>
            <pc:docMk/>
            <pc:sldMk cId="2356555586" sldId="326"/>
            <ac:picMk id="71" creationId="{27ECB200-6EE0-4283-7650-F7D06C319727}"/>
          </ac:picMkLst>
        </pc:picChg>
        <pc:picChg chg="add mod">
          <ac:chgData name="Simon Kohler (s)" userId="b89cdf4a-632a-469a-afe2-8b8f24075731" providerId="ADAL" clId="{817092C0-7F0B-4FDD-A85B-323508D7BB5C}" dt="2025-03-31T05:28:59.536" v="451" actId="1076"/>
          <ac:picMkLst>
            <pc:docMk/>
            <pc:sldMk cId="2356555586" sldId="326"/>
            <ac:picMk id="78" creationId="{AB4EA4C3-E914-FA2E-B134-ADA52B7A3627}"/>
          </ac:picMkLst>
        </pc:picChg>
        <pc:cxnChg chg="add mod">
          <ac:chgData name="Simon Kohler (s)" userId="b89cdf4a-632a-469a-afe2-8b8f24075731" providerId="ADAL" clId="{817092C0-7F0B-4FDD-A85B-323508D7BB5C}" dt="2025-03-30T17:50:21.046" v="233" actId="208"/>
          <ac:cxnSpMkLst>
            <pc:docMk/>
            <pc:sldMk cId="2356555586" sldId="326"/>
            <ac:cxnSpMk id="32" creationId="{F4AF3BB1-D276-7B28-6522-6758F5FBC198}"/>
          </ac:cxnSpMkLst>
        </pc:cxnChg>
        <pc:cxnChg chg="add mod">
          <ac:chgData name="Simon Kohler (s)" userId="b89cdf4a-632a-469a-afe2-8b8f24075731" providerId="ADAL" clId="{817092C0-7F0B-4FDD-A85B-323508D7BB5C}" dt="2025-03-30T18:05:23.452" v="280" actId="14100"/>
          <ac:cxnSpMkLst>
            <pc:docMk/>
            <pc:sldMk cId="2356555586" sldId="326"/>
            <ac:cxnSpMk id="34" creationId="{FC58A085-5C84-DE61-934F-156DF3D6F0C4}"/>
          </ac:cxnSpMkLst>
        </pc:cxnChg>
        <pc:cxnChg chg="add mod">
          <ac:chgData name="Simon Kohler (s)" userId="b89cdf4a-632a-469a-afe2-8b8f24075731" providerId="ADAL" clId="{817092C0-7F0B-4FDD-A85B-323508D7BB5C}" dt="2025-03-30T18:02:09.502" v="245" actId="14100"/>
          <ac:cxnSpMkLst>
            <pc:docMk/>
            <pc:sldMk cId="2356555586" sldId="326"/>
            <ac:cxnSpMk id="38" creationId="{8A25BE79-9F06-6B48-89E9-6FDEE19A484A}"/>
          </ac:cxnSpMkLst>
        </pc:cxnChg>
        <pc:cxnChg chg="add mod">
          <ac:chgData name="Simon Kohler (s)" userId="b89cdf4a-632a-469a-afe2-8b8f24075731" providerId="ADAL" clId="{817092C0-7F0B-4FDD-A85B-323508D7BB5C}" dt="2025-03-30T18:07:03.435" v="292" actId="14100"/>
          <ac:cxnSpMkLst>
            <pc:docMk/>
            <pc:sldMk cId="2356555586" sldId="326"/>
            <ac:cxnSpMk id="56" creationId="{FF5C6F2B-1B62-EE65-CD24-3D9F53E85E56}"/>
          </ac:cxnSpMkLst>
        </pc:cxnChg>
        <pc:cxnChg chg="add mod">
          <ac:chgData name="Simon Kohler (s)" userId="b89cdf4a-632a-469a-afe2-8b8f24075731" providerId="ADAL" clId="{817092C0-7F0B-4FDD-A85B-323508D7BB5C}" dt="2025-03-30T18:07:10.681" v="295" actId="14100"/>
          <ac:cxnSpMkLst>
            <pc:docMk/>
            <pc:sldMk cId="2356555586" sldId="326"/>
            <ac:cxnSpMk id="58" creationId="{12E8FE69-6D47-04DB-E701-1806FAC7E3EF}"/>
          </ac:cxnSpMkLst>
        </pc:cxnChg>
        <pc:cxnChg chg="add mod">
          <ac:chgData name="Simon Kohler (s)" userId="b89cdf4a-632a-469a-afe2-8b8f24075731" providerId="ADAL" clId="{817092C0-7F0B-4FDD-A85B-323508D7BB5C}" dt="2025-03-30T18:11:19.387" v="312" actId="208"/>
          <ac:cxnSpMkLst>
            <pc:docMk/>
            <pc:sldMk cId="2356555586" sldId="326"/>
            <ac:cxnSpMk id="61" creationId="{17D81DFF-08B2-3DD2-066A-052350D6C24F}"/>
          </ac:cxnSpMkLst>
        </pc:cxnChg>
        <pc:cxnChg chg="add mod">
          <ac:chgData name="Simon Kohler (s)" userId="b89cdf4a-632a-469a-afe2-8b8f24075731" providerId="ADAL" clId="{817092C0-7F0B-4FDD-A85B-323508D7BB5C}" dt="2025-03-30T18:12:08.489" v="325" actId="14100"/>
          <ac:cxnSpMkLst>
            <pc:docMk/>
            <pc:sldMk cId="2356555586" sldId="326"/>
            <ac:cxnSpMk id="72" creationId="{7537D690-9A8D-1BC8-84C9-3F5516524014}"/>
          </ac:cxnSpMkLst>
        </pc:cxnChg>
        <pc:cxnChg chg="add mod">
          <ac:chgData name="Simon Kohler (s)" userId="b89cdf4a-632a-469a-afe2-8b8f24075731" providerId="ADAL" clId="{817092C0-7F0B-4FDD-A85B-323508D7BB5C}" dt="2025-03-31T05:57:14.287" v="1179" actId="14100"/>
          <ac:cxnSpMkLst>
            <pc:docMk/>
            <pc:sldMk cId="2356555586" sldId="326"/>
            <ac:cxnSpMk id="79" creationId="{A6A7CF17-C2A4-8A33-B084-3B9322F7207E}"/>
          </ac:cxnSpMkLst>
        </pc:cxnChg>
        <pc:cxnChg chg="add mod">
          <ac:chgData name="Simon Kohler (s)" userId="b89cdf4a-632a-469a-afe2-8b8f24075731" providerId="ADAL" clId="{817092C0-7F0B-4FDD-A85B-323508D7BB5C}" dt="2025-03-31T05:59:52.745" v="1206"/>
          <ac:cxnSpMkLst>
            <pc:docMk/>
            <pc:sldMk cId="2356555586" sldId="326"/>
            <ac:cxnSpMk id="81" creationId="{9DFA66EA-9585-5FCE-E758-B1D56D406BC7}"/>
          </ac:cxnSpMkLst>
        </pc:cxnChg>
      </pc:sldChg>
      <pc:sldChg chg="addSp delSp modSp add mod modAnim modNotesTx">
        <pc:chgData name="Simon Kohler (s)" userId="b89cdf4a-632a-469a-afe2-8b8f24075731" providerId="ADAL" clId="{817092C0-7F0B-4FDD-A85B-323508D7BB5C}" dt="2025-03-31T06:38:31.773" v="2208"/>
        <pc:sldMkLst>
          <pc:docMk/>
          <pc:sldMk cId="4267728609" sldId="327"/>
        </pc:sldMkLst>
        <pc:spChg chg="mod">
          <ac:chgData name="Simon Kohler (s)" userId="b89cdf4a-632a-469a-afe2-8b8f24075731" providerId="ADAL" clId="{817092C0-7F0B-4FDD-A85B-323508D7BB5C}" dt="2025-03-30T17:35:44.522" v="138" actId="20577"/>
          <ac:spMkLst>
            <pc:docMk/>
            <pc:sldMk cId="4267728609" sldId="327"/>
            <ac:spMk id="2" creationId="{6C10BC62-60CA-D745-8889-8266A81400C4}"/>
          </ac:spMkLst>
        </pc:spChg>
        <pc:picChg chg="add mod">
          <ac:chgData name="Simon Kohler (s)" userId="b89cdf4a-632a-469a-afe2-8b8f24075731" providerId="ADAL" clId="{817092C0-7F0B-4FDD-A85B-323508D7BB5C}" dt="2025-03-30T18:14:43.235" v="328" actId="1076"/>
          <ac:picMkLst>
            <pc:docMk/>
            <pc:sldMk cId="4267728609" sldId="327"/>
            <ac:picMk id="8" creationId="{279360EA-B352-933E-733D-368C4EDF6A2A}"/>
          </ac:picMkLst>
        </pc:picChg>
        <pc:picChg chg="mod">
          <ac:chgData name="Simon Kohler (s)" userId="b89cdf4a-632a-469a-afe2-8b8f24075731" providerId="ADAL" clId="{817092C0-7F0B-4FDD-A85B-323508D7BB5C}" dt="2025-03-30T18:14:45.913" v="329" actId="1076"/>
          <ac:picMkLst>
            <pc:docMk/>
            <pc:sldMk cId="4267728609" sldId="327"/>
            <ac:picMk id="10" creationId="{1CA5D0BC-95CF-5822-23D8-1E736F1E4F5E}"/>
          </ac:picMkLst>
        </pc:picChg>
        <pc:picChg chg="mod">
          <ac:chgData name="Simon Kohler (s)" userId="b89cdf4a-632a-469a-afe2-8b8f24075731" providerId="ADAL" clId="{817092C0-7F0B-4FDD-A85B-323508D7BB5C}" dt="2025-03-30T19:10:24.644" v="411" actId="1076"/>
          <ac:picMkLst>
            <pc:docMk/>
            <pc:sldMk cId="4267728609" sldId="327"/>
            <ac:picMk id="18" creationId="{603D8093-5914-4D47-93E9-6DE4A12EF973}"/>
          </ac:picMkLst>
        </pc:picChg>
        <pc:picChg chg="add mod">
          <ac:chgData name="Simon Kohler (s)" userId="b89cdf4a-632a-469a-afe2-8b8f24075731" providerId="ADAL" clId="{817092C0-7F0B-4FDD-A85B-323508D7BB5C}" dt="2025-03-30T18:21:12.492" v="341" actId="1076"/>
          <ac:picMkLst>
            <pc:docMk/>
            <pc:sldMk cId="4267728609" sldId="327"/>
            <ac:picMk id="19" creationId="{2E6395A6-C968-F924-353E-98CB5533AE4A}"/>
          </ac:picMkLst>
        </pc:picChg>
        <pc:picChg chg="add mod">
          <ac:chgData name="Simon Kohler (s)" userId="b89cdf4a-632a-469a-afe2-8b8f24075731" providerId="ADAL" clId="{817092C0-7F0B-4FDD-A85B-323508D7BB5C}" dt="2025-03-30T18:22:53.222" v="347" actId="1076"/>
          <ac:picMkLst>
            <pc:docMk/>
            <pc:sldMk cId="4267728609" sldId="327"/>
            <ac:picMk id="22" creationId="{5463411E-613D-5EB3-CC85-96079AB1BDD3}"/>
          </ac:picMkLst>
        </pc:picChg>
        <pc:picChg chg="add mod">
          <ac:chgData name="Simon Kohler (s)" userId="b89cdf4a-632a-469a-afe2-8b8f24075731" providerId="ADAL" clId="{817092C0-7F0B-4FDD-A85B-323508D7BB5C}" dt="2025-03-31T05:33:25.547" v="466" actId="1076"/>
          <ac:picMkLst>
            <pc:docMk/>
            <pc:sldMk cId="4267728609" sldId="327"/>
            <ac:picMk id="24" creationId="{65ED2AC5-5193-FE08-F7BD-DAC8ABA575B8}"/>
          </ac:picMkLst>
        </pc:picChg>
        <pc:cxnChg chg="add mod">
          <ac:chgData name="Simon Kohler (s)" userId="b89cdf4a-632a-469a-afe2-8b8f24075731" providerId="ADAL" clId="{817092C0-7F0B-4FDD-A85B-323508D7BB5C}" dt="2025-03-30T18:19:13.905" v="332" actId="14100"/>
          <ac:cxnSpMkLst>
            <pc:docMk/>
            <pc:sldMk cId="4267728609" sldId="327"/>
            <ac:cxnSpMk id="9" creationId="{21B01746-6A38-B20D-CAEA-444BDE36C7F7}"/>
          </ac:cxnSpMkLst>
        </pc:cxnChg>
        <pc:cxnChg chg="add mod">
          <ac:chgData name="Simon Kohler (s)" userId="b89cdf4a-632a-469a-afe2-8b8f24075731" providerId="ADAL" clId="{817092C0-7F0B-4FDD-A85B-323508D7BB5C}" dt="2025-03-30T18:19:22.180" v="335" actId="14100"/>
          <ac:cxnSpMkLst>
            <pc:docMk/>
            <pc:sldMk cId="4267728609" sldId="327"/>
            <ac:cxnSpMk id="12" creationId="{3616C028-2087-3E1D-5AC3-41036870CE2F}"/>
          </ac:cxnSpMkLst>
        </pc:cxnChg>
        <pc:cxnChg chg="add mod">
          <ac:chgData name="Simon Kohler (s)" userId="b89cdf4a-632a-469a-afe2-8b8f24075731" providerId="ADAL" clId="{817092C0-7F0B-4FDD-A85B-323508D7BB5C}" dt="2025-03-30T18:24:35.377" v="357" actId="14100"/>
          <ac:cxnSpMkLst>
            <pc:docMk/>
            <pc:sldMk cId="4267728609" sldId="327"/>
            <ac:cxnSpMk id="25" creationId="{B4EEE43A-1094-F853-0A66-7EFA2466E440}"/>
          </ac:cxnSpMkLst>
        </pc:cxnChg>
        <pc:cxnChg chg="add mod">
          <ac:chgData name="Simon Kohler (s)" userId="b89cdf4a-632a-469a-afe2-8b8f24075731" providerId="ADAL" clId="{817092C0-7F0B-4FDD-A85B-323508D7BB5C}" dt="2025-03-31T05:33:21.186" v="465" actId="14100"/>
          <ac:cxnSpMkLst>
            <pc:docMk/>
            <pc:sldMk cId="4267728609" sldId="327"/>
            <ac:cxnSpMk id="28" creationId="{FA8207BF-35F6-5BD4-4718-20DE21D81BD3}"/>
          </ac:cxnSpMkLst>
        </pc:cxnChg>
        <pc:cxnChg chg="add mod">
          <ac:chgData name="Simon Kohler (s)" userId="b89cdf4a-632a-469a-afe2-8b8f24075731" providerId="ADAL" clId="{817092C0-7F0B-4FDD-A85B-323508D7BB5C}" dt="2025-03-31T05:32:43.524" v="460" actId="14100"/>
          <ac:cxnSpMkLst>
            <pc:docMk/>
            <pc:sldMk cId="4267728609" sldId="327"/>
            <ac:cxnSpMk id="32" creationId="{235E64C5-7D65-57B4-E3CA-4533FFFCF483}"/>
          </ac:cxnSpMkLst>
        </pc:cxnChg>
        <pc:cxnChg chg="add mod">
          <ac:chgData name="Simon Kohler (s)" userId="b89cdf4a-632a-469a-afe2-8b8f24075731" providerId="ADAL" clId="{817092C0-7F0B-4FDD-A85B-323508D7BB5C}" dt="2025-03-31T05:32:51.867" v="463" actId="14100"/>
          <ac:cxnSpMkLst>
            <pc:docMk/>
            <pc:sldMk cId="4267728609" sldId="327"/>
            <ac:cxnSpMk id="36" creationId="{24A0DCA5-EA5F-9FF3-015E-E005CFCDFB8B}"/>
          </ac:cxnSpMkLst>
        </pc:cxnChg>
        <pc:cxnChg chg="add del mod">
          <ac:chgData name="Simon Kohler (s)" userId="b89cdf4a-632a-469a-afe2-8b8f24075731" providerId="ADAL" clId="{817092C0-7F0B-4FDD-A85B-323508D7BB5C}" dt="2025-03-31T05:33:51.579" v="470" actId="478"/>
          <ac:cxnSpMkLst>
            <pc:docMk/>
            <pc:sldMk cId="4267728609" sldId="327"/>
            <ac:cxnSpMk id="40" creationId="{788B265A-7DF9-59DE-5273-36921C0617BB}"/>
          </ac:cxnSpMkLst>
        </pc:cxnChg>
        <pc:cxnChg chg="add mod">
          <ac:chgData name="Simon Kohler (s)" userId="b89cdf4a-632a-469a-afe2-8b8f24075731" providerId="ADAL" clId="{817092C0-7F0B-4FDD-A85B-323508D7BB5C}" dt="2025-03-31T06:10:10.600" v="1560" actId="14100"/>
          <ac:cxnSpMkLst>
            <pc:docMk/>
            <pc:sldMk cId="4267728609" sldId="327"/>
            <ac:cxnSpMk id="42" creationId="{366E74B6-D6AA-41DB-CB90-4ED9CAFB73B0}"/>
          </ac:cxnSpMkLst>
        </pc:cxnChg>
        <pc:cxnChg chg="add mod">
          <ac:chgData name="Simon Kohler (s)" userId="b89cdf4a-632a-469a-afe2-8b8f24075731" providerId="ADAL" clId="{817092C0-7F0B-4FDD-A85B-323508D7BB5C}" dt="2025-03-31T06:10:24.674" v="1564" actId="1076"/>
          <ac:cxnSpMkLst>
            <pc:docMk/>
            <pc:sldMk cId="4267728609" sldId="327"/>
            <ac:cxnSpMk id="44" creationId="{6401DAD7-91A7-F188-EF0A-C38787F9247B}"/>
          </ac:cxnSpMkLst>
        </pc:cxnChg>
        <pc:cxnChg chg="add mod">
          <ac:chgData name="Simon Kohler (s)" userId="b89cdf4a-632a-469a-afe2-8b8f24075731" providerId="ADAL" clId="{817092C0-7F0B-4FDD-A85B-323508D7BB5C}" dt="2025-03-31T06:10:49.762" v="1570" actId="1076"/>
          <ac:cxnSpMkLst>
            <pc:docMk/>
            <pc:sldMk cId="4267728609" sldId="327"/>
            <ac:cxnSpMk id="47" creationId="{9217581C-EA66-3C66-1FC1-B6A87AA55626}"/>
          </ac:cxnSpMkLst>
        </pc:cxnChg>
        <pc:cxnChg chg="add mod">
          <ac:chgData name="Simon Kohler (s)" userId="b89cdf4a-632a-469a-afe2-8b8f24075731" providerId="ADAL" clId="{817092C0-7F0B-4FDD-A85B-323508D7BB5C}" dt="2025-03-31T06:20:11.275" v="1591" actId="14100"/>
          <ac:cxnSpMkLst>
            <pc:docMk/>
            <pc:sldMk cId="4267728609" sldId="327"/>
            <ac:cxnSpMk id="49" creationId="{B54A02F0-8D46-C31C-5588-3DD91F7A74AA}"/>
          </ac:cxnSpMkLst>
        </pc:cxnChg>
      </pc:sldChg>
      <pc:sldChg chg="modNotesTx">
        <pc:chgData name="Simon Kohler (s)" userId="b89cdf4a-632a-469a-afe2-8b8f24075731" providerId="ADAL" clId="{817092C0-7F0B-4FDD-A85B-323508D7BB5C}" dt="2025-03-31T06:44:17.642" v="2594" actId="20577"/>
        <pc:sldMkLst>
          <pc:docMk/>
          <pc:sldMk cId="2608040752" sldId="328"/>
        </pc:sldMkLst>
      </pc:sldChg>
    </pc:docChg>
  </pc:docChgLst>
  <pc:docChgLst>
    <pc:chgData name="Manuel Bürgisser (s)" userId="ba2249fd-6aff-486d-83e6-cf7f95b448f3" providerId="ADAL" clId="{3333943D-1717-4B14-A43C-31604E0AA0A4}"/>
    <pc:docChg chg="undo redo custSel addSld delSld modSld sldOrd">
      <pc:chgData name="Manuel Bürgisser (s)" userId="ba2249fd-6aff-486d-83e6-cf7f95b448f3" providerId="ADAL" clId="{3333943D-1717-4B14-A43C-31604E0AA0A4}" dt="2025-01-16T11:53:24.645" v="1196" actId="1036"/>
      <pc:docMkLst>
        <pc:docMk/>
      </pc:docMkLst>
      <pc:sldChg chg="addSp delSp modSp mod">
        <pc:chgData name="Manuel Bürgisser (s)" userId="ba2249fd-6aff-486d-83e6-cf7f95b448f3" providerId="ADAL" clId="{3333943D-1717-4B14-A43C-31604E0AA0A4}" dt="2025-01-14T10:22:00.809" v="1096" actId="20577"/>
        <pc:sldMkLst>
          <pc:docMk/>
          <pc:sldMk cId="246504645" sldId="298"/>
        </pc:sldMkLst>
        <pc:spChg chg="mod">
          <ac:chgData name="Manuel Bürgisser (s)" userId="ba2249fd-6aff-486d-83e6-cf7f95b448f3" providerId="ADAL" clId="{3333943D-1717-4B14-A43C-31604E0AA0A4}" dt="2025-01-14T10:22:00.809" v="1096" actId="20577"/>
          <ac:spMkLst>
            <pc:docMk/>
            <pc:sldMk cId="246504645" sldId="298"/>
            <ac:spMk id="8" creationId="{B99FC38A-260C-7A9B-B4EB-E0CE4802842E}"/>
          </ac:spMkLst>
        </pc:spChg>
        <pc:picChg chg="add mod">
          <ac:chgData name="Manuel Bürgisser (s)" userId="ba2249fd-6aff-486d-83e6-cf7f95b448f3" providerId="ADAL" clId="{3333943D-1717-4B14-A43C-31604E0AA0A4}" dt="2025-01-13T12:15:11.190" v="1" actId="732"/>
          <ac:picMkLst>
            <pc:docMk/>
            <pc:sldMk cId="246504645" sldId="298"/>
            <ac:picMk id="1026" creationId="{F88DA0BF-FB01-DB38-3887-978424E53EFB}"/>
          </ac:picMkLst>
        </pc:picChg>
      </pc:sldChg>
      <pc:sldChg chg="del">
        <pc:chgData name="Manuel Bürgisser (s)" userId="ba2249fd-6aff-486d-83e6-cf7f95b448f3" providerId="ADAL" clId="{3333943D-1717-4B14-A43C-31604E0AA0A4}" dt="2025-01-13T12:41:18.817" v="257" actId="2696"/>
        <pc:sldMkLst>
          <pc:docMk/>
          <pc:sldMk cId="3374372659" sldId="299"/>
        </pc:sldMkLst>
      </pc:sldChg>
      <pc:sldChg chg="addSp delSp modSp mod modAnim">
        <pc:chgData name="Manuel Bürgisser (s)" userId="ba2249fd-6aff-486d-83e6-cf7f95b448f3" providerId="ADAL" clId="{3333943D-1717-4B14-A43C-31604E0AA0A4}" dt="2025-01-16T11:53:24.645" v="1196" actId="1036"/>
        <pc:sldMkLst>
          <pc:docMk/>
          <pc:sldMk cId="310929545" sldId="300"/>
        </pc:sldMkLst>
      </pc:sldChg>
      <pc:sldChg chg="addSp delSp modSp del mod">
        <pc:chgData name="Manuel Bürgisser (s)" userId="ba2249fd-6aff-486d-83e6-cf7f95b448f3" providerId="ADAL" clId="{3333943D-1717-4B14-A43C-31604E0AA0A4}" dt="2025-01-13T12:25:34.423" v="22" actId="2696"/>
        <pc:sldMkLst>
          <pc:docMk/>
          <pc:sldMk cId="729551888" sldId="301"/>
        </pc:sldMkLst>
      </pc:sldChg>
      <pc:sldChg chg="del">
        <pc:chgData name="Manuel Bürgisser (s)" userId="ba2249fd-6aff-486d-83e6-cf7f95b448f3" providerId="ADAL" clId="{3333943D-1717-4B14-A43C-31604E0AA0A4}" dt="2025-01-15T11:57:29.450" v="1123" actId="2696"/>
        <pc:sldMkLst>
          <pc:docMk/>
          <pc:sldMk cId="2453814692" sldId="311"/>
        </pc:sldMkLst>
      </pc:sldChg>
      <pc:sldChg chg="addSp delSp modSp new mod">
        <pc:chgData name="Manuel Bürgisser (s)" userId="ba2249fd-6aff-486d-83e6-cf7f95b448f3" providerId="ADAL" clId="{3333943D-1717-4B14-A43C-31604E0AA0A4}" dt="2025-01-13T13:24:46.458" v="478" actId="14100"/>
        <pc:sldMkLst>
          <pc:docMk/>
          <pc:sldMk cId="2130254724" sldId="312"/>
        </pc:sldMkLst>
      </pc:sldChg>
      <pc:sldChg chg="addSp delSp modSp new mod">
        <pc:chgData name="Manuel Bürgisser (s)" userId="ba2249fd-6aff-486d-83e6-cf7f95b448f3" providerId="ADAL" clId="{3333943D-1717-4B14-A43C-31604E0AA0A4}" dt="2025-01-13T13:08:59.480" v="356" actId="313"/>
        <pc:sldMkLst>
          <pc:docMk/>
          <pc:sldMk cId="2216889784" sldId="313"/>
        </pc:sldMkLst>
        <pc:spChg chg="mod">
          <ac:chgData name="Manuel Bürgisser (s)" userId="ba2249fd-6aff-486d-83e6-cf7f95b448f3" providerId="ADAL" clId="{3333943D-1717-4B14-A43C-31604E0AA0A4}" dt="2025-01-13T12:26:28.407" v="36" actId="20577"/>
          <ac:spMkLst>
            <pc:docMk/>
            <pc:sldMk cId="2216889784" sldId="313"/>
            <ac:spMk id="2" creationId="{074B8CBC-49AE-39B4-2E1A-2C4F38A854A9}"/>
          </ac:spMkLst>
        </pc:spChg>
        <pc:spChg chg="mod">
          <ac:chgData name="Manuel Bürgisser (s)" userId="ba2249fd-6aff-486d-83e6-cf7f95b448f3" providerId="ADAL" clId="{3333943D-1717-4B14-A43C-31604E0AA0A4}" dt="2025-01-13T13:08:59.480" v="356" actId="313"/>
          <ac:spMkLst>
            <pc:docMk/>
            <pc:sldMk cId="2216889784" sldId="313"/>
            <ac:spMk id="3" creationId="{1DD71C79-782B-7751-5B54-FD9838FB43CA}"/>
          </ac:spMkLst>
        </pc:spChg>
      </pc:sldChg>
      <pc:sldChg chg="addSp delSp modSp new mod modNotesTx">
        <pc:chgData name="Manuel Bürgisser (s)" userId="ba2249fd-6aff-486d-83e6-cf7f95b448f3" providerId="ADAL" clId="{3333943D-1717-4B14-A43C-31604E0AA0A4}" dt="2025-01-13T13:54:58.185" v="804" actId="20577"/>
        <pc:sldMkLst>
          <pc:docMk/>
          <pc:sldMk cId="1448402318" sldId="314"/>
        </pc:sldMkLst>
      </pc:sldChg>
      <pc:sldChg chg="addSp delSp modSp add mod ord">
        <pc:chgData name="Manuel Bürgisser (s)" userId="ba2249fd-6aff-486d-83e6-cf7f95b448f3" providerId="ADAL" clId="{3333943D-1717-4B14-A43C-31604E0AA0A4}" dt="2025-01-13T13:25:56.176" v="479" actId="20577"/>
        <pc:sldMkLst>
          <pc:docMk/>
          <pc:sldMk cId="1683031769" sldId="315"/>
        </pc:sldMkLst>
      </pc:sldChg>
      <pc:sldChg chg="addSp delSp modSp new mod modAnim">
        <pc:chgData name="Manuel Bürgisser (s)" userId="ba2249fd-6aff-486d-83e6-cf7f95b448f3" providerId="ADAL" clId="{3333943D-1717-4B14-A43C-31604E0AA0A4}" dt="2025-01-13T13:38:10.568" v="614"/>
        <pc:sldMkLst>
          <pc:docMk/>
          <pc:sldMk cId="1590422274" sldId="316"/>
        </pc:sldMkLst>
        <pc:spChg chg="mod">
          <ac:chgData name="Manuel Bürgisser (s)" userId="ba2249fd-6aff-486d-83e6-cf7f95b448f3" providerId="ADAL" clId="{3333943D-1717-4B14-A43C-31604E0AA0A4}" dt="2025-01-13T13:37:50.856" v="610" actId="20577"/>
          <ac:spMkLst>
            <pc:docMk/>
            <pc:sldMk cId="1590422274" sldId="316"/>
            <ac:spMk id="3" creationId="{6CC8ADFF-2F02-4107-54A0-FEC79CFD0500}"/>
          </ac:spMkLst>
        </pc:spChg>
        <pc:picChg chg="add mod ord modCrop">
          <ac:chgData name="Manuel Bürgisser (s)" userId="ba2249fd-6aff-486d-83e6-cf7f95b448f3" providerId="ADAL" clId="{3333943D-1717-4B14-A43C-31604E0AA0A4}" dt="2025-01-13T13:28:28.426" v="518" actId="14100"/>
          <ac:picMkLst>
            <pc:docMk/>
            <pc:sldMk cId="1590422274" sldId="316"/>
            <ac:picMk id="13" creationId="{841769F6-0AA2-F18D-1676-DCABDF61A04D}"/>
          </ac:picMkLst>
        </pc:picChg>
        <pc:picChg chg="add mod">
          <ac:chgData name="Manuel Bürgisser (s)" userId="ba2249fd-6aff-486d-83e6-cf7f95b448f3" providerId="ADAL" clId="{3333943D-1717-4B14-A43C-31604E0AA0A4}" dt="2025-01-13T13:36:28.144" v="578" actId="1076"/>
          <ac:picMkLst>
            <pc:docMk/>
            <pc:sldMk cId="1590422274" sldId="316"/>
            <ac:picMk id="15" creationId="{99FE07EE-681B-BC3F-5FC5-6C941620FAC3}"/>
          </ac:picMkLst>
        </pc:picChg>
      </pc:sldChg>
      <pc:sldChg chg="add del">
        <pc:chgData name="Manuel Bürgisser (s)" userId="ba2249fd-6aff-486d-83e6-cf7f95b448f3" providerId="ADAL" clId="{3333943D-1717-4B14-A43C-31604E0AA0A4}" dt="2025-01-13T13:22:53.090" v="463"/>
        <pc:sldMkLst>
          <pc:docMk/>
          <pc:sldMk cId="4064192427" sldId="316"/>
        </pc:sldMkLst>
      </pc:sldChg>
      <pc:sldChg chg="addSp delSp modSp new del mod">
        <pc:chgData name="Manuel Bürgisser (s)" userId="ba2249fd-6aff-486d-83e6-cf7f95b448f3" providerId="ADAL" clId="{3333943D-1717-4B14-A43C-31604E0AA0A4}" dt="2025-01-14T10:05:25.067" v="939" actId="2696"/>
        <pc:sldMkLst>
          <pc:docMk/>
          <pc:sldMk cId="1423880894" sldId="317"/>
        </pc:sldMkLst>
      </pc:sldChg>
      <pc:sldChg chg="new del">
        <pc:chgData name="Manuel Bürgisser (s)" userId="ba2249fd-6aff-486d-83e6-cf7f95b448f3" providerId="ADAL" clId="{3333943D-1717-4B14-A43C-31604E0AA0A4}" dt="2025-01-13T13:28:59.509" v="520" actId="680"/>
        <pc:sldMkLst>
          <pc:docMk/>
          <pc:sldMk cId="3312714287" sldId="317"/>
        </pc:sldMkLst>
      </pc:sldChg>
      <pc:sldChg chg="addSp delSp modSp new mod modAnim">
        <pc:chgData name="Manuel Bürgisser (s)" userId="ba2249fd-6aff-486d-83e6-cf7f95b448f3" providerId="ADAL" clId="{3333943D-1717-4B14-A43C-31604E0AA0A4}" dt="2025-01-13T13:48:23.307" v="663"/>
        <pc:sldMkLst>
          <pc:docMk/>
          <pc:sldMk cId="2052209301" sldId="318"/>
        </pc:sldMkLst>
        <pc:spChg chg="mod">
          <ac:chgData name="Manuel Bürgisser (s)" userId="ba2249fd-6aff-486d-83e6-cf7f95b448f3" providerId="ADAL" clId="{3333943D-1717-4B14-A43C-31604E0AA0A4}" dt="2025-01-13T13:38:49.248" v="623" actId="20577"/>
          <ac:spMkLst>
            <pc:docMk/>
            <pc:sldMk cId="2052209301" sldId="318"/>
            <ac:spMk id="2" creationId="{F43485A5-FB4C-09A8-929C-B2FFF0D26CC2}"/>
          </ac:spMkLst>
        </pc:spChg>
        <pc:spChg chg="mod">
          <ac:chgData name="Manuel Bürgisser (s)" userId="ba2249fd-6aff-486d-83e6-cf7f95b448f3" providerId="ADAL" clId="{3333943D-1717-4B14-A43C-31604E0AA0A4}" dt="2025-01-13T13:47:35.062" v="649" actId="20577"/>
          <ac:spMkLst>
            <pc:docMk/>
            <pc:sldMk cId="2052209301" sldId="318"/>
            <ac:spMk id="3" creationId="{B25B37AF-0933-E0AC-C107-97E6A940879D}"/>
          </ac:spMkLst>
        </pc:spChg>
        <pc:spChg chg="add mod">
          <ac:chgData name="Manuel Bürgisser (s)" userId="ba2249fd-6aff-486d-83e6-cf7f95b448f3" providerId="ADAL" clId="{3333943D-1717-4B14-A43C-31604E0AA0A4}" dt="2025-01-13T13:48:12.391" v="662" actId="14100"/>
          <ac:spMkLst>
            <pc:docMk/>
            <pc:sldMk cId="2052209301" sldId="318"/>
            <ac:spMk id="10" creationId="{90E122EB-2552-C50A-A45B-DDA476C9443B}"/>
          </ac:spMkLst>
        </pc:spChg>
        <pc:picChg chg="add mod ord modCrop">
          <ac:chgData name="Manuel Bürgisser (s)" userId="ba2249fd-6aff-486d-83e6-cf7f95b448f3" providerId="ADAL" clId="{3333943D-1717-4B14-A43C-31604E0AA0A4}" dt="2025-01-13T13:46:22.664" v="628" actId="1076"/>
          <ac:picMkLst>
            <pc:docMk/>
            <pc:sldMk cId="2052209301" sldId="318"/>
            <ac:picMk id="9" creationId="{E834B7B5-805D-4393-9E6C-DE900BB80EF8}"/>
          </ac:picMkLst>
        </pc:picChg>
      </pc:sldChg>
      <pc:sldChg chg="addSp delSp modSp new del mod">
        <pc:chgData name="Manuel Bürgisser (s)" userId="ba2249fd-6aff-486d-83e6-cf7f95b448f3" providerId="ADAL" clId="{3333943D-1717-4B14-A43C-31604E0AA0A4}" dt="2025-01-13T13:50:22.144" v="675" actId="2696"/>
        <pc:sldMkLst>
          <pc:docMk/>
          <pc:sldMk cId="3634332141" sldId="319"/>
        </pc:sldMkLst>
      </pc:sldChg>
      <pc:sldChg chg="addSp delSp modSp new mod">
        <pc:chgData name="Manuel Bürgisser (s)" userId="ba2249fd-6aff-486d-83e6-cf7f95b448f3" providerId="ADAL" clId="{3333943D-1717-4B14-A43C-31604E0AA0A4}" dt="2025-01-13T13:54:04.690" v="775" actId="20577"/>
        <pc:sldMkLst>
          <pc:docMk/>
          <pc:sldMk cId="1664255998" sldId="320"/>
        </pc:sldMkLst>
      </pc:sldChg>
      <pc:sldChg chg="addSp delSp modSp new mod modAnim modNotes modNotesTx">
        <pc:chgData name="Manuel Bürgisser (s)" userId="ba2249fd-6aff-486d-83e6-cf7f95b448f3" providerId="ADAL" clId="{3333943D-1717-4B14-A43C-31604E0AA0A4}" dt="2025-01-15T12:19:42.649" v="1141" actId="20577"/>
        <pc:sldMkLst>
          <pc:docMk/>
          <pc:sldMk cId="2003188236" sldId="321"/>
        </pc:sldMkLst>
      </pc:sldChg>
      <pc:sldChg chg="addSp delSp modSp new del mod">
        <pc:chgData name="Manuel Bürgisser (s)" userId="ba2249fd-6aff-486d-83e6-cf7f95b448f3" providerId="ADAL" clId="{3333943D-1717-4B14-A43C-31604E0AA0A4}" dt="2025-01-15T11:57:27.348" v="1122" actId="2696"/>
        <pc:sldMkLst>
          <pc:docMk/>
          <pc:sldMk cId="1178874657" sldId="322"/>
        </pc:sldMkLst>
      </pc:sldChg>
      <pc:sldChg chg="addSp delSp modSp new mod">
        <pc:chgData name="Manuel Bürgisser (s)" userId="ba2249fd-6aff-486d-83e6-cf7f95b448f3" providerId="ADAL" clId="{3333943D-1717-4B14-A43C-31604E0AA0A4}" dt="2025-01-15T11:57:16.859" v="1121" actId="20577"/>
        <pc:sldMkLst>
          <pc:docMk/>
          <pc:sldMk cId="3207818428" sldId="323"/>
        </pc:sldMkLst>
        <pc:spChg chg="mod">
          <ac:chgData name="Manuel Bürgisser (s)" userId="ba2249fd-6aff-486d-83e6-cf7f95b448f3" providerId="ADAL" clId="{3333943D-1717-4B14-A43C-31604E0AA0A4}" dt="2025-01-15T11:57:00.209" v="1117" actId="20577"/>
          <ac:spMkLst>
            <pc:docMk/>
            <pc:sldMk cId="3207818428" sldId="323"/>
            <ac:spMk id="2" creationId="{0FC318D2-1B59-CBA6-05C9-B38064A9D9C5}"/>
          </ac:spMkLst>
        </pc:spChg>
        <pc:spChg chg="mod">
          <ac:chgData name="Manuel Bürgisser (s)" userId="ba2249fd-6aff-486d-83e6-cf7f95b448f3" providerId="ADAL" clId="{3333943D-1717-4B14-A43C-31604E0AA0A4}" dt="2025-01-15T11:57:16.859" v="1121" actId="20577"/>
          <ac:spMkLst>
            <pc:docMk/>
            <pc:sldMk cId="3207818428" sldId="323"/>
            <ac:spMk id="6" creationId="{C093E453-6643-CA40-4017-AC23E87F08AA}"/>
          </ac:spMkLst>
        </pc:spChg>
        <pc:spChg chg="mod">
          <ac:chgData name="Manuel Bürgisser (s)" userId="ba2249fd-6aff-486d-83e6-cf7f95b448f3" providerId="ADAL" clId="{3333943D-1717-4B14-A43C-31604E0AA0A4}" dt="2025-01-15T11:56:38.726" v="1104"/>
          <ac:spMkLst>
            <pc:docMk/>
            <pc:sldMk cId="3207818428" sldId="323"/>
            <ac:spMk id="7" creationId="{F5EC1F85-F88C-220F-8F5D-6AB79C2E8AF4}"/>
          </ac:spMkLst>
        </pc:spChg>
        <pc:spChg chg="mod">
          <ac:chgData name="Manuel Bürgisser (s)" userId="ba2249fd-6aff-486d-83e6-cf7f95b448f3" providerId="ADAL" clId="{3333943D-1717-4B14-A43C-31604E0AA0A4}" dt="2025-01-15T11:56:49.293" v="1109"/>
          <ac:spMkLst>
            <pc:docMk/>
            <pc:sldMk cId="3207818428" sldId="323"/>
            <ac:spMk id="8" creationId="{E1AC1328-8840-9C38-5856-0AC6BE9FED8D}"/>
          </ac:spMkLst>
        </pc:spChg>
        <pc:picChg chg="add mod">
          <ac:chgData name="Manuel Bürgisser (s)" userId="ba2249fd-6aff-486d-83e6-cf7f95b448f3" providerId="ADAL" clId="{3333943D-1717-4B14-A43C-31604E0AA0A4}" dt="2025-01-15T11:56:28.739" v="1102"/>
          <ac:picMkLst>
            <pc:docMk/>
            <pc:sldMk cId="3207818428" sldId="323"/>
            <ac:picMk id="9" creationId="{538BB207-92CD-2E97-4A36-1B6A5A65B66B}"/>
          </ac:picMkLst>
        </pc:picChg>
      </pc:sldChg>
    </pc:docChg>
  </pc:docChgLst>
  <pc:docChgLst>
    <pc:chgData name="Thomas Weber 1 (s)" userId="f53217e6-5733-46a2-8214-0cf0599ff4b0" providerId="ADAL" clId="{071320C0-0B89-4192-8315-BF3EA623087F}"/>
    <pc:docChg chg="undo custSel addSld modSld sldOrd">
      <pc:chgData name="Thomas Weber 1 (s)" userId="f53217e6-5733-46a2-8214-0cf0599ff4b0" providerId="ADAL" clId="{071320C0-0B89-4192-8315-BF3EA623087F}" dt="2025-04-01T11:18:39.868" v="1040" actId="22"/>
      <pc:docMkLst>
        <pc:docMk/>
      </pc:docMkLst>
      <pc:sldChg chg="modSp mod">
        <pc:chgData name="Thomas Weber 1 (s)" userId="f53217e6-5733-46a2-8214-0cf0599ff4b0" providerId="ADAL" clId="{071320C0-0B89-4192-8315-BF3EA623087F}" dt="2025-04-01T10:55:13.975" v="1028" actId="20577"/>
        <pc:sldMkLst>
          <pc:docMk/>
          <pc:sldMk cId="246504645" sldId="298"/>
        </pc:sldMkLst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46504645" sldId="298"/>
            <ac:spMk id="2" creationId="{053ADAF5-4807-68FF-4D40-65438BF62A11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46504645" sldId="298"/>
            <ac:spMk id="3" creationId="{4755E460-25C6-3A25-5B4F-AAC2A569B353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46504645" sldId="298"/>
            <ac:spMk id="4" creationId="{A1BDBB4E-FF89-DE17-7B80-A8E1AEC23803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46504645" sldId="298"/>
            <ac:spMk id="6" creationId="{9070260B-CF47-66A4-FC11-39A8B8E6AC93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46504645" sldId="298"/>
            <ac:spMk id="7" creationId="{C878F171-5CBB-F640-B0CE-CE00CC1579DB}"/>
          </ac:spMkLst>
        </pc:spChg>
        <pc:spChg chg="mod">
          <ac:chgData name="Thomas Weber 1 (s)" userId="f53217e6-5733-46a2-8214-0cf0599ff4b0" providerId="ADAL" clId="{071320C0-0B89-4192-8315-BF3EA623087F}" dt="2025-04-01T10:55:13.975" v="1028" actId="20577"/>
          <ac:spMkLst>
            <pc:docMk/>
            <pc:sldMk cId="246504645" sldId="298"/>
            <ac:spMk id="8" creationId="{B99FC38A-260C-7A9B-B4EB-E0CE4802842E}"/>
          </ac:spMkLst>
        </pc:spChg>
      </pc:sldChg>
      <pc:sldChg chg="addSp delSp modSp mod ord modAnim">
        <pc:chgData name="Thomas Weber 1 (s)" userId="f53217e6-5733-46a2-8214-0cf0599ff4b0" providerId="ADAL" clId="{071320C0-0B89-4192-8315-BF3EA623087F}" dt="2025-03-30T13:10:27.739" v="611" actId="20577"/>
        <pc:sldMkLst>
          <pc:docMk/>
          <pc:sldMk cId="3850286780" sldId="302"/>
        </pc:sldMkLst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850286780" sldId="302"/>
            <ac:spMk id="4" creationId="{3E85C421-02C8-3380-91BC-68E7E5E653BC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850286780" sldId="302"/>
            <ac:spMk id="5" creationId="{17E7850B-F619-C890-4D5A-C0B3E4BB78DD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850286780" sldId="302"/>
            <ac:spMk id="6" creationId="{F9FA37BE-9638-11CB-B4C1-E5A28F45CEDA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850286780" sldId="302"/>
            <ac:spMk id="10" creationId="{B897D4ED-7E71-7793-9ADA-4FC7F3688DD6}"/>
          </ac:spMkLst>
        </pc:spChg>
        <pc:spChg chg="add mod">
          <ac:chgData name="Thomas Weber 1 (s)" userId="f53217e6-5733-46a2-8214-0cf0599ff4b0" providerId="ADAL" clId="{071320C0-0B89-4192-8315-BF3EA623087F}" dt="2025-03-30T13:10:27.739" v="611" actId="20577"/>
          <ac:spMkLst>
            <pc:docMk/>
            <pc:sldMk cId="3850286780" sldId="302"/>
            <ac:spMk id="13" creationId="{E77B7F30-BC9C-D766-BC4D-1344D942EABD}"/>
          </ac:spMkLst>
        </pc:spChg>
      </pc:sldChg>
      <pc:sldChg chg="modSp mod">
        <pc:chgData name="Thomas Weber 1 (s)" userId="f53217e6-5733-46a2-8214-0cf0599ff4b0" providerId="ADAL" clId="{071320C0-0B89-4192-8315-BF3EA623087F}" dt="2025-03-30T11:36:22.096" v="322" actId="790"/>
        <pc:sldMkLst>
          <pc:docMk/>
          <pc:sldMk cId="3358807587" sldId="307"/>
        </pc:sldMkLst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358807587" sldId="307"/>
            <ac:spMk id="2" creationId="{9DB0ECA7-3869-5A3D-B93C-9E25616EA8B9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358807587" sldId="307"/>
            <ac:spMk id="4" creationId="{CC9DF263-D178-9562-1C4E-6AA7D06005AF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358807587" sldId="307"/>
            <ac:spMk id="5" creationId="{26C76953-1998-006E-3DFC-B5127F424B20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358807587" sldId="307"/>
            <ac:spMk id="6" creationId="{51892506-C711-F276-931C-1E6A634D296A}"/>
          </ac:spMkLst>
        </pc:spChg>
      </pc:sldChg>
      <pc:sldChg chg="modSp mod">
        <pc:chgData name="Thomas Weber 1 (s)" userId="f53217e6-5733-46a2-8214-0cf0599ff4b0" providerId="ADAL" clId="{071320C0-0B89-4192-8315-BF3EA623087F}" dt="2025-03-30T11:36:22.096" v="322" actId="790"/>
        <pc:sldMkLst>
          <pc:docMk/>
          <pc:sldMk cId="2497075303" sldId="308"/>
        </pc:sldMkLst>
      </pc:sldChg>
      <pc:sldChg chg="modSp mod">
        <pc:chgData name="Thomas Weber 1 (s)" userId="f53217e6-5733-46a2-8214-0cf0599ff4b0" providerId="ADAL" clId="{071320C0-0B89-4192-8315-BF3EA623087F}" dt="2025-03-30T11:36:22.096" v="322" actId="790"/>
        <pc:sldMkLst>
          <pc:docMk/>
          <pc:sldMk cId="2599506893" sldId="309"/>
        </pc:sldMkLst>
      </pc:sldChg>
      <pc:sldChg chg="modSp mod">
        <pc:chgData name="Thomas Weber 1 (s)" userId="f53217e6-5733-46a2-8214-0cf0599ff4b0" providerId="ADAL" clId="{071320C0-0B89-4192-8315-BF3EA623087F}" dt="2025-03-30T11:36:22.096" v="322" actId="790"/>
        <pc:sldMkLst>
          <pc:docMk/>
          <pc:sldMk cId="2320911643" sldId="310"/>
        </pc:sldMkLst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320911643" sldId="310"/>
            <ac:spMk id="2" creationId="{33925A4D-21D9-6ABF-712C-FF7E04289560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320911643" sldId="310"/>
            <ac:spMk id="3" creationId="{E5C03296-6B7B-4C2C-E90A-E217CF01AFE9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320911643" sldId="310"/>
            <ac:spMk id="4" creationId="{DAB6E8A4-A235-C980-763B-1D8E1EB5C5FB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320911643" sldId="310"/>
            <ac:spMk id="5" creationId="{32909389-D2C3-DF23-9BD8-5964139DAABF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320911643" sldId="310"/>
            <ac:spMk id="6" creationId="{4DB79206-C1DC-F338-5F9D-4D3D8E51D43F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320911643" sldId="310"/>
            <ac:spMk id="7" creationId="{E03F6FF2-B65D-B793-2F9D-F97079788D71}"/>
          </ac:spMkLst>
        </pc:spChg>
      </pc:sldChg>
      <pc:sldChg chg="modSp mod">
        <pc:chgData name="Thomas Weber 1 (s)" userId="f53217e6-5733-46a2-8214-0cf0599ff4b0" providerId="ADAL" clId="{071320C0-0B89-4192-8315-BF3EA623087F}" dt="2025-03-30T19:12:40.601" v="979" actId="20577"/>
        <pc:sldMkLst>
          <pc:docMk/>
          <pc:sldMk cId="2216889784" sldId="313"/>
        </pc:sldMkLst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216889784" sldId="313"/>
            <ac:spMk id="2" creationId="{074B8CBC-49AE-39B4-2E1A-2C4F38A854A9}"/>
          </ac:spMkLst>
        </pc:spChg>
        <pc:spChg chg="mod">
          <ac:chgData name="Thomas Weber 1 (s)" userId="f53217e6-5733-46a2-8214-0cf0599ff4b0" providerId="ADAL" clId="{071320C0-0B89-4192-8315-BF3EA623087F}" dt="2025-03-30T19:12:40.601" v="979" actId="20577"/>
          <ac:spMkLst>
            <pc:docMk/>
            <pc:sldMk cId="2216889784" sldId="313"/>
            <ac:spMk id="3" creationId="{1DD71C79-782B-7751-5B54-FD9838FB43CA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216889784" sldId="313"/>
            <ac:spMk id="4" creationId="{94B3DDDE-6984-2931-2876-AE56D1718B50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216889784" sldId="313"/>
            <ac:spMk id="5" creationId="{91E4AEFA-EB35-6C97-1177-151095E088E5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216889784" sldId="313"/>
            <ac:spMk id="6" creationId="{EC2A6484-F528-62B3-FD6A-ACE5C113E1B0}"/>
          </ac:spMkLst>
        </pc:spChg>
      </pc:sldChg>
      <pc:sldChg chg="addSp delSp modSp mod modAnim">
        <pc:chgData name="Thomas Weber 1 (s)" userId="f53217e6-5733-46a2-8214-0cf0599ff4b0" providerId="ADAL" clId="{071320C0-0B89-4192-8315-BF3EA623087F}" dt="2025-03-30T13:08:58.615" v="588" actId="20577"/>
        <pc:sldMkLst>
          <pc:docMk/>
          <pc:sldMk cId="1590422274" sldId="316"/>
        </pc:sldMkLst>
        <pc:spChg chg="mod">
          <ac:chgData name="Thomas Weber 1 (s)" userId="f53217e6-5733-46a2-8214-0cf0599ff4b0" providerId="ADAL" clId="{071320C0-0B89-4192-8315-BF3EA623087F}" dt="2025-03-30T13:08:58.615" v="588" actId="20577"/>
          <ac:spMkLst>
            <pc:docMk/>
            <pc:sldMk cId="1590422274" sldId="316"/>
            <ac:spMk id="3" creationId="{6CC8ADFF-2F02-4107-54A0-FEC79CFD0500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590422274" sldId="316"/>
            <ac:spMk id="4" creationId="{2158EA81-750E-9782-EC87-877EA9395174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590422274" sldId="316"/>
            <ac:spMk id="5" creationId="{060B1B67-5C03-F7A0-B9CA-6256ADFE5B36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590422274" sldId="316"/>
            <ac:spMk id="6" creationId="{5957AE15-72B2-749A-3408-DCE21DC79312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590422274" sldId="316"/>
            <ac:spMk id="7" creationId="{9F29D2FA-2B64-84A1-4E0A-536FE82623E1}"/>
          </ac:spMkLst>
        </pc:spChg>
      </pc:sldChg>
      <pc:sldChg chg="addSp modSp mod">
        <pc:chgData name="Thomas Weber 1 (s)" userId="f53217e6-5733-46a2-8214-0cf0599ff4b0" providerId="ADAL" clId="{071320C0-0B89-4192-8315-BF3EA623087F}" dt="2025-03-30T13:36:23.252" v="729" actId="255"/>
        <pc:sldMkLst>
          <pc:docMk/>
          <pc:sldMk cId="2052209301" sldId="318"/>
        </pc:sldMkLst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052209301" sldId="318"/>
            <ac:spMk id="2" creationId="{F43485A5-FB4C-09A8-929C-B2FFF0D26CC2}"/>
          </ac:spMkLst>
        </pc:spChg>
        <pc:spChg chg="mod">
          <ac:chgData name="Thomas Weber 1 (s)" userId="f53217e6-5733-46a2-8214-0cf0599ff4b0" providerId="ADAL" clId="{071320C0-0B89-4192-8315-BF3EA623087F}" dt="2025-03-30T13:36:23.252" v="729" actId="255"/>
          <ac:spMkLst>
            <pc:docMk/>
            <pc:sldMk cId="2052209301" sldId="318"/>
            <ac:spMk id="3" creationId="{B25B37AF-0933-E0AC-C107-97E6A940879D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052209301" sldId="318"/>
            <ac:spMk id="4" creationId="{4FFECE61-1BF7-853B-D2B9-A5628E390247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052209301" sldId="318"/>
            <ac:spMk id="5" creationId="{60E9802D-7F9B-3E22-A151-F3CBA8BFAD48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052209301" sldId="318"/>
            <ac:spMk id="6" creationId="{4C4F8430-57E5-EA83-BB30-B8B9CF6E61A9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2052209301" sldId="318"/>
            <ac:spMk id="10" creationId="{90E122EB-2552-C50A-A45B-DDA476C9443B}"/>
          </ac:spMkLst>
        </pc:spChg>
        <pc:picChg chg="add mod">
          <ac:chgData name="Thomas Weber 1 (s)" userId="f53217e6-5733-46a2-8214-0cf0599ff4b0" providerId="ADAL" clId="{071320C0-0B89-4192-8315-BF3EA623087F}" dt="2025-03-30T11:26:07.109" v="175" actId="14100"/>
          <ac:picMkLst>
            <pc:docMk/>
            <pc:sldMk cId="2052209301" sldId="318"/>
            <ac:picMk id="8" creationId="{3E177B52-84D4-AE90-B636-4F1F564CBF88}"/>
          </ac:picMkLst>
        </pc:picChg>
        <pc:picChg chg="mod modCrop">
          <ac:chgData name="Thomas Weber 1 (s)" userId="f53217e6-5733-46a2-8214-0cf0599ff4b0" providerId="ADAL" clId="{071320C0-0B89-4192-8315-BF3EA623087F}" dt="2025-03-30T11:38:39.432" v="333" actId="732"/>
          <ac:picMkLst>
            <pc:docMk/>
            <pc:sldMk cId="2052209301" sldId="318"/>
            <ac:picMk id="9" creationId="{E834B7B5-805D-4393-9E6C-DE900BB80EF8}"/>
          </ac:picMkLst>
        </pc:picChg>
        <pc:picChg chg="add mod">
          <ac:chgData name="Thomas Weber 1 (s)" userId="f53217e6-5733-46a2-8214-0cf0599ff4b0" providerId="ADAL" clId="{071320C0-0B89-4192-8315-BF3EA623087F}" dt="2025-03-30T11:38:32.310" v="332" actId="1076"/>
          <ac:picMkLst>
            <pc:docMk/>
            <pc:sldMk cId="2052209301" sldId="318"/>
            <ac:picMk id="12" creationId="{0F21A1CD-5B1F-8FEC-D1DD-2511D6243E79}"/>
          </ac:picMkLst>
        </pc:picChg>
      </pc:sldChg>
      <pc:sldChg chg="modSp mod">
        <pc:chgData name="Thomas Weber 1 (s)" userId="f53217e6-5733-46a2-8214-0cf0599ff4b0" providerId="ADAL" clId="{071320C0-0B89-4192-8315-BF3EA623087F}" dt="2025-03-30T11:36:22.096" v="322" actId="790"/>
        <pc:sldMkLst>
          <pc:docMk/>
          <pc:sldMk cId="3207818428" sldId="323"/>
        </pc:sldMkLst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207818428" sldId="323"/>
            <ac:spMk id="2" creationId="{0FC318D2-1B59-CBA6-05C9-B38064A9D9C5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207818428" sldId="323"/>
            <ac:spMk id="3" creationId="{965D7145-6B7D-0BAA-829C-9246F79440F8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207818428" sldId="323"/>
            <ac:spMk id="4" creationId="{21EFBF7E-EBBE-8CD4-DDC9-FD74310A9695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207818428" sldId="323"/>
            <ac:spMk id="6" creationId="{C093E453-6643-CA40-4017-AC23E87F08AA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207818428" sldId="323"/>
            <ac:spMk id="7" creationId="{F5EC1F85-F88C-220F-8F5D-6AB79C2E8AF4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3207818428" sldId="323"/>
            <ac:spMk id="8" creationId="{E1AC1328-8840-9C38-5856-0AC6BE9FED8D}"/>
          </ac:spMkLst>
        </pc:spChg>
      </pc:sldChg>
      <pc:sldChg chg="addSp delSp modSp add mod ord">
        <pc:chgData name="Thomas Weber 1 (s)" userId="f53217e6-5733-46a2-8214-0cf0599ff4b0" providerId="ADAL" clId="{071320C0-0B89-4192-8315-BF3EA623087F}" dt="2025-03-30T12:55:17.291" v="334" actId="692"/>
        <pc:sldMkLst>
          <pc:docMk/>
          <pc:sldMk cId="1921184775" sldId="324"/>
        </pc:sldMkLst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2" creationId="{D6C425B4-40BA-3809-5116-EACCD3686A7A}"/>
          </ac:spMkLst>
        </pc:spChg>
        <pc:spChg chg="add mod">
          <ac:chgData name="Thomas Weber 1 (s)" userId="f53217e6-5733-46a2-8214-0cf0599ff4b0" providerId="ADAL" clId="{071320C0-0B89-4192-8315-BF3EA623087F}" dt="2025-03-30T11:12:11.166" v="39" actId="14100"/>
          <ac:spMkLst>
            <pc:docMk/>
            <pc:sldMk cId="1921184775" sldId="324"/>
            <ac:spMk id="3" creationId="{1E4DCC55-6A42-A649-CFF3-DB41FE2ACDDB}"/>
          </ac:spMkLst>
        </pc:spChg>
        <pc:spChg chg="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6" creationId="{D9AC12CC-9066-D5BD-4A9C-ECDDD4D3BA19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8" creationId="{7BE79D88-8AF4-23D9-AE00-895A0572C18A}"/>
          </ac:spMkLst>
        </pc:spChg>
        <pc:spChg chg="add mod">
          <ac:chgData name="Thomas Weber 1 (s)" userId="f53217e6-5733-46a2-8214-0cf0599ff4b0" providerId="ADAL" clId="{071320C0-0B89-4192-8315-BF3EA623087F}" dt="2025-03-30T11:12:24.348" v="46" actId="14100"/>
          <ac:spMkLst>
            <pc:docMk/>
            <pc:sldMk cId="1921184775" sldId="324"/>
            <ac:spMk id="9" creationId="{0A68F1BE-3817-3629-7F5D-BC71ABCCCA6F}"/>
          </ac:spMkLst>
        </pc:spChg>
        <pc:spChg chg="add mod">
          <ac:chgData name="Thomas Weber 1 (s)" userId="f53217e6-5733-46a2-8214-0cf0599ff4b0" providerId="ADAL" clId="{071320C0-0B89-4192-8315-BF3EA623087F}" dt="2025-03-30T11:12:32.673" v="49" actId="14100"/>
          <ac:spMkLst>
            <pc:docMk/>
            <pc:sldMk cId="1921184775" sldId="324"/>
            <ac:spMk id="10" creationId="{7AE9CCD4-6341-49C0-5F34-D97EA154046A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11" creationId="{213387A8-C9DE-B711-80CA-BBF24ED68EE8}"/>
          </ac:spMkLst>
        </pc:spChg>
        <pc:spChg chg="add mod">
          <ac:chgData name="Thomas Weber 1 (s)" userId="f53217e6-5733-46a2-8214-0cf0599ff4b0" providerId="ADAL" clId="{071320C0-0B89-4192-8315-BF3EA623087F}" dt="2025-03-30T11:19:12.331" v="127" actId="14100"/>
          <ac:spMkLst>
            <pc:docMk/>
            <pc:sldMk cId="1921184775" sldId="324"/>
            <ac:spMk id="12" creationId="{B56A5FD9-755B-D0A4-8C05-341789A9DC2A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13" creationId="{5C5418B8-3332-7E44-EBC4-6F35ACBB75B9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14" creationId="{35F0ECE7-EB1A-A8F5-9618-094E9D7F4605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15" creationId="{5C8C5D26-4F34-CD9C-5A0C-22711B23CA4F}"/>
          </ac:spMkLst>
        </pc:spChg>
        <pc:spChg chg="add mod">
          <ac:chgData name="Thomas Weber 1 (s)" userId="f53217e6-5733-46a2-8214-0cf0599ff4b0" providerId="ADAL" clId="{071320C0-0B89-4192-8315-BF3EA623087F}" dt="2025-03-30T11:16:58.807" v="108" actId="208"/>
          <ac:spMkLst>
            <pc:docMk/>
            <pc:sldMk cId="1921184775" sldId="324"/>
            <ac:spMk id="16" creationId="{95C8D047-F5C3-4922-FEC2-20E79061A997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53" creationId="{E35CF4D0-C602-C957-EFF9-6953F4FE293F}"/>
          </ac:spMkLst>
        </pc:spChg>
        <pc:spChg chg="add mod">
          <ac:chgData name="Thomas Weber 1 (s)" userId="f53217e6-5733-46a2-8214-0cf0599ff4b0" providerId="ADAL" clId="{071320C0-0B89-4192-8315-BF3EA623087F}" dt="2025-03-30T11:27:36.226" v="230"/>
          <ac:spMkLst>
            <pc:docMk/>
            <pc:sldMk cId="1921184775" sldId="324"/>
            <ac:spMk id="74" creationId="{45B117B3-A232-D4D8-B273-684C066B6C52}"/>
          </ac:spMkLst>
        </pc:spChg>
        <pc:spChg chg="add mod">
          <ac:chgData name="Thomas Weber 1 (s)" userId="f53217e6-5733-46a2-8214-0cf0599ff4b0" providerId="ADAL" clId="{071320C0-0B89-4192-8315-BF3EA623087F}" dt="2025-03-30T11:34:35.225" v="319" actId="1076"/>
          <ac:spMkLst>
            <pc:docMk/>
            <pc:sldMk cId="1921184775" sldId="324"/>
            <ac:spMk id="75" creationId="{B0198E70-BD1F-3E4F-64D4-36E309575394}"/>
          </ac:spMkLst>
        </pc:spChg>
        <pc:spChg chg="add mod">
          <ac:chgData name="Thomas Weber 1 (s)" userId="f53217e6-5733-46a2-8214-0cf0599ff4b0" providerId="ADAL" clId="{071320C0-0B89-4192-8315-BF3EA623087F}" dt="2025-03-30T11:34:31.571" v="318" actId="1076"/>
          <ac:spMkLst>
            <pc:docMk/>
            <pc:sldMk cId="1921184775" sldId="324"/>
            <ac:spMk id="76" creationId="{B15001A1-922B-7DEC-9DE5-DAD937A4BB0C}"/>
          </ac:spMkLst>
        </pc:spChg>
        <pc:spChg chg="add mod">
          <ac:chgData name="Thomas Weber 1 (s)" userId="f53217e6-5733-46a2-8214-0cf0599ff4b0" providerId="ADAL" clId="{071320C0-0B89-4192-8315-BF3EA623087F}" dt="2025-03-30T11:34:22.752" v="317" actId="1076"/>
          <ac:spMkLst>
            <pc:docMk/>
            <pc:sldMk cId="1921184775" sldId="324"/>
            <ac:spMk id="77" creationId="{381CBD72-82DE-F1A3-1FF9-56EFFF5F45FC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78" creationId="{81EFAC2A-FE52-99E9-DE6B-FEE81ABC4B30}"/>
          </ac:spMkLst>
        </pc:spChg>
        <pc:spChg chg="add mod">
          <ac:chgData name="Thomas Weber 1 (s)" userId="f53217e6-5733-46a2-8214-0cf0599ff4b0" providerId="ADAL" clId="{071320C0-0B89-4192-8315-BF3EA623087F}" dt="2025-03-30T11:36:22.096" v="322" actId="790"/>
          <ac:spMkLst>
            <pc:docMk/>
            <pc:sldMk cId="1921184775" sldId="324"/>
            <ac:spMk id="79" creationId="{B9C7BF63-B137-C6C6-422B-F7A45E7AFF2C}"/>
          </ac:spMkLst>
        </pc:spChg>
        <pc:cxnChg chg="add mod">
          <ac:chgData name="Thomas Weber 1 (s)" userId="f53217e6-5733-46a2-8214-0cf0599ff4b0" providerId="ADAL" clId="{071320C0-0B89-4192-8315-BF3EA623087F}" dt="2025-03-30T11:17:02.617" v="109" actId="208"/>
          <ac:cxnSpMkLst>
            <pc:docMk/>
            <pc:sldMk cId="1921184775" sldId="324"/>
            <ac:cxnSpMk id="21" creationId="{7705BA56-14DE-84C4-87F9-E2D280703686}"/>
          </ac:cxnSpMkLst>
        </pc:cxnChg>
        <pc:cxnChg chg="add mod">
          <ac:chgData name="Thomas Weber 1 (s)" userId="f53217e6-5733-46a2-8214-0cf0599ff4b0" providerId="ADAL" clId="{071320C0-0B89-4192-8315-BF3EA623087F}" dt="2025-03-30T11:28:27.545" v="234" actId="208"/>
          <ac:cxnSpMkLst>
            <pc:docMk/>
            <pc:sldMk cId="1921184775" sldId="324"/>
            <ac:cxnSpMk id="25" creationId="{76435376-2C3D-B015-01F9-85BC234400D9}"/>
          </ac:cxnSpMkLst>
        </pc:cxnChg>
        <pc:cxnChg chg="add mod">
          <ac:chgData name="Thomas Weber 1 (s)" userId="f53217e6-5733-46a2-8214-0cf0599ff4b0" providerId="ADAL" clId="{071320C0-0B89-4192-8315-BF3EA623087F}" dt="2025-03-30T11:20:40.542" v="146" actId="14100"/>
          <ac:cxnSpMkLst>
            <pc:docMk/>
            <pc:sldMk cId="1921184775" sldId="324"/>
            <ac:cxnSpMk id="27" creationId="{5ED6B25B-F36C-16AE-AFC2-CC0CCA66AC3A}"/>
          </ac:cxnSpMkLst>
        </pc:cxnChg>
        <pc:cxnChg chg="add mod">
          <ac:chgData name="Thomas Weber 1 (s)" userId="f53217e6-5733-46a2-8214-0cf0599ff4b0" providerId="ADAL" clId="{071320C0-0B89-4192-8315-BF3EA623087F}" dt="2025-03-30T11:20:35.647" v="145" actId="14100"/>
          <ac:cxnSpMkLst>
            <pc:docMk/>
            <pc:sldMk cId="1921184775" sldId="324"/>
            <ac:cxnSpMk id="32" creationId="{B94ECD49-03F1-A1B5-3A51-F7ECB36CA82A}"/>
          </ac:cxnSpMkLst>
        </pc:cxnChg>
        <pc:cxnChg chg="add mod">
          <ac:chgData name="Thomas Weber 1 (s)" userId="f53217e6-5733-46a2-8214-0cf0599ff4b0" providerId="ADAL" clId="{071320C0-0B89-4192-8315-BF3EA623087F}" dt="2025-03-30T11:20:33.549" v="144" actId="14100"/>
          <ac:cxnSpMkLst>
            <pc:docMk/>
            <pc:sldMk cId="1921184775" sldId="324"/>
            <ac:cxnSpMk id="35" creationId="{3D30C859-7F23-7941-6EC0-53E2FEB19A31}"/>
          </ac:cxnSpMkLst>
        </pc:cxnChg>
        <pc:cxnChg chg="add mod">
          <ac:chgData name="Thomas Weber 1 (s)" userId="f53217e6-5733-46a2-8214-0cf0599ff4b0" providerId="ADAL" clId="{071320C0-0B89-4192-8315-BF3EA623087F}" dt="2025-03-30T11:20:25.124" v="142" actId="14100"/>
          <ac:cxnSpMkLst>
            <pc:docMk/>
            <pc:sldMk cId="1921184775" sldId="324"/>
            <ac:cxnSpMk id="42" creationId="{7768C1E4-0835-31A4-62A5-410B63276D9A}"/>
          </ac:cxnSpMkLst>
        </pc:cxnChg>
        <pc:cxnChg chg="add mod">
          <ac:chgData name="Thomas Weber 1 (s)" userId="f53217e6-5733-46a2-8214-0cf0599ff4b0" providerId="ADAL" clId="{071320C0-0B89-4192-8315-BF3EA623087F}" dt="2025-03-30T11:21:45.899" v="148" actId="14100"/>
          <ac:cxnSpMkLst>
            <pc:docMk/>
            <pc:sldMk cId="1921184775" sldId="324"/>
            <ac:cxnSpMk id="46" creationId="{46308DBB-5724-EE5D-F4AB-44CBFA2ED963}"/>
          </ac:cxnSpMkLst>
        </pc:cxnChg>
        <pc:cxnChg chg="add mod">
          <ac:chgData name="Thomas Weber 1 (s)" userId="f53217e6-5733-46a2-8214-0cf0599ff4b0" providerId="ADAL" clId="{071320C0-0B89-4192-8315-BF3EA623087F}" dt="2025-03-30T11:19:12.331" v="127" actId="14100"/>
          <ac:cxnSpMkLst>
            <pc:docMk/>
            <pc:sldMk cId="1921184775" sldId="324"/>
            <ac:cxnSpMk id="48" creationId="{7103F931-2E0C-C74D-2C44-CB0CE4F4D1D1}"/>
          </ac:cxnSpMkLst>
        </pc:cxnChg>
        <pc:cxnChg chg="add mod">
          <ac:chgData name="Thomas Weber 1 (s)" userId="f53217e6-5733-46a2-8214-0cf0599ff4b0" providerId="ADAL" clId="{071320C0-0B89-4192-8315-BF3EA623087F}" dt="2025-03-30T11:19:28.698" v="131" actId="14100"/>
          <ac:cxnSpMkLst>
            <pc:docMk/>
            <pc:sldMk cId="1921184775" sldId="324"/>
            <ac:cxnSpMk id="57" creationId="{C2EEAD20-6FE2-2085-A27E-7AB3AB7854B9}"/>
          </ac:cxnSpMkLst>
        </pc:cxnChg>
        <pc:cxnChg chg="add mod">
          <ac:chgData name="Thomas Weber 1 (s)" userId="f53217e6-5733-46a2-8214-0cf0599ff4b0" providerId="ADAL" clId="{071320C0-0B89-4192-8315-BF3EA623087F}" dt="2025-03-30T12:55:17.291" v="334" actId="692"/>
          <ac:cxnSpMkLst>
            <pc:docMk/>
            <pc:sldMk cId="1921184775" sldId="324"/>
            <ac:cxnSpMk id="60" creationId="{6CA7BB69-A9E3-45EC-D83C-CF5B022B6E18}"/>
          </ac:cxnSpMkLst>
        </pc:cxnChg>
        <pc:cxnChg chg="add mod">
          <ac:chgData name="Thomas Weber 1 (s)" userId="f53217e6-5733-46a2-8214-0cf0599ff4b0" providerId="ADAL" clId="{071320C0-0B89-4192-8315-BF3EA623087F}" dt="2025-03-30T11:20:16.188" v="141" actId="14100"/>
          <ac:cxnSpMkLst>
            <pc:docMk/>
            <pc:sldMk cId="1921184775" sldId="324"/>
            <ac:cxnSpMk id="64" creationId="{5B11A8B8-6793-8D89-F8E4-1E80322550E7}"/>
          </ac:cxnSpMkLst>
        </pc:cxnChg>
      </pc:sldChg>
      <pc:sldChg chg="addSp delSp modSp new mod">
        <pc:chgData name="Thomas Weber 1 (s)" userId="f53217e6-5733-46a2-8214-0cf0599ff4b0" providerId="ADAL" clId="{071320C0-0B89-4192-8315-BF3EA623087F}" dt="2025-03-30T14:04:02.356" v="975" actId="20577"/>
        <pc:sldMkLst>
          <pc:docMk/>
          <pc:sldMk cId="2604090641" sldId="325"/>
        </pc:sldMkLst>
        <pc:spChg chg="mod">
          <ac:chgData name="Thomas Weber 1 (s)" userId="f53217e6-5733-46a2-8214-0cf0599ff4b0" providerId="ADAL" clId="{071320C0-0B89-4192-8315-BF3EA623087F}" dt="2025-03-30T13:58:04.546" v="745" actId="20577"/>
          <ac:spMkLst>
            <pc:docMk/>
            <pc:sldMk cId="2604090641" sldId="325"/>
            <ac:spMk id="2" creationId="{37F57DD7-E307-84F9-3DE6-D6EC219432F3}"/>
          </ac:spMkLst>
        </pc:spChg>
        <pc:spChg chg="mod">
          <ac:chgData name="Thomas Weber 1 (s)" userId="f53217e6-5733-46a2-8214-0cf0599ff4b0" providerId="ADAL" clId="{071320C0-0B89-4192-8315-BF3EA623087F}" dt="2025-03-30T14:04:02.356" v="975" actId="20577"/>
          <ac:spMkLst>
            <pc:docMk/>
            <pc:sldMk cId="2604090641" sldId="325"/>
            <ac:spMk id="3" creationId="{A9A379C4-C67F-F5EE-7C67-B1D2777473C7}"/>
          </ac:spMkLst>
        </pc:spChg>
        <pc:graphicFrameChg chg="add mod">
          <ac:chgData name="Thomas Weber 1 (s)" userId="f53217e6-5733-46a2-8214-0cf0599ff4b0" providerId="ADAL" clId="{071320C0-0B89-4192-8315-BF3EA623087F}" dt="2025-03-30T14:01:20.470" v="862" actId="1076"/>
          <ac:graphicFrameMkLst>
            <pc:docMk/>
            <pc:sldMk cId="2604090641" sldId="325"/>
            <ac:graphicFrameMk id="10" creationId="{328B41D2-0F98-5A9A-3FA1-1455CBF2F9C2}"/>
          </ac:graphicFrameMkLst>
        </pc:graphicFrameChg>
        <pc:graphicFrameChg chg="add mod">
          <ac:chgData name="Thomas Weber 1 (s)" userId="f53217e6-5733-46a2-8214-0cf0599ff4b0" providerId="ADAL" clId="{071320C0-0B89-4192-8315-BF3EA623087F}" dt="2025-03-30T14:01:23.881" v="864" actId="1076"/>
          <ac:graphicFrameMkLst>
            <pc:docMk/>
            <pc:sldMk cId="2604090641" sldId="325"/>
            <ac:graphicFrameMk id="11" creationId="{30BEF95D-3BC3-6C3E-D86B-8ABAE14B8413}"/>
          </ac:graphicFrameMkLst>
        </pc:graphicFrameChg>
        <pc:picChg chg="add mod ord modCrop">
          <ac:chgData name="Thomas Weber 1 (s)" userId="f53217e6-5733-46a2-8214-0cf0599ff4b0" providerId="ADAL" clId="{071320C0-0B89-4192-8315-BF3EA623087F}" dt="2025-03-30T13:57:51.804" v="737" actId="1076"/>
          <ac:picMkLst>
            <pc:docMk/>
            <pc:sldMk cId="2604090641" sldId="325"/>
            <ac:picMk id="9" creationId="{3E643404-D0C2-AB45-8696-9CCE26461ACC}"/>
          </ac:picMkLst>
        </pc:picChg>
      </pc:sldChg>
      <pc:sldChg chg="addSp delSp modSp add mod">
        <pc:chgData name="Thomas Weber 1 (s)" userId="f53217e6-5733-46a2-8214-0cf0599ff4b0" providerId="ADAL" clId="{071320C0-0B89-4192-8315-BF3EA623087F}" dt="2025-03-30T19:26:38.918" v="1007" actId="313"/>
        <pc:sldMkLst>
          <pc:docMk/>
          <pc:sldMk cId="2608040752" sldId="328"/>
        </pc:sldMkLst>
        <pc:spChg chg="mod">
          <ac:chgData name="Thomas Weber 1 (s)" userId="f53217e6-5733-46a2-8214-0cf0599ff4b0" providerId="ADAL" clId="{071320C0-0B89-4192-8315-BF3EA623087F}" dt="2025-03-30T19:26:38.918" v="1007" actId="313"/>
          <ac:spMkLst>
            <pc:docMk/>
            <pc:sldMk cId="2608040752" sldId="328"/>
            <ac:spMk id="2" creationId="{5F023CB4-7A21-C4BD-AA85-F4DE27E4A043}"/>
          </ac:spMkLst>
        </pc:spChg>
        <pc:picChg chg="add mod">
          <ac:chgData name="Thomas Weber 1 (s)" userId="f53217e6-5733-46a2-8214-0cf0599ff4b0" providerId="ADAL" clId="{071320C0-0B89-4192-8315-BF3EA623087F}" dt="2025-03-30T19:26:21.527" v="1006" actId="1076"/>
          <ac:picMkLst>
            <pc:docMk/>
            <pc:sldMk cId="2608040752" sldId="328"/>
            <ac:picMk id="11" creationId="{1E8B2013-ECD2-7BD3-73D4-009C6298EA9F}"/>
          </ac:picMkLst>
        </pc:picChg>
      </pc:sldChg>
      <pc:sldChg chg="addSp delSp modSp add mod">
        <pc:chgData name="Thomas Weber 1 (s)" userId="f53217e6-5733-46a2-8214-0cf0599ff4b0" providerId="ADAL" clId="{071320C0-0B89-4192-8315-BF3EA623087F}" dt="2025-04-01T11:18:19.546" v="1039" actId="22"/>
        <pc:sldMkLst>
          <pc:docMk/>
          <pc:sldMk cId="1089819754" sldId="329"/>
        </pc:sldMkLst>
        <pc:spChg chg="del">
          <ac:chgData name="Thomas Weber 1 (s)" userId="f53217e6-5733-46a2-8214-0cf0599ff4b0" providerId="ADAL" clId="{071320C0-0B89-4192-8315-BF3EA623087F}" dt="2025-04-01T11:17:32.217" v="1032" actId="478"/>
          <ac:spMkLst>
            <pc:docMk/>
            <pc:sldMk cId="1089819754" sldId="329"/>
            <ac:spMk id="2" creationId="{842CDFE4-B064-B64F-0C01-76A3005E9ABA}"/>
          </ac:spMkLst>
        </pc:spChg>
        <pc:spChg chg="del">
          <ac:chgData name="Thomas Weber 1 (s)" userId="f53217e6-5733-46a2-8214-0cf0599ff4b0" providerId="ADAL" clId="{071320C0-0B89-4192-8315-BF3EA623087F}" dt="2025-04-01T11:17:37.999" v="1034" actId="478"/>
          <ac:spMkLst>
            <pc:docMk/>
            <pc:sldMk cId="1089819754" sldId="329"/>
            <ac:spMk id="3" creationId="{C3BDD30C-B964-D73C-CCCF-EAE27D9CFB2F}"/>
          </ac:spMkLst>
        </pc:spChg>
        <pc:spChg chg="add del mod">
          <ac:chgData name="Thomas Weber 1 (s)" userId="f53217e6-5733-46a2-8214-0cf0599ff4b0" providerId="ADAL" clId="{071320C0-0B89-4192-8315-BF3EA623087F}" dt="2025-04-01T11:17:29.176" v="1031" actId="478"/>
          <ac:spMkLst>
            <pc:docMk/>
            <pc:sldMk cId="1089819754" sldId="329"/>
            <ac:spMk id="8" creationId="{7A027186-E2FF-D4A9-D78A-F8B189FB2EDE}"/>
          </ac:spMkLst>
        </pc:spChg>
        <pc:spChg chg="add del mod">
          <ac:chgData name="Thomas Weber 1 (s)" userId="f53217e6-5733-46a2-8214-0cf0599ff4b0" providerId="ADAL" clId="{071320C0-0B89-4192-8315-BF3EA623087F}" dt="2025-04-01T11:17:33.954" v="1033" actId="478"/>
          <ac:spMkLst>
            <pc:docMk/>
            <pc:sldMk cId="1089819754" sldId="329"/>
            <ac:spMk id="13" creationId="{8424D947-F123-97FB-7371-A7AABF3DA94E}"/>
          </ac:spMkLst>
        </pc:spChg>
        <pc:spChg chg="add del mod">
          <ac:chgData name="Thomas Weber 1 (s)" userId="f53217e6-5733-46a2-8214-0cf0599ff4b0" providerId="ADAL" clId="{071320C0-0B89-4192-8315-BF3EA623087F}" dt="2025-04-01T11:17:39.669" v="1035" actId="478"/>
          <ac:spMkLst>
            <pc:docMk/>
            <pc:sldMk cId="1089819754" sldId="329"/>
            <ac:spMk id="15" creationId="{580669E7-4C0D-0977-8F20-0C6C409708C0}"/>
          </ac:spMkLst>
        </pc:spChg>
        <pc:graphicFrameChg chg="del">
          <ac:chgData name="Thomas Weber 1 (s)" userId="f53217e6-5733-46a2-8214-0cf0599ff4b0" providerId="ADAL" clId="{071320C0-0B89-4192-8315-BF3EA623087F}" dt="2025-04-01T11:17:42.333" v="1037" actId="478"/>
          <ac:graphicFrameMkLst>
            <pc:docMk/>
            <pc:sldMk cId="1089819754" sldId="329"/>
            <ac:graphicFrameMk id="10" creationId="{621432A8-2B98-C9FA-D5A1-D616BA14D550}"/>
          </ac:graphicFrameMkLst>
        </pc:graphicFrameChg>
        <pc:graphicFrameChg chg="del">
          <ac:chgData name="Thomas Weber 1 (s)" userId="f53217e6-5733-46a2-8214-0cf0599ff4b0" providerId="ADAL" clId="{071320C0-0B89-4192-8315-BF3EA623087F}" dt="2025-04-01T11:17:40.998" v="1036" actId="478"/>
          <ac:graphicFrameMkLst>
            <pc:docMk/>
            <pc:sldMk cId="1089819754" sldId="329"/>
            <ac:graphicFrameMk id="11" creationId="{FA0DB9CE-0881-3FDC-96DD-7394CFBE408B}"/>
          </ac:graphicFrameMkLst>
        </pc:graphicFrameChg>
        <pc:picChg chg="del">
          <ac:chgData name="Thomas Weber 1 (s)" userId="f53217e6-5733-46a2-8214-0cf0599ff4b0" providerId="ADAL" clId="{071320C0-0B89-4192-8315-BF3EA623087F}" dt="2025-04-01T11:17:26.485" v="1030" actId="478"/>
          <ac:picMkLst>
            <pc:docMk/>
            <pc:sldMk cId="1089819754" sldId="329"/>
            <ac:picMk id="9" creationId="{5E1B4DEF-0B54-9E2A-F675-3288CD94B8A3}"/>
          </ac:picMkLst>
        </pc:picChg>
        <pc:picChg chg="add">
          <ac:chgData name="Thomas Weber 1 (s)" userId="f53217e6-5733-46a2-8214-0cf0599ff4b0" providerId="ADAL" clId="{071320C0-0B89-4192-8315-BF3EA623087F}" dt="2025-04-01T11:18:19.546" v="1039" actId="22"/>
          <ac:picMkLst>
            <pc:docMk/>
            <pc:sldMk cId="1089819754" sldId="329"/>
            <ac:picMk id="17" creationId="{AAD8BF08-C228-D0DE-AEDD-3DBDAFE85361}"/>
          </ac:picMkLst>
        </pc:picChg>
      </pc:sldChg>
      <pc:sldChg chg="addSp add mod">
        <pc:chgData name="Thomas Weber 1 (s)" userId="f53217e6-5733-46a2-8214-0cf0599ff4b0" providerId="ADAL" clId="{071320C0-0B89-4192-8315-BF3EA623087F}" dt="2025-04-01T11:18:39.868" v="1040" actId="22"/>
        <pc:sldMkLst>
          <pc:docMk/>
          <pc:sldMk cId="3245830221" sldId="330"/>
        </pc:sldMkLst>
        <pc:picChg chg="add">
          <ac:chgData name="Thomas Weber 1 (s)" userId="f53217e6-5733-46a2-8214-0cf0599ff4b0" providerId="ADAL" clId="{071320C0-0B89-4192-8315-BF3EA623087F}" dt="2025-04-01T11:18:39.868" v="1040" actId="22"/>
          <ac:picMkLst>
            <pc:docMk/>
            <pc:sldMk cId="3245830221" sldId="330"/>
            <ac:picMk id="3" creationId="{C3621F8E-1AE9-8A0B-4BA2-A9214FF4099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17.10.2025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17.10.2025</a:t>
            </a:fld>
            <a:endParaRPr lang="de-CH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r>
              <a:rPr lang="de-DE"/>
              <a:t>01.04.2025 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Project Globus; Simon Kohler, Thomas Weber, Manuel Bürgisser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/>
              <a:t> Ersetzen Sie diesen Platzhalter durch ein Bild </a:t>
            </a:r>
            <a:br>
              <a:rPr lang="de-CH"/>
            </a:br>
            <a:r>
              <a:rPr lang="de-CH"/>
              <a:t>(Grösse und Position beibehalten).</a:t>
            </a:r>
            <a:br>
              <a:rPr lang="de-CH"/>
            </a:br>
            <a:br>
              <a:rPr lang="de-CH"/>
            </a:br>
            <a:r>
              <a:rPr lang="de-CH"/>
              <a:t>Eine Auswahl an FHNW-Bildern finden Sie im </a:t>
            </a:r>
            <a:br>
              <a:rPr lang="de-CH"/>
            </a:br>
            <a:r>
              <a:rPr lang="de-CH"/>
              <a:t>«Content </a:t>
            </a:r>
            <a:r>
              <a:rPr lang="de-CH" err="1"/>
              <a:t>Chooser</a:t>
            </a:r>
            <a:r>
              <a:rPr lang="de-CH"/>
              <a:t>» rechts in PowerPoint </a:t>
            </a:r>
            <a:br>
              <a:rPr lang="de-CH"/>
            </a:br>
            <a:r>
              <a:rPr lang="de-CH"/>
              <a:t>oder unter dem Menüpunkt «Einfügen &gt; Inhalte».</a:t>
            </a:r>
            <a:br>
              <a:rPr lang="de-CH"/>
            </a:br>
            <a:br>
              <a:rPr lang="de-CH"/>
            </a:br>
            <a:r>
              <a:rPr lang="de-CH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/>
              <a:t>Manuel Bürgisser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/>
              <a:t>Titel </a:t>
            </a:r>
            <a:br>
              <a:rPr lang="de-CH"/>
            </a:br>
            <a:r>
              <a:rPr lang="de-CH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/>
              <a:t>Untertitel </a:t>
            </a:r>
            <a:br>
              <a:rPr lang="de-CH" noProof="0"/>
            </a:br>
            <a:r>
              <a:rPr lang="de-CH" noProof="0"/>
              <a:t>hinzufügen</a:t>
            </a:r>
            <a:endParaRPr lang="de-CH"/>
          </a:p>
        </p:txBody>
      </p:sp>
      <p:pic>
        <p:nvPicPr>
          <p:cNvPr id="2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61448B4D-9047-5256-B601-A07C05A8B2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 </a:t>
            </a:r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Project Globus; Simon Kohler, Thomas Weber, Manuel Bürgisser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5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91C89C33-BF14-2388-0378-83B4FD1E63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800" y="1170372"/>
            <a:ext cx="11012400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800" y="1989138"/>
            <a:ext cx="11016850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 </a:t>
            </a:r>
            <a:endParaRPr lang="de-CH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Project Globus; Simon Kohler, Thomas Weber, Manuel Bürgisser</a:t>
            </a:r>
          </a:p>
          <a:p>
            <a:endParaRPr lang="de-CH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4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C6E57A35-055A-EAD2-91DE-BEAF437875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800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01.04.2025 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Project Globus; Simon Kohler, Thomas Weber, Manuel Bürgisser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3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CFBE050A-E925-BF5A-03B1-46BA7CFC9B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800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800" y="1989138"/>
            <a:ext cx="11016850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/>
              <a:t>Inhalt hinzufügen</a:t>
            </a:r>
          </a:p>
          <a:p>
            <a:pPr lvl="1"/>
            <a:r>
              <a:rPr lang="de-DE"/>
              <a:t>Zweite </a:t>
            </a:r>
            <a:r>
              <a:rPr lang="de-CH" noProof="0"/>
              <a:t>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 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Project Globus; Simon Kohler, Thomas Weber, Manuel Bürgisser</a:t>
            </a:r>
          </a:p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7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8A40CCE3-3332-5A12-4289-98A34F485C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800" y="1170372"/>
            <a:ext cx="11012400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6800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132" y="6620400"/>
            <a:ext cx="1188000" cy="144016"/>
          </a:xfrm>
        </p:spPr>
        <p:txBody>
          <a:bodyPr/>
          <a:lstStyle/>
          <a:p>
            <a:r>
              <a:rPr lang="de-DE"/>
              <a:t>01.04.2025 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Project Globus; Simon Kohler, Thomas Weber, Manuel Bürgisser</a:t>
            </a:r>
          </a:p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8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07832D3F-B01B-D4CF-E9C5-56C7D1397D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 </a:t>
            </a:r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Project Globus; Simon Kohler, Thomas Weber, Manuel Bürgisser</a:t>
            </a:r>
          </a:p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/>
              <a:t>Ersetzen Sie diesen Platzhalter durch ein Bild </a:t>
            </a:r>
            <a:br>
              <a:rPr lang="de-CH"/>
            </a:br>
            <a:r>
              <a:rPr lang="de-CH"/>
              <a:t>(Grösse und Position beibehalten).</a:t>
            </a:r>
            <a:br>
              <a:rPr lang="de-CH"/>
            </a:br>
            <a:br>
              <a:rPr lang="de-CH"/>
            </a:br>
            <a:r>
              <a:rPr lang="de-CH"/>
              <a:t>Eine Auswahl an FHNW-Bildern finden Sie im </a:t>
            </a:r>
            <a:br>
              <a:rPr lang="de-CH"/>
            </a:br>
            <a:r>
              <a:rPr lang="de-CH"/>
              <a:t>«Content </a:t>
            </a:r>
            <a:r>
              <a:rPr lang="de-CH" err="1"/>
              <a:t>Chooser</a:t>
            </a:r>
            <a:r>
              <a:rPr lang="de-CH"/>
              <a:t>» rechts in PowerPoint </a:t>
            </a:r>
            <a:br>
              <a:rPr lang="de-CH"/>
            </a:br>
            <a:r>
              <a:rPr lang="de-CH"/>
              <a:t>oder unter dem Menüpunkt «Einfügen &gt; Inhalte».</a:t>
            </a:r>
            <a:br>
              <a:rPr lang="de-CH"/>
            </a:br>
            <a:br>
              <a:rPr lang="de-CH"/>
            </a:br>
            <a:r>
              <a:rPr lang="de-CH"/>
              <a:t>Eigene Bilder können Sie durch einen Klick auf das untenstehende Icon einfügen.</a:t>
            </a:r>
          </a:p>
        </p:txBody>
      </p:sp>
      <p:pic>
        <p:nvPicPr>
          <p:cNvPr id="8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4C568DC0-534D-1447-903E-3C211CC2C3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800" y="1170372"/>
            <a:ext cx="5040000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6800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</a:t>
            </a:r>
            <a:r>
              <a:rPr lang="en-GB" noProof="0" dirty="0">
                <a:cs typeface="Arial"/>
              </a:rPr>
              <a:t>.2025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Project Globus; Simon Kohler, Thomas Weber, Manuel Bürgisser</a:t>
            </a:r>
          </a:p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8226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/>
              <a:t>Ersetzen Sie diesen Platzhalter durch ein Bild </a:t>
            </a:r>
            <a:br>
              <a:rPr lang="de-CH"/>
            </a:br>
            <a:r>
              <a:rPr lang="de-CH"/>
              <a:t>(Grösse und Position beibehalten).</a:t>
            </a:r>
            <a:br>
              <a:rPr lang="de-CH"/>
            </a:br>
            <a:br>
              <a:rPr lang="de-CH"/>
            </a:br>
            <a:r>
              <a:rPr lang="de-CH"/>
              <a:t>Eine Auswahl an FHNW-Bildern finden Sie im </a:t>
            </a:r>
            <a:br>
              <a:rPr lang="de-CH"/>
            </a:br>
            <a:r>
              <a:rPr lang="de-CH"/>
              <a:t>«Content </a:t>
            </a:r>
            <a:r>
              <a:rPr lang="de-CH" err="1"/>
              <a:t>Chooser</a:t>
            </a:r>
            <a:r>
              <a:rPr lang="de-CH"/>
              <a:t>» rechts in PowerPoint </a:t>
            </a:r>
            <a:br>
              <a:rPr lang="de-CH"/>
            </a:br>
            <a:r>
              <a:rPr lang="de-CH"/>
              <a:t>oder unter dem Menüpunkt «Einfügen &gt; Inhalte».</a:t>
            </a:r>
            <a:br>
              <a:rPr lang="de-CH"/>
            </a:br>
            <a:br>
              <a:rPr lang="de-CH"/>
            </a:br>
            <a:r>
              <a:rPr lang="de-CH"/>
              <a:t>Eigene Bilder können Sie durch einen Klick auf das untenstehende Icon einfügen.</a:t>
            </a:r>
          </a:p>
        </p:txBody>
      </p:sp>
      <p:pic>
        <p:nvPicPr>
          <p:cNvPr id="3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D5689EA5-3091-F6B5-EBCA-B62F813DA7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01.04.2025 </a:t>
            </a:r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Project Globus; Simon Kohler, Thomas Weber, Manuel Bürgisser</a:t>
            </a:r>
          </a:p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2365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/>
              <a:t> Ersetzen Sie diesen Platzhalter durch ein Bild (Grösse und Position beibehalten).</a:t>
            </a:r>
            <a:br>
              <a:rPr lang="de-CH"/>
            </a:br>
            <a:br>
              <a:rPr lang="de-CH"/>
            </a:br>
            <a:r>
              <a:rPr lang="de-CH"/>
              <a:t>Eine Auswahl an FHNW-Bildern finden Sie im «Content </a:t>
            </a:r>
            <a:r>
              <a:rPr lang="de-CH" err="1"/>
              <a:t>Chooser</a:t>
            </a:r>
            <a:r>
              <a:rPr lang="de-CH"/>
              <a:t>» rechts in PowerPoint </a:t>
            </a:r>
            <a:br>
              <a:rPr lang="de-CH"/>
            </a:br>
            <a:r>
              <a:rPr lang="de-CH"/>
              <a:t>oder unter dem Menüpunkt «Einfügen &gt; Inhalte».</a:t>
            </a:r>
            <a:br>
              <a:rPr lang="de-CH"/>
            </a:br>
            <a:br>
              <a:rPr lang="de-CH"/>
            </a:br>
            <a:r>
              <a:rPr lang="de-CH"/>
              <a:t>Eigene Bilder können Sie durch einen Klick</a:t>
            </a:r>
            <a:br>
              <a:rPr lang="de-CH"/>
            </a:br>
            <a:r>
              <a:rPr lang="de-CH"/>
              <a:t>auf das untenstehende Icon einfügen.</a:t>
            </a:r>
          </a:p>
        </p:txBody>
      </p:sp>
      <p:pic>
        <p:nvPicPr>
          <p:cNvPr id="5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C8336DC3-6CB7-507D-857F-FA4F6F2369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6800" y="1170372"/>
            <a:ext cx="11016850" cy="492443"/>
          </a:xfrm>
        </p:spPr>
        <p:txBody>
          <a:bodyPr/>
          <a:lstStyle/>
          <a:p>
            <a:r>
              <a:rPr lang="de-CH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 </a:t>
            </a:r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Project Globus; Simon Kohler, Thomas Weber, Manuel Bürgisser</a:t>
            </a:r>
          </a:p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pic>
        <p:nvPicPr>
          <p:cNvPr id="6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B3394ECF-D83F-F0BD-F956-F8855FAE15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5574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Inhalt hinzufügen</a:t>
            </a:r>
          </a:p>
          <a:p>
            <a:pPr lvl="2"/>
            <a:r>
              <a:rPr lang="de-CH" noProof="0"/>
              <a:t>Ebene 2</a:t>
            </a:r>
          </a:p>
          <a:p>
            <a:pPr lvl="3"/>
            <a:r>
              <a:rPr lang="de-CH" noProof="0"/>
              <a:t>Ebene 3</a:t>
            </a:r>
          </a:p>
          <a:p>
            <a:pPr lvl="4"/>
            <a:r>
              <a:rPr lang="de-CH" noProof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r>
              <a:rPr lang="de-DE"/>
              <a:t>01.04.2025 </a:t>
            </a:r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de-CH"/>
              <a:t>Project Globus; Simon Kohler, Thomas Weber, Manuel Bürgisser</a:t>
            </a:r>
          </a:p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67508" y="6618222"/>
            <a:ext cx="150642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/>
              <a:t>www.fhnw.ch/ht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A7E5D4E-A188-CD73-C96E-F2977DEC25B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0457" y="212400"/>
            <a:ext cx="2727663" cy="4248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A0C7F9C-E3A4-730D-52AF-4A74B39F79F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192" y="335500"/>
            <a:ext cx="142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C:\Users\michael.maushart\Desktop\FHNW_PowerPointTemplates\fhnw_e.jpg">
            <a:extLst>
              <a:ext uri="{FF2B5EF4-FFF2-40B4-BE49-F238E27FC236}">
                <a16:creationId xmlns:a16="http://schemas.microsoft.com/office/drawing/2014/main" id="{6FC1169A-8321-A188-B8EC-533103F995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0" y="250315"/>
            <a:ext cx="3836558" cy="540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53ADAF5-4807-68FF-4D40-65438BF62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</a:t>
            </a:r>
            <a:r>
              <a:rPr lang="en-GB" noProof="0" dirty="0"/>
              <a:t>.2025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55E460-25C6-3A25-5B4F-AAC2A569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r>
              <a:rPr lang="en-GB" noProof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BDBB4E-FF89-DE17-7B80-A8E1AEC23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</a:t>
            </a:fld>
            <a:endParaRPr lang="en-GB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noProof="0" dirty="0">
                <a:cs typeface="Arial"/>
              </a:rPr>
              <a:t>Simon Kohler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/>
              <a:t>Project Globus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GB" noProof="0" dirty="0">
                <a:cs typeface="Arial"/>
              </a:rPr>
              <a:t>-</a:t>
            </a:r>
            <a:r>
              <a:rPr lang="en-GB" noProof="0" dirty="0" err="1">
                <a:cs typeface="Arial"/>
              </a:rPr>
              <a:t>Änderungen</a:t>
            </a:r>
            <a:r>
              <a:rPr lang="en-GB" noProof="0" dirty="0">
                <a:cs typeface="Arial"/>
              </a:rPr>
              <a:t> </a:t>
            </a:r>
            <a:r>
              <a:rPr lang="en-GB" noProof="0" dirty="0" err="1">
                <a:cs typeface="Arial"/>
              </a:rPr>
              <a:t>seit</a:t>
            </a:r>
            <a:r>
              <a:rPr lang="en-GB" noProof="0" dirty="0">
                <a:cs typeface="Arial"/>
              </a:rPr>
              <a:t> Ende Projekt 4</a:t>
            </a:r>
          </a:p>
          <a:p>
            <a:r>
              <a:rPr lang="en-GB" dirty="0">
                <a:cs typeface="Arial"/>
              </a:rPr>
              <a:t>-</a:t>
            </a:r>
            <a:r>
              <a:rPr lang="en-GB" dirty="0" err="1">
                <a:cs typeface="Arial"/>
              </a:rPr>
              <a:t>Übergabe</a:t>
            </a:r>
            <a:r>
              <a:rPr lang="en-GB" dirty="0">
                <a:cs typeface="Arial"/>
              </a:rPr>
              <a:t> an FHNW</a:t>
            </a:r>
            <a:endParaRPr lang="en-GB" noProof="0" dirty="0">
              <a:cs typeface="Arial"/>
            </a:endParaRPr>
          </a:p>
          <a:p>
            <a:r>
              <a:rPr lang="en-GB" dirty="0">
                <a:cs typeface="Arial"/>
              </a:rPr>
              <a:t>17.10</a:t>
            </a:r>
            <a:r>
              <a:rPr lang="en-GB" noProof="0" dirty="0">
                <a:cs typeface="Arial"/>
              </a:rPr>
              <a:t>.2025</a:t>
            </a:r>
          </a:p>
        </p:txBody>
      </p:sp>
      <p:pic>
        <p:nvPicPr>
          <p:cNvPr id="1026" name="Picture 2" descr="Die schönsten Satellitenbilder der Erde">
            <a:extLst>
              <a:ext uri="{FF2B5EF4-FFF2-40B4-BE49-F238E27FC236}">
                <a16:creationId xmlns:a16="http://schemas.microsoft.com/office/drawing/2014/main" id="{F88DA0BF-FB01-DB38-3887-978424E53EFB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" r="5682"/>
          <a:stretch/>
        </p:blipFill>
        <p:spPr bwMode="auto">
          <a:xfrm>
            <a:off x="5735960" y="850779"/>
            <a:ext cx="5690305" cy="600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FA140-2BBD-DB0E-F3B4-36A60423C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AC21B-B8AB-1D84-96D3-1998789E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17.10.2025</a:t>
            </a:r>
          </a:p>
          <a:p>
            <a:endParaRPr lang="en-GB" dirty="0">
              <a:cs typeface="Arial"/>
            </a:endParaRPr>
          </a:p>
          <a:p>
            <a:r>
              <a:rPr lang="en-GB" noProof="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CA5ED-9C26-F560-47D8-5E6AB71B4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endParaRPr lang="en-GB" noProof="0"/>
          </a:p>
          <a:p>
            <a:endParaRPr lang="en-GB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17A2CD-900E-8530-DAFA-7A6F3EBD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10</a:t>
            </a:fld>
            <a:endParaRPr lang="en-GB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53164-3484-444C-79C4-C828AFEED22E}"/>
              </a:ext>
            </a:extLst>
          </p:cNvPr>
          <p:cNvSpPr txBox="1"/>
          <p:nvPr/>
        </p:nvSpPr>
        <p:spPr>
          <a:xfrm>
            <a:off x="314957" y="1340768"/>
            <a:ext cx="10382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/>
              <a:t>Stand 17.10.2025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E18637D-AC59-04F7-9F90-A9B6CB72DE89}"/>
              </a:ext>
            </a:extLst>
          </p:cNvPr>
          <p:cNvSpPr txBox="1">
            <a:spLocks/>
          </p:cNvSpPr>
          <p:nvPr/>
        </p:nvSpPr>
        <p:spPr>
          <a:xfrm>
            <a:off x="406799" y="1989139"/>
            <a:ext cx="10772477" cy="4631261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GB" dirty="0" err="1"/>
              <a:t>Wackelkontakte</a:t>
            </a:r>
            <a:r>
              <a:rPr lang="en-GB" dirty="0"/>
              <a:t> LED </a:t>
            </a:r>
            <a:r>
              <a:rPr lang="en-GB" dirty="0" err="1"/>
              <a:t>stecker</a:t>
            </a:r>
            <a:r>
              <a:rPr lang="en-GB" dirty="0"/>
              <a:t>: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erstanlassen</a:t>
            </a:r>
            <a:r>
              <a:rPr lang="en-GB" dirty="0"/>
              <a:t> muss </a:t>
            </a:r>
            <a:r>
              <a:rPr lang="en-GB" dirty="0" err="1"/>
              <a:t>ein</a:t>
            </a:r>
            <a:r>
              <a:rPr lang="en-GB" dirty="0"/>
              <a:t> </a:t>
            </a:r>
            <a:r>
              <a:rPr lang="en-GB" dirty="0" err="1"/>
              <a:t>wenig</a:t>
            </a:r>
            <a:r>
              <a:rPr lang="en-GB" dirty="0"/>
              <a:t> </a:t>
            </a:r>
            <a:r>
              <a:rPr lang="en-GB" dirty="0" err="1"/>
              <a:t>gespielt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den LED </a:t>
            </a:r>
            <a:r>
              <a:rPr lang="en-GB" dirty="0" err="1"/>
              <a:t>Steckern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/>
              <a:t>Neu (</a:t>
            </a:r>
            <a:r>
              <a:rPr lang="en-GB" dirty="0" err="1"/>
              <a:t>konnte</a:t>
            </a:r>
            <a:r>
              <a:rPr lang="en-GB" dirty="0"/>
              <a:t> </a:t>
            </a:r>
            <a:r>
              <a:rPr lang="en-GB" dirty="0" err="1"/>
              <a:t>vor</a:t>
            </a:r>
            <a:r>
              <a:rPr lang="en-GB" dirty="0"/>
              <a:t> </a:t>
            </a:r>
            <a:r>
              <a:rPr lang="en-GB" dirty="0" err="1"/>
              <a:t>dem</a:t>
            </a:r>
            <a:r>
              <a:rPr lang="en-GB" dirty="0"/>
              <a:t> 16.10.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beobachtet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): </a:t>
            </a:r>
            <a:r>
              <a:rPr lang="en-GB" dirty="0" err="1"/>
              <a:t>Verbindungsschwierigkeiten</a:t>
            </a:r>
            <a:r>
              <a:rPr lang="en-GB" dirty="0"/>
              <a:t> auf </a:t>
            </a:r>
            <a:r>
              <a:rPr lang="en-GB" dirty="0" err="1"/>
              <a:t>GlobusAP</a:t>
            </a:r>
            <a:r>
              <a:rPr lang="en-GB" dirty="0"/>
              <a:t> von </a:t>
            </a:r>
            <a:r>
              <a:rPr lang="en-GB" dirty="0" err="1"/>
              <a:t>normalen</a:t>
            </a:r>
            <a:r>
              <a:rPr lang="en-GB" dirty="0"/>
              <a:t> </a:t>
            </a:r>
            <a:r>
              <a:rPr lang="en-GB" dirty="0" err="1"/>
              <a:t>Geräten</a:t>
            </a:r>
            <a:r>
              <a:rPr lang="en-GB" dirty="0"/>
              <a:t>:</a:t>
            </a:r>
          </a:p>
          <a:p>
            <a:pPr lvl="2">
              <a:buFontTx/>
              <a:buChar char="-"/>
            </a:pPr>
            <a:r>
              <a:rPr lang="en-GB" dirty="0" err="1"/>
              <a:t>Bürgisser</a:t>
            </a:r>
            <a:r>
              <a:rPr lang="en-GB" dirty="0"/>
              <a:t> </a:t>
            </a:r>
            <a:r>
              <a:rPr lang="en-GB" dirty="0" err="1"/>
              <a:t>konnte</a:t>
            </a:r>
            <a:r>
              <a:rPr lang="en-GB" dirty="0"/>
              <a:t> </a:t>
            </a:r>
            <a:r>
              <a:rPr lang="en-GB" dirty="0" err="1"/>
              <a:t>nur</a:t>
            </a:r>
            <a:r>
              <a:rPr lang="en-GB" dirty="0"/>
              <a:t>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schlecht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PC(Win11)/Handy auf </a:t>
            </a:r>
            <a:r>
              <a:rPr lang="en-GB" dirty="0" err="1"/>
              <a:t>GlobusAP</a:t>
            </a:r>
            <a:r>
              <a:rPr lang="en-GB" dirty="0"/>
              <a:t> </a:t>
            </a:r>
            <a:r>
              <a:rPr lang="en-GB" dirty="0" err="1"/>
              <a:t>verbinden</a:t>
            </a:r>
            <a:r>
              <a:rPr lang="en-GB" dirty="0"/>
              <a:t>, </a:t>
            </a:r>
            <a:r>
              <a:rPr lang="en-GB" dirty="0" err="1"/>
              <a:t>langsame</a:t>
            </a:r>
            <a:r>
              <a:rPr lang="en-GB" dirty="0"/>
              <a:t> </a:t>
            </a:r>
            <a:r>
              <a:rPr lang="en-GB" dirty="0" err="1"/>
              <a:t>Verbindung</a:t>
            </a:r>
            <a:r>
              <a:rPr lang="en-GB" dirty="0"/>
              <a:t>, immer </a:t>
            </a:r>
            <a:r>
              <a:rPr lang="en-GB" dirty="0" err="1"/>
              <a:t>wieder</a:t>
            </a:r>
            <a:r>
              <a:rPr lang="en-GB" dirty="0"/>
              <a:t> </a:t>
            </a:r>
            <a:r>
              <a:rPr lang="en-GB" dirty="0" err="1"/>
              <a:t>abmeldung</a:t>
            </a:r>
            <a:r>
              <a:rPr lang="en-GB" dirty="0"/>
              <a:t>.</a:t>
            </a:r>
          </a:p>
          <a:p>
            <a:pPr lvl="2">
              <a:buFontTx/>
              <a:buChar char="-"/>
            </a:pPr>
            <a:r>
              <a:rPr lang="en-GB" dirty="0"/>
              <a:t>Ich </a:t>
            </a:r>
            <a:r>
              <a:rPr lang="en-GB" dirty="0" err="1"/>
              <a:t>konnte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PC (Win11) gar </a:t>
            </a:r>
            <a:r>
              <a:rPr lang="en-GB" dirty="0" err="1"/>
              <a:t>nicht</a:t>
            </a:r>
            <a:r>
              <a:rPr lang="en-GB" dirty="0"/>
              <a:t>. Aber </a:t>
            </a:r>
            <a:r>
              <a:rPr lang="en-GB" dirty="0" err="1"/>
              <a:t>mit</a:t>
            </a:r>
            <a:r>
              <a:rPr lang="en-GB" dirty="0"/>
              <a:t> Handy </a:t>
            </a:r>
            <a:r>
              <a:rPr lang="en-GB" dirty="0" err="1"/>
              <a:t>einwandfrei</a:t>
            </a:r>
            <a:r>
              <a:rPr lang="en-GB" dirty="0"/>
              <a:t> </a:t>
            </a:r>
          </a:p>
          <a:p>
            <a:pPr lvl="2">
              <a:buFontTx/>
              <a:buChar char="-"/>
            </a:pPr>
            <a:endParaRPr lang="en-GB" dirty="0"/>
          </a:p>
          <a:p>
            <a:pPr lvl="1">
              <a:buFontTx/>
              <a:buChar char="-"/>
            </a:pPr>
            <a:r>
              <a:rPr lang="en-GB" dirty="0"/>
              <a:t>Der </a:t>
            </a:r>
            <a:r>
              <a:rPr lang="en-GB" dirty="0" err="1"/>
              <a:t>BilderStream</a:t>
            </a:r>
            <a:r>
              <a:rPr lang="en-GB" dirty="0"/>
              <a:t> </a:t>
            </a:r>
            <a:r>
              <a:rPr lang="en-GB" dirty="0" err="1"/>
              <a:t>Raspi</a:t>
            </a:r>
            <a:r>
              <a:rPr lang="en-GB" dirty="0"/>
              <a:t>&lt;-&gt;ESP </a:t>
            </a:r>
            <a:r>
              <a:rPr lang="en-GB" dirty="0" err="1"/>
              <a:t>läuft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super </a:t>
            </a:r>
            <a:r>
              <a:rPr lang="en-GB" dirty="0" err="1"/>
              <a:t>rund</a:t>
            </a:r>
            <a:r>
              <a:rPr lang="en-GB" dirty="0"/>
              <a:t>. Es </a:t>
            </a:r>
            <a:r>
              <a:rPr lang="en-GB" dirty="0" err="1"/>
              <a:t>wurde</a:t>
            </a:r>
            <a:r>
              <a:rPr lang="en-GB" dirty="0"/>
              <a:t> </a:t>
            </a:r>
            <a:r>
              <a:rPr lang="en-GB" dirty="0" err="1"/>
              <a:t>zwar</a:t>
            </a:r>
            <a:r>
              <a:rPr lang="en-GB" dirty="0"/>
              <a:t> TCP </a:t>
            </a:r>
            <a:r>
              <a:rPr lang="en-GB" dirty="0" err="1"/>
              <a:t>mässig</a:t>
            </a:r>
            <a:r>
              <a:rPr lang="en-GB" dirty="0"/>
              <a:t> </a:t>
            </a:r>
            <a:r>
              <a:rPr lang="en-GB" dirty="0" err="1"/>
              <a:t>optimiert</a:t>
            </a:r>
            <a:r>
              <a:rPr lang="en-GB" dirty="0"/>
              <a:t>, </a:t>
            </a:r>
            <a:r>
              <a:rPr lang="en-GB" dirty="0" err="1"/>
              <a:t>könnte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besser</a:t>
            </a:r>
            <a:r>
              <a:rPr lang="en-GB" dirty="0"/>
              <a:t> sein. </a:t>
            </a:r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hohe</a:t>
            </a:r>
            <a:r>
              <a:rPr lang="en-GB" dirty="0"/>
              <a:t> </a:t>
            </a:r>
            <a:r>
              <a:rPr lang="en-GB" dirty="0" err="1"/>
              <a:t>Latenz</a:t>
            </a:r>
            <a:r>
              <a:rPr lang="en-GB" dirty="0"/>
              <a:t> (ca. 1s)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Anzeigewechsel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043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FC318D2-1B59-CBA6-05C9-B38064A9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noProof="0"/>
              <a:t>01.04.2025 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5D7145-6B7D-0BAA-829C-9246F7944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r>
              <a:rPr lang="en-GB" noProof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EFBF7E-EBBE-8CD4-DDC9-FD74310A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11</a:t>
            </a:fld>
            <a:endParaRPr lang="en-GB" noProof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C093E453-6643-CA40-4017-AC23E87F08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noProof="0" dirty="0"/>
              <a:t>Simon Kohler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5EC1F85-F88C-220F-8F5D-6AB79C2E8A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noProof="0"/>
              <a:t>Thanks for your attention</a:t>
            </a:r>
            <a:endParaRPr lang="en-GB" noProof="0"/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E1AC1328-8840-9C38-5856-0AC6BE9FE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/>
              <a:t>Any </a:t>
            </a:r>
            <a:r>
              <a:rPr lang="en-GB" sz="2400" noProof="0"/>
              <a:t>Questions?</a:t>
            </a:r>
          </a:p>
          <a:p>
            <a:endParaRPr lang="en-GB" noProof="0"/>
          </a:p>
        </p:txBody>
      </p:sp>
      <p:pic>
        <p:nvPicPr>
          <p:cNvPr id="9" name="Picture 2" descr="Der Teufel Ordnet Die Welt an Stock Abbildung - Illustration von teuflisch,  mythologie: 7197749">
            <a:extLst>
              <a:ext uri="{FF2B5EF4-FFF2-40B4-BE49-F238E27FC236}">
                <a16:creationId xmlns:a16="http://schemas.microsoft.com/office/drawing/2014/main" id="{538BB207-92CD-2E97-4A36-1B6A5A65B66B}"/>
              </a:ext>
            </a:extLst>
          </p:cNvPr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9" r="15099"/>
          <a:stretch>
            <a:fillRect/>
          </a:stretch>
        </p:blipFill>
        <p:spPr bwMode="auto">
          <a:xfrm>
            <a:off x="6102350" y="850900"/>
            <a:ext cx="5324475" cy="600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8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CD359E-BB8C-AEBC-6B96-114A25EF2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Ursprünglicher Stand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4B85905-F028-8264-B818-3649FA2A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800" y="1989138"/>
            <a:ext cx="9867910" cy="4175125"/>
          </a:xfrm>
        </p:spPr>
        <p:txBody>
          <a:bodyPr/>
          <a:lstStyle/>
          <a:p>
            <a:r>
              <a:rPr lang="de-CH" dirty="0"/>
              <a:t>4kHz pfeifen wenn Motor läuft</a:t>
            </a:r>
          </a:p>
          <a:p>
            <a:r>
              <a:rPr lang="en-GB" dirty="0" err="1"/>
              <a:t>Anfangsstromproblem</a:t>
            </a:r>
            <a:endParaRPr lang="en-GB" dirty="0"/>
          </a:p>
          <a:p>
            <a:r>
              <a:rPr lang="de-CH" dirty="0"/>
              <a:t>Optimierung Induktive Energieübertragung ausstehend</a:t>
            </a:r>
          </a:p>
          <a:p>
            <a:r>
              <a:rPr lang="de-CH" dirty="0"/>
              <a:t>Steigerung Helligkeit</a:t>
            </a:r>
          </a:p>
          <a:p>
            <a:r>
              <a:rPr lang="de-CH" dirty="0"/>
              <a:t>Anpassung GUI für bessere Steuerung</a:t>
            </a:r>
          </a:p>
          <a:p>
            <a:r>
              <a:rPr lang="de-CH" dirty="0"/>
              <a:t>Bildfehler suchen + fixen: «Zwitschern» des Bildes</a:t>
            </a:r>
          </a:p>
          <a:p>
            <a:r>
              <a:rPr lang="de-CH" dirty="0" err="1"/>
              <a:t>Raspi</a:t>
            </a:r>
            <a:r>
              <a:rPr lang="de-CH" dirty="0"/>
              <a:t> &lt;-&gt; ESP Verbindungsqualität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1688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8ADFF-2F02-4107-54A0-FEC79CFD0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799" y="1989138"/>
            <a:ext cx="10772477" cy="41751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Problem</a:t>
            </a:r>
          </a:p>
          <a:p>
            <a:pPr marL="0" indent="0">
              <a:buNone/>
            </a:pPr>
            <a:r>
              <a:rPr lang="en-GB" dirty="0" err="1"/>
              <a:t>Grausames</a:t>
            </a:r>
            <a:r>
              <a:rPr lang="en-GB" dirty="0"/>
              <a:t> </a:t>
            </a:r>
            <a:r>
              <a:rPr lang="en-GB" dirty="0" err="1"/>
              <a:t>Pfeifen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4kHz </a:t>
            </a:r>
            <a:r>
              <a:rPr lang="en-GB" dirty="0" err="1"/>
              <a:t>wenn</a:t>
            </a:r>
            <a:r>
              <a:rPr lang="en-GB" dirty="0"/>
              <a:t> der Globus </a:t>
            </a:r>
            <a:r>
              <a:rPr lang="en-GB" dirty="0" err="1"/>
              <a:t>läuft</a:t>
            </a:r>
            <a:r>
              <a:rPr lang="en-GB" noProof="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en-GB" dirty="0" err="1"/>
              <a:t>Lösung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noProof="0" dirty="0" err="1"/>
              <a:t>Im</a:t>
            </a:r>
            <a:r>
              <a:rPr lang="en-GB" noProof="0" dirty="0"/>
              <a:t> </a:t>
            </a:r>
            <a:r>
              <a:rPr lang="en-GB" noProof="0" dirty="0" err="1"/>
              <a:t>Nucleo</a:t>
            </a:r>
            <a:r>
              <a:rPr lang="en-GB" noProof="0" dirty="0"/>
              <a:t> Clocks </a:t>
            </a:r>
            <a:r>
              <a:rPr lang="en-GB" noProof="0" dirty="0" err="1"/>
              <a:t>justiert</a:t>
            </a:r>
            <a:r>
              <a:rPr lang="en-GB" noProof="0" dirty="0"/>
              <a:t>,</a:t>
            </a:r>
            <a:r>
              <a:rPr lang="de-CH" dirty="0"/>
              <a:t> sodass Motor PWM mit 21 kHz und Auflösung </a:t>
            </a:r>
            <a:r>
              <a:rPr lang="de-CH" dirty="0" err="1"/>
              <a:t>DutyCycle</a:t>
            </a:r>
            <a:r>
              <a:rPr lang="de-CH" dirty="0"/>
              <a:t> 1000 Betrieben werden kann. 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8EA81-750E-9782-EC87-877EA939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17.10.2025</a:t>
            </a:r>
          </a:p>
          <a:p>
            <a:r>
              <a:rPr lang="en-GB" noProof="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0B1B67-5C03-F7A0-B9CA-6256ADFE5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endParaRPr lang="en-GB" noProof="0"/>
          </a:p>
          <a:p>
            <a:endParaRPr lang="en-GB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57AE15-72B2-749A-3408-DCE21DC7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3</a:t>
            </a:fld>
            <a:endParaRPr lang="en-GB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9D2FA-2B64-84A1-4E0A-536FE82623E1}"/>
              </a:ext>
            </a:extLst>
          </p:cNvPr>
          <p:cNvSpPr txBox="1"/>
          <p:nvPr/>
        </p:nvSpPr>
        <p:spPr>
          <a:xfrm>
            <a:off x="314958" y="1340768"/>
            <a:ext cx="2705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/>
              <a:t>4kHz pfeifen</a:t>
            </a:r>
            <a:endParaRPr lang="en-GB" sz="3200" noProof="0" dirty="0"/>
          </a:p>
        </p:txBody>
      </p:sp>
      <p:pic>
        <p:nvPicPr>
          <p:cNvPr id="9" name="Picture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0B02FDED-7E7D-626F-12F7-9112662F8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869" y="948434"/>
            <a:ext cx="5506173" cy="3128266"/>
          </a:xfrm>
          <a:prstGeom prst="rect">
            <a:avLst/>
          </a:prstGeom>
        </p:spPr>
      </p:pic>
      <p:sp>
        <p:nvSpPr>
          <p:cNvPr id="10" name="Ellipse 9">
            <a:extLst>
              <a:ext uri="{FF2B5EF4-FFF2-40B4-BE49-F238E27FC236}">
                <a16:creationId xmlns:a16="http://schemas.microsoft.com/office/drawing/2014/main" id="{3444EFFF-B7DA-4390-11F9-D7E9694EAC72}"/>
              </a:ext>
            </a:extLst>
          </p:cNvPr>
          <p:cNvSpPr/>
          <p:nvPr/>
        </p:nvSpPr>
        <p:spPr>
          <a:xfrm>
            <a:off x="6872748" y="3077497"/>
            <a:ext cx="599768" cy="806245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042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E4421-917B-1522-92BA-219A5681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D450BB-B188-82C6-C1C4-433D27535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799" y="1989138"/>
            <a:ext cx="10772477" cy="417512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Problem</a:t>
            </a:r>
          </a:p>
          <a:p>
            <a:pPr marL="0" indent="0">
              <a:buNone/>
            </a:pPr>
            <a:r>
              <a:rPr lang="en-GB" dirty="0"/>
              <a:t>Wenn Globus </a:t>
            </a:r>
            <a:r>
              <a:rPr lang="en-GB" dirty="0" err="1"/>
              <a:t>angestellt</a:t>
            </a:r>
            <a:r>
              <a:rPr lang="en-GB" dirty="0"/>
              <a:t> </a:t>
            </a:r>
            <a:r>
              <a:rPr lang="en-GB" dirty="0" err="1"/>
              <a:t>wird</a:t>
            </a:r>
            <a:r>
              <a:rPr lang="en-GB" dirty="0"/>
              <a:t>, </a:t>
            </a:r>
            <a:r>
              <a:rPr lang="en-GB" dirty="0" err="1"/>
              <a:t>leuchten</a:t>
            </a:r>
            <a:r>
              <a:rPr lang="en-GB" dirty="0"/>
              <a:t> LED’s </a:t>
            </a:r>
            <a:r>
              <a:rPr lang="en-GB" dirty="0" err="1"/>
              <a:t>Vollgas</a:t>
            </a:r>
            <a:endParaRPr lang="en-GB" dirty="0"/>
          </a:p>
          <a:p>
            <a:pPr>
              <a:buFont typeface="Wingdings" panose="05000000000000000000" pitchFamily="2" charset="2"/>
              <a:buChar char="è"/>
            </a:pPr>
            <a:r>
              <a:rPr lang="en-GB" noProof="0" dirty="0" err="1"/>
              <a:t>Spannungsversorgung</a:t>
            </a:r>
            <a:r>
              <a:rPr lang="en-GB" noProof="0" dirty="0"/>
              <a:t> </a:t>
            </a:r>
            <a:r>
              <a:rPr lang="en-GB" noProof="0" dirty="0" err="1"/>
              <a:t>geht</a:t>
            </a:r>
            <a:r>
              <a:rPr lang="en-GB" noProof="0" dirty="0"/>
              <a:t> in die Knie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GB" dirty="0"/>
              <a:t>LED’s </a:t>
            </a:r>
            <a:r>
              <a:rPr lang="en-GB" dirty="0" err="1"/>
              <a:t>können</a:t>
            </a:r>
            <a:r>
              <a:rPr lang="en-GB" dirty="0"/>
              <a:t> </a:t>
            </a:r>
            <a:r>
              <a:rPr lang="en-GB" dirty="0" err="1"/>
              <a:t>dadurch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abgeschaltet</a:t>
            </a:r>
            <a:r>
              <a:rPr lang="en-GB" dirty="0"/>
              <a:t> </a:t>
            </a:r>
            <a:r>
              <a:rPr lang="en-GB" dirty="0" err="1"/>
              <a:t>werden</a:t>
            </a:r>
            <a:endParaRPr lang="en-GB" noProof="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- info: LED’s </a:t>
            </a:r>
            <a:r>
              <a:rPr lang="en-GB" dirty="0" err="1"/>
              <a:t>besitzen</a:t>
            </a:r>
            <a:r>
              <a:rPr lang="en-GB" dirty="0"/>
              <a:t> RAM, welches </a:t>
            </a:r>
            <a:r>
              <a:rPr lang="en-GB" dirty="0" err="1"/>
              <a:t>nach</a:t>
            </a:r>
            <a:r>
              <a:rPr lang="en-GB" dirty="0"/>
              <a:t> </a:t>
            </a:r>
            <a:r>
              <a:rPr lang="en-GB" dirty="0" err="1"/>
              <a:t>langem</a:t>
            </a:r>
            <a:r>
              <a:rPr lang="en-GB" dirty="0"/>
              <a:t> </a:t>
            </a:r>
            <a:r>
              <a:rPr lang="en-GB" dirty="0" err="1"/>
              <a:t>Ausschalten</a:t>
            </a:r>
            <a:r>
              <a:rPr lang="en-GB" dirty="0"/>
              <a:t> 0xFF hat…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r>
              <a:rPr lang="de-CH" dirty="0"/>
              <a:t>Betrieben werden kann. </a:t>
            </a:r>
            <a:endParaRPr lang="en-GB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6D5DFF-99D9-C303-0C6C-DCB0CBCE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17.10.2025</a:t>
            </a:r>
          </a:p>
          <a:p>
            <a:r>
              <a:rPr lang="en-GB" noProof="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EA4C5B-4331-216C-401A-40B6C7A4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endParaRPr lang="en-GB" noProof="0"/>
          </a:p>
          <a:p>
            <a:endParaRPr lang="en-GB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2206A6-B649-E549-B655-4BA39B36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4</a:t>
            </a:fld>
            <a:endParaRPr lang="en-GB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348FD5-CAAA-9BA7-712F-9D54E1DFC9B2}"/>
              </a:ext>
            </a:extLst>
          </p:cNvPr>
          <p:cNvSpPr txBox="1"/>
          <p:nvPr/>
        </p:nvSpPr>
        <p:spPr>
          <a:xfrm>
            <a:off x="314957" y="1340768"/>
            <a:ext cx="5358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/>
              <a:t>Anfangsstromproblem</a:t>
            </a:r>
            <a:endParaRPr lang="en-GB" sz="3200" noProof="0" dirty="0"/>
          </a:p>
        </p:txBody>
      </p:sp>
    </p:spTree>
    <p:extLst>
      <p:ext uri="{BB962C8B-B14F-4D97-AF65-F5344CB8AC3E}">
        <p14:creationId xmlns:p14="http://schemas.microsoft.com/office/powerpoint/2010/main" val="121734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4BBA2-E75A-63FE-5A1E-DA7BD35F1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222868-61C9-87DE-45F2-8768CEA15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799" y="1989138"/>
            <a:ext cx="10772477" cy="4175125"/>
          </a:xfrm>
        </p:spPr>
        <p:txBody>
          <a:bodyPr/>
          <a:lstStyle/>
          <a:p>
            <a:pPr marL="0" indent="0">
              <a:buNone/>
            </a:pPr>
            <a:r>
              <a:rPr lang="de-CH" dirty="0"/>
              <a:t>Lösung</a:t>
            </a:r>
          </a:p>
          <a:p>
            <a:pPr marL="0" indent="0">
              <a:buNone/>
            </a:pPr>
            <a:r>
              <a:rPr lang="de-CH" noProof="0" dirty="0"/>
              <a:t>Zus. Modul im FPGA:</a:t>
            </a:r>
          </a:p>
          <a:p>
            <a:pPr>
              <a:buFontTx/>
              <a:buChar char="-"/>
            </a:pPr>
            <a:r>
              <a:rPr lang="de-CH" dirty="0"/>
              <a:t>Unterbindet LED interface, Solange</a:t>
            </a:r>
            <a:br>
              <a:rPr lang="en-GB" dirty="0"/>
            </a:br>
            <a:r>
              <a:rPr lang="en-GB" dirty="0"/>
              <a:t>&lt;5 Bilder </a:t>
            </a:r>
            <a:r>
              <a:rPr lang="en-GB" dirty="0" err="1"/>
              <a:t>empfangen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 err="1"/>
              <a:t>Während</a:t>
            </a:r>
            <a:r>
              <a:rPr lang="en-GB" dirty="0"/>
              <a:t> </a:t>
            </a:r>
            <a:r>
              <a:rPr lang="en-GB" dirty="0" err="1"/>
              <a:t>dieser</a:t>
            </a:r>
            <a:r>
              <a:rPr lang="en-GB" dirty="0"/>
              <a:t> Zeit, </a:t>
            </a:r>
            <a:r>
              <a:rPr lang="en-GB" dirty="0" err="1"/>
              <a:t>Setze</a:t>
            </a:r>
            <a:r>
              <a:rPr lang="en-GB" dirty="0"/>
              <a:t> LED’s</a:t>
            </a:r>
            <a:br>
              <a:rPr lang="en-GB" dirty="0"/>
            </a:br>
            <a:r>
              <a:rPr lang="en-GB" dirty="0"/>
              <a:t>auf 0 (alle 10 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6723-E936-EA91-2C7C-C02BC6C0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>
                <a:cs typeface="Arial"/>
              </a:rPr>
              <a:t>17.10.2025</a:t>
            </a:r>
            <a:endParaRPr lang="en-GB" dirty="0">
              <a:cs typeface="Arial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2E51E0-922B-9087-E416-1B3F1BFE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endParaRPr lang="en-GB" noProof="0"/>
          </a:p>
          <a:p>
            <a:endParaRPr lang="en-GB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AF8984-6CB4-EC00-1B27-0F0AD27A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5</a:t>
            </a:fld>
            <a:endParaRPr lang="en-GB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8835AB-CACA-23FC-DD12-0832A23E406E}"/>
              </a:ext>
            </a:extLst>
          </p:cNvPr>
          <p:cNvSpPr txBox="1"/>
          <p:nvPr/>
        </p:nvSpPr>
        <p:spPr>
          <a:xfrm>
            <a:off x="314957" y="1340768"/>
            <a:ext cx="53581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 err="1"/>
              <a:t>Anfangsstromproblem</a:t>
            </a:r>
            <a:endParaRPr lang="en-GB" sz="3200" noProof="0" dirty="0"/>
          </a:p>
        </p:txBody>
      </p:sp>
      <p:pic>
        <p:nvPicPr>
          <p:cNvPr id="2" name="Grafik 1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1C388381-6499-A546-0C80-3F671570C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665" y="826243"/>
            <a:ext cx="6957763" cy="393604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C502BFC6-1721-E123-C6D9-FBBDD0FB07C4}"/>
              </a:ext>
            </a:extLst>
          </p:cNvPr>
          <p:cNvSpPr/>
          <p:nvPr/>
        </p:nvSpPr>
        <p:spPr>
          <a:xfrm>
            <a:off x="7600335" y="4492392"/>
            <a:ext cx="1209368" cy="1432793"/>
          </a:xfrm>
          <a:prstGeom prst="rect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Neues Modul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4770E9F-837A-F79C-CF92-52920D29338D}"/>
              </a:ext>
            </a:extLst>
          </p:cNvPr>
          <p:cNvCxnSpPr>
            <a:cxnSpLocks/>
          </p:cNvCxnSpPr>
          <p:nvPr/>
        </p:nvCxnSpPr>
        <p:spPr>
          <a:xfrm>
            <a:off x="6813755" y="1989138"/>
            <a:ext cx="1012722" cy="250325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934E1D0-1345-097D-09E3-E73A0B7655AF}"/>
              </a:ext>
            </a:extLst>
          </p:cNvPr>
          <p:cNvCxnSpPr>
            <a:cxnSpLocks/>
          </p:cNvCxnSpPr>
          <p:nvPr/>
        </p:nvCxnSpPr>
        <p:spPr>
          <a:xfrm flipV="1">
            <a:off x="8809703" y="3904082"/>
            <a:ext cx="884903" cy="726912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CA746CF4-B11A-2B36-3004-DF34E766F609}"/>
              </a:ext>
            </a:extLst>
          </p:cNvPr>
          <p:cNvSpPr txBox="1"/>
          <p:nvPr/>
        </p:nvSpPr>
        <p:spPr>
          <a:xfrm rot="4106269">
            <a:off x="6229448" y="3021487"/>
            <a:ext cx="260799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2400" dirty="0">
                <a:solidFill>
                  <a:srgbClr val="FFC000"/>
                </a:solidFill>
              </a:rPr>
              <a:t>Pos Edge SPI CS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464B34B-4932-EE92-631F-E6FD2896EB88}"/>
              </a:ext>
            </a:extLst>
          </p:cNvPr>
          <p:cNvSpPr txBox="1"/>
          <p:nvPr/>
        </p:nvSpPr>
        <p:spPr>
          <a:xfrm rot="19021169">
            <a:off x="8582400" y="3541841"/>
            <a:ext cx="187015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CH" sz="2400" dirty="0" err="1">
                <a:solidFill>
                  <a:srgbClr val="FFC000"/>
                </a:solidFill>
              </a:rPr>
              <a:t>Allow</a:t>
            </a:r>
            <a:endParaRPr lang="de-CH"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5C421-02C8-3380-91BC-68E7E5E6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17.10.2025</a:t>
            </a:r>
          </a:p>
          <a:p>
            <a:r>
              <a:rPr lang="en-GB" noProof="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7850B-F619-C890-4D5A-C0B3E4BB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endParaRPr lang="en-GB" noProof="0"/>
          </a:p>
          <a:p>
            <a:endParaRPr lang="en-GB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FA37BE-9638-11CB-B4C1-E5A28F45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6</a:t>
            </a:fld>
            <a:endParaRPr lang="en-GB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97D4ED-7E71-7793-9ADA-4FC7F3688DD6}"/>
              </a:ext>
            </a:extLst>
          </p:cNvPr>
          <p:cNvSpPr txBox="1"/>
          <p:nvPr/>
        </p:nvSpPr>
        <p:spPr>
          <a:xfrm>
            <a:off x="314957" y="1340768"/>
            <a:ext cx="80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/>
              <a:t>Optimierung Induktive Energieübertragung</a:t>
            </a:r>
            <a:endParaRPr lang="en-GB" sz="3200" noProof="0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77B7F30-BC9C-D766-BC4D-1344D942EABD}"/>
              </a:ext>
            </a:extLst>
          </p:cNvPr>
          <p:cNvSpPr txBox="1">
            <a:spLocks/>
          </p:cNvSpPr>
          <p:nvPr/>
        </p:nvSpPr>
        <p:spPr>
          <a:xfrm>
            <a:off x="406800" y="1989139"/>
            <a:ext cx="8658542" cy="5847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Erledigt</a:t>
            </a:r>
            <a:r>
              <a:rPr lang="en-GB" dirty="0"/>
              <a:t>, hat nun </a:t>
            </a:r>
            <a:r>
              <a:rPr lang="en-GB" dirty="0" err="1"/>
              <a:t>genug</a:t>
            </a:r>
            <a:r>
              <a:rPr lang="en-GB" dirty="0"/>
              <a:t> Dampf für </a:t>
            </a:r>
            <a:r>
              <a:rPr lang="en-GB" dirty="0" err="1"/>
              <a:t>sehr</a:t>
            </a:r>
            <a:r>
              <a:rPr lang="en-GB" dirty="0"/>
              <a:t> </a:t>
            </a:r>
            <a:r>
              <a:rPr lang="en-GB" dirty="0" err="1"/>
              <a:t>helle</a:t>
            </a:r>
            <a:r>
              <a:rPr lang="en-GB" dirty="0"/>
              <a:t> LED’s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F52D72E6-E22C-E67F-74CB-7748EBCEF880}"/>
              </a:ext>
            </a:extLst>
          </p:cNvPr>
          <p:cNvSpPr txBox="1"/>
          <p:nvPr/>
        </p:nvSpPr>
        <p:spPr>
          <a:xfrm>
            <a:off x="314956" y="2844225"/>
            <a:ext cx="80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/>
              <a:t>Steigerung Helligkeit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C81A5A-3994-7488-F973-44F7451E490B}"/>
              </a:ext>
            </a:extLst>
          </p:cNvPr>
          <p:cNvSpPr txBox="1">
            <a:spLocks/>
          </p:cNvSpPr>
          <p:nvPr/>
        </p:nvSpPr>
        <p:spPr>
          <a:xfrm>
            <a:off x="314956" y="3492596"/>
            <a:ext cx="8658542" cy="58477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Derzeit</a:t>
            </a:r>
            <a:r>
              <a:rPr lang="en-GB" dirty="0"/>
              <a:t> auf 50% </a:t>
            </a:r>
            <a:r>
              <a:rPr lang="en-GB" dirty="0" err="1"/>
              <a:t>statt</a:t>
            </a:r>
            <a:r>
              <a:rPr lang="en-GB" dirty="0"/>
              <a:t> 25%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28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623B-9903-CD05-06F2-5E41E01B9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A5DC30-9C18-AF8A-59DD-DAC3C8B5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17.10.2025</a:t>
            </a:r>
          </a:p>
          <a:p>
            <a:r>
              <a:rPr lang="en-GB" noProof="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8CA71F-C2A2-8E5F-A8B4-7BE76695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endParaRPr lang="en-GB" noProof="0"/>
          </a:p>
          <a:p>
            <a:endParaRPr lang="en-GB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51E39F-059E-4E2D-210B-E882BF8A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7</a:t>
            </a:fld>
            <a:endParaRPr lang="en-GB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8A5AF-D868-9874-2392-6F54236DC5BE}"/>
              </a:ext>
            </a:extLst>
          </p:cNvPr>
          <p:cNvSpPr txBox="1"/>
          <p:nvPr/>
        </p:nvSpPr>
        <p:spPr>
          <a:xfrm>
            <a:off x="314957" y="1340768"/>
            <a:ext cx="8099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/>
              <a:t>Anpassung GUI für bessere Steuerung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6EAA45C-DF4E-7158-1821-9E6DE75B9DB0}"/>
              </a:ext>
            </a:extLst>
          </p:cNvPr>
          <p:cNvSpPr txBox="1">
            <a:spLocks/>
          </p:cNvSpPr>
          <p:nvPr/>
        </p:nvSpPr>
        <p:spPr>
          <a:xfrm>
            <a:off x="406800" y="1989139"/>
            <a:ext cx="8658542" cy="455914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Derzeitiger</a:t>
            </a:r>
            <a:r>
              <a:rPr lang="en-GB" dirty="0"/>
              <a:t> Speed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Slider für Speed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Nach E-Stop: “Reset E-Stop”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Neues FHNW - </a:t>
            </a:r>
            <a:r>
              <a:rPr lang="en-GB" dirty="0" err="1"/>
              <a:t>Werbeanzeige</a:t>
            </a:r>
            <a:endParaRPr lang="en-GB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FB5681F-5603-2D05-3927-D23A7ADAC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513" y="1895555"/>
            <a:ext cx="3785539" cy="4868861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073E967-6541-A7A7-1B9B-0348996E717D}"/>
              </a:ext>
            </a:extLst>
          </p:cNvPr>
          <p:cNvCxnSpPr/>
          <p:nvPr/>
        </p:nvCxnSpPr>
        <p:spPr>
          <a:xfrm>
            <a:off x="2694039" y="2615381"/>
            <a:ext cx="5388077" cy="81361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7C2877F-F4FA-0858-4629-37C3DF27D5D3}"/>
              </a:ext>
            </a:extLst>
          </p:cNvPr>
          <p:cNvCxnSpPr>
            <a:cxnSpLocks/>
          </p:cNvCxnSpPr>
          <p:nvPr/>
        </p:nvCxnSpPr>
        <p:spPr>
          <a:xfrm>
            <a:off x="2384323" y="3429000"/>
            <a:ext cx="4675238" cy="62624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58A1FBB-63BD-498E-5B27-7BA10493FBC7}"/>
              </a:ext>
            </a:extLst>
          </p:cNvPr>
          <p:cNvCxnSpPr>
            <a:cxnSpLocks/>
          </p:cNvCxnSpPr>
          <p:nvPr/>
        </p:nvCxnSpPr>
        <p:spPr>
          <a:xfrm>
            <a:off x="3810000" y="4203219"/>
            <a:ext cx="4016477" cy="4068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5D3A9DF-F207-7C86-8C77-CC7DA7693219}"/>
              </a:ext>
            </a:extLst>
          </p:cNvPr>
          <p:cNvCxnSpPr>
            <a:cxnSpLocks/>
          </p:cNvCxnSpPr>
          <p:nvPr/>
        </p:nvCxnSpPr>
        <p:spPr>
          <a:xfrm>
            <a:off x="3810000" y="5172347"/>
            <a:ext cx="4604956" cy="6581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C510-46DC-9BB1-A37C-F73B7ADD3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62ABD6-4AA3-71AC-945A-E54C0270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17.10.2025</a:t>
            </a:r>
          </a:p>
          <a:p>
            <a:r>
              <a:rPr lang="en-GB" noProof="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2FF98E-780A-5E05-1E3C-267CE776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endParaRPr lang="en-GB" noProof="0"/>
          </a:p>
          <a:p>
            <a:endParaRPr lang="en-GB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19C696-AC52-7465-1455-3A51A4E81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8</a:t>
            </a:fld>
            <a:endParaRPr lang="en-GB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E3344-6F21-21F5-CC48-F07DBB2B0C54}"/>
              </a:ext>
            </a:extLst>
          </p:cNvPr>
          <p:cNvSpPr txBox="1"/>
          <p:nvPr/>
        </p:nvSpPr>
        <p:spPr>
          <a:xfrm>
            <a:off x="314957" y="1340768"/>
            <a:ext cx="10382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/>
              <a:t>Bildfehler suchen + fixen: «Zwitschern» des Bildes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ADC3821-DBCA-4A46-76E6-9E1074F7ACAF}"/>
              </a:ext>
            </a:extLst>
          </p:cNvPr>
          <p:cNvSpPr txBox="1">
            <a:spLocks/>
          </p:cNvSpPr>
          <p:nvPr/>
        </p:nvSpPr>
        <p:spPr>
          <a:xfrm>
            <a:off x="406799" y="1989139"/>
            <a:ext cx="10772477" cy="4342835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Problem: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Bild “</a:t>
            </a:r>
            <a:r>
              <a:rPr lang="en-GB" dirty="0" err="1"/>
              <a:t>Zwitscher</a:t>
            </a:r>
            <a:r>
              <a:rPr lang="en-GB" dirty="0"/>
              <a:t>” </a:t>
            </a:r>
            <a:r>
              <a:rPr lang="en-GB" dirty="0" err="1"/>
              <a:t>gelegentlich</a:t>
            </a:r>
            <a:r>
              <a:rPr lang="en-GB" dirty="0"/>
              <a:t>. Als </a:t>
            </a:r>
            <a:r>
              <a:rPr lang="en-GB" dirty="0" err="1"/>
              <a:t>ob</a:t>
            </a:r>
            <a:r>
              <a:rPr lang="en-GB" dirty="0"/>
              <a:t> das Bild für </a:t>
            </a:r>
            <a:r>
              <a:rPr lang="en-GB" dirty="0" err="1"/>
              <a:t>einen</a:t>
            </a:r>
            <a:r>
              <a:rPr lang="en-GB" dirty="0"/>
              <a:t> Frame </a:t>
            </a:r>
            <a:r>
              <a:rPr lang="en-GB" dirty="0" err="1"/>
              <a:t>plötzlich</a:t>
            </a:r>
            <a:r>
              <a:rPr lang="en-GB" dirty="0"/>
              <a:t> 180° </a:t>
            </a:r>
            <a:r>
              <a:rPr lang="en-GB" dirty="0" err="1"/>
              <a:t>verschoben</a:t>
            </a:r>
            <a:r>
              <a:rPr lang="en-GB" dirty="0"/>
              <a:t> </a:t>
            </a:r>
            <a:r>
              <a:rPr lang="en-GB" dirty="0" err="1"/>
              <a:t>ist</a:t>
            </a: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Lösung</a:t>
            </a:r>
            <a:r>
              <a:rPr lang="en-GB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- Gute </a:t>
            </a:r>
            <a:r>
              <a:rPr lang="en-GB" dirty="0" err="1"/>
              <a:t>Erdung</a:t>
            </a:r>
            <a:r>
              <a:rPr lang="en-GB" dirty="0"/>
              <a:t> des </a:t>
            </a:r>
            <a:r>
              <a:rPr lang="en-GB" dirty="0" err="1"/>
              <a:t>RotorPCB</a:t>
            </a:r>
            <a:r>
              <a:rPr lang="en-GB" dirty="0"/>
              <a:t> auf den </a:t>
            </a:r>
            <a:r>
              <a:rPr lang="en-GB" dirty="0" err="1"/>
              <a:t>Aluteller</a:t>
            </a:r>
            <a:r>
              <a:rPr lang="en-GB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>
              <a:buFontTx/>
              <a:buChar char="-"/>
            </a:pPr>
            <a:r>
              <a:rPr lang="en-GB" dirty="0" err="1"/>
              <a:t>Konnte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</a:t>
            </a:r>
            <a:r>
              <a:rPr lang="en-GB" dirty="0" err="1"/>
              <a:t>ganz</a:t>
            </a:r>
            <a:r>
              <a:rPr lang="en-GB" dirty="0"/>
              <a:t> </a:t>
            </a:r>
            <a:r>
              <a:rPr lang="en-GB" dirty="0" err="1"/>
              <a:t>behoben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: </a:t>
            </a:r>
            <a:r>
              <a:rPr lang="en-GB" dirty="0" err="1"/>
              <a:t>bei</a:t>
            </a:r>
            <a:r>
              <a:rPr lang="en-GB" dirty="0"/>
              <a:t> 500 +- 50 u/min, </a:t>
            </a:r>
            <a:r>
              <a:rPr lang="en-GB" dirty="0" err="1"/>
              <a:t>starkes</a:t>
            </a:r>
            <a:r>
              <a:rPr lang="en-GB" dirty="0"/>
              <a:t> </a:t>
            </a:r>
            <a:r>
              <a:rPr lang="en-GB" dirty="0" err="1"/>
              <a:t>Zwitschern</a:t>
            </a:r>
            <a:r>
              <a:rPr lang="en-GB" dirty="0"/>
              <a:t> und </a:t>
            </a:r>
            <a:r>
              <a:rPr lang="en-GB" dirty="0" err="1"/>
              <a:t>kein</a:t>
            </a:r>
            <a:r>
              <a:rPr lang="en-GB" dirty="0"/>
              <a:t> </a:t>
            </a:r>
            <a:r>
              <a:rPr lang="en-GB" dirty="0" err="1"/>
              <a:t>Bildupdate</a:t>
            </a:r>
            <a:r>
              <a:rPr lang="en-GB" dirty="0"/>
              <a:t>. Alle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Speedbereiche</a:t>
            </a:r>
            <a:r>
              <a:rPr lang="en-GB" dirty="0"/>
              <a:t> </a:t>
            </a:r>
            <a:r>
              <a:rPr lang="en-GB" dirty="0" err="1"/>
              <a:t>fehlerfrei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 err="1"/>
              <a:t>Effektive</a:t>
            </a:r>
            <a:r>
              <a:rPr lang="en-GB" dirty="0"/>
              <a:t> Ursache </a:t>
            </a:r>
            <a:r>
              <a:rPr lang="en-GB" dirty="0" err="1"/>
              <a:t>unbekannt</a:t>
            </a:r>
            <a:r>
              <a:rPr lang="en-GB" dirty="0"/>
              <a:t>. </a:t>
            </a:r>
            <a:r>
              <a:rPr lang="en-GB" dirty="0" err="1"/>
              <a:t>Vermutung</a:t>
            </a:r>
            <a:r>
              <a:rPr lang="en-GB" dirty="0"/>
              <a:t>: die QSPI </a:t>
            </a:r>
            <a:r>
              <a:rPr lang="en-GB" dirty="0" err="1"/>
              <a:t>Übertragung</a:t>
            </a:r>
            <a:r>
              <a:rPr lang="en-GB" dirty="0"/>
              <a:t> ESP&lt;-&gt;FPGA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gestört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irgend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Resonanz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156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69913-7521-217B-83D1-91F34900A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87B46-6643-A6E0-71B4-DFEB127E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>
                <a:cs typeface="Arial"/>
              </a:rPr>
              <a:t>17.10.2025</a:t>
            </a:r>
          </a:p>
          <a:p>
            <a:r>
              <a:rPr lang="en-GB" noProof="0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4FC122-D400-0047-5C19-BE625FF1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/>
              <a:t>Project Globus; Simon Kohler, Thomas Weber, Manuel </a:t>
            </a:r>
            <a:r>
              <a:rPr lang="en-GB" noProof="0" err="1"/>
              <a:t>Bürgisser</a:t>
            </a:r>
            <a:endParaRPr lang="en-GB" noProof="0"/>
          </a:p>
          <a:p>
            <a:endParaRPr lang="en-GB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7F31F-7FC9-9583-9248-FE6555C9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en-GB" noProof="0" smtClean="0"/>
              <a:pPr/>
              <a:t>9</a:t>
            </a:fld>
            <a:endParaRPr lang="en-GB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E2817-87DC-7DE7-B6B0-461C707CE52A}"/>
              </a:ext>
            </a:extLst>
          </p:cNvPr>
          <p:cNvSpPr txBox="1"/>
          <p:nvPr/>
        </p:nvSpPr>
        <p:spPr>
          <a:xfrm>
            <a:off x="314957" y="1340768"/>
            <a:ext cx="103825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 err="1"/>
              <a:t>Raspi</a:t>
            </a:r>
            <a:r>
              <a:rPr lang="de-CH" sz="3200" dirty="0"/>
              <a:t> &lt;-&gt; ESP Verbindungsqualität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BEF54544-7B36-F891-7F9F-0BFF8047282B}"/>
              </a:ext>
            </a:extLst>
          </p:cNvPr>
          <p:cNvSpPr txBox="1">
            <a:spLocks/>
          </p:cNvSpPr>
          <p:nvPr/>
        </p:nvSpPr>
        <p:spPr>
          <a:xfrm>
            <a:off x="406799" y="1989139"/>
            <a:ext cx="10772477" cy="4631261"/>
          </a:xfrm>
          <a:prstGeom prst="rect">
            <a:avLst/>
          </a:prstGeom>
        </p:spPr>
        <p:txBody>
          <a:bodyPr/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0000" indent="-270000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0000" indent="-268288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1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80000" indent="-269875" algn="l" defTabSz="914400" rtl="0" eaLnBrk="1" latinLnBrk="0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–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Problem: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ESP </a:t>
            </a:r>
            <a:r>
              <a:rPr lang="en-GB" dirty="0" err="1"/>
              <a:t>verbindet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kaum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Raspberry Pi Access Point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 err="1"/>
              <a:t>Lösung</a:t>
            </a:r>
            <a:r>
              <a:rPr lang="en-GB" dirty="0"/>
              <a:t>:</a:t>
            </a:r>
          </a:p>
          <a:p>
            <a:pPr>
              <a:buFontTx/>
              <a:buChar char="-"/>
            </a:pPr>
            <a:r>
              <a:rPr lang="en-GB" dirty="0" err="1"/>
              <a:t>Verwendung</a:t>
            </a:r>
            <a:r>
              <a:rPr lang="en-GB" dirty="0"/>
              <a:t> </a:t>
            </a:r>
            <a:r>
              <a:rPr lang="en-GB" dirty="0" err="1"/>
              <a:t>eines</a:t>
            </a:r>
            <a:r>
              <a:rPr lang="en-GB" dirty="0"/>
              <a:t> WIFI-</a:t>
            </a:r>
            <a:r>
              <a:rPr lang="en-GB" dirty="0" err="1"/>
              <a:t>Dongels</a:t>
            </a:r>
            <a:r>
              <a:rPr lang="en-GB" dirty="0"/>
              <a:t>. Mit </a:t>
            </a:r>
            <a:r>
              <a:rPr lang="en-GB" dirty="0" err="1"/>
              <a:t>dem</a:t>
            </a:r>
            <a:r>
              <a:rPr lang="en-GB" dirty="0"/>
              <a:t> </a:t>
            </a:r>
            <a:r>
              <a:rPr lang="en-GB" dirty="0" err="1"/>
              <a:t>gehts</a:t>
            </a:r>
            <a:r>
              <a:rPr lang="en-GB" dirty="0"/>
              <a:t> </a:t>
            </a:r>
            <a:r>
              <a:rPr lang="en-GB" dirty="0" err="1"/>
              <a:t>innerhalb</a:t>
            </a:r>
            <a:r>
              <a:rPr lang="en-GB" dirty="0"/>
              <a:t> von </a:t>
            </a:r>
            <a:r>
              <a:rPr lang="en-GB" dirty="0" err="1"/>
              <a:t>Sekunden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/>
              <a:t>Grund </a:t>
            </a:r>
            <a:r>
              <a:rPr lang="en-GB" dirty="0" err="1"/>
              <a:t>unbekannt</a:t>
            </a:r>
            <a:r>
              <a:rPr lang="en-GB" dirty="0"/>
              <a:t>. </a:t>
            </a:r>
          </a:p>
          <a:p>
            <a:pPr>
              <a:buFontTx/>
              <a:buChar char="-"/>
            </a:pPr>
            <a:r>
              <a:rPr lang="en-GB" dirty="0"/>
              <a:t>RSSI </a:t>
            </a:r>
            <a:r>
              <a:rPr lang="en-GB" dirty="0" err="1"/>
              <a:t>sind</a:t>
            </a:r>
            <a:r>
              <a:rPr lang="en-GB" dirty="0"/>
              <a:t> ok (ca -50 dB = gut) </a:t>
            </a:r>
            <a:r>
              <a:rPr lang="en-GB" dirty="0" err="1"/>
              <a:t>trotz</a:t>
            </a:r>
            <a:r>
              <a:rPr lang="en-GB" dirty="0"/>
              <a:t> </a:t>
            </a:r>
            <a:r>
              <a:rPr lang="en-GB" dirty="0" err="1"/>
              <a:t>Metallgehäuse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Nach WIFI </a:t>
            </a:r>
            <a:r>
              <a:rPr lang="en-GB" dirty="0" err="1"/>
              <a:t>sniffen</a:t>
            </a:r>
            <a:r>
              <a:rPr lang="en-GB" dirty="0"/>
              <a:t>: ESP </a:t>
            </a:r>
            <a:r>
              <a:rPr lang="en-GB" dirty="0" err="1"/>
              <a:t>startet</a:t>
            </a:r>
            <a:r>
              <a:rPr lang="en-GB" dirty="0"/>
              <a:t> WPA-PSK, </a:t>
            </a:r>
            <a:r>
              <a:rPr lang="en-GB" dirty="0" err="1"/>
              <a:t>Raspi</a:t>
            </a:r>
            <a:r>
              <a:rPr lang="en-GB" dirty="0"/>
              <a:t> </a:t>
            </a:r>
            <a:r>
              <a:rPr lang="en-GB" dirty="0" err="1"/>
              <a:t>antwortet</a:t>
            </a:r>
            <a:r>
              <a:rPr lang="en-GB" dirty="0"/>
              <a:t> </a:t>
            </a:r>
            <a:r>
              <a:rPr lang="en-GB" dirty="0" err="1"/>
              <a:t>einfach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für 6-10 min. </a:t>
            </a:r>
            <a:r>
              <a:rPr lang="en-GB" dirty="0" err="1"/>
              <a:t>Anfragen</a:t>
            </a:r>
            <a:r>
              <a:rPr lang="en-GB" dirty="0"/>
              <a:t> von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aber</a:t>
            </a:r>
            <a:r>
              <a:rPr lang="en-GB" dirty="0"/>
              <a:t> </a:t>
            </a:r>
            <a:r>
              <a:rPr lang="en-GB" dirty="0" err="1"/>
              <a:t>sofort</a:t>
            </a:r>
            <a:r>
              <a:rPr lang="en-GB" dirty="0"/>
              <a:t> </a:t>
            </a:r>
            <a:r>
              <a:rPr lang="en-GB" dirty="0" err="1"/>
              <a:t>abgehandelt</a:t>
            </a:r>
            <a:r>
              <a:rPr lang="en-GB" dirty="0"/>
              <a:t>. Nur ESP </a:t>
            </a:r>
            <a:r>
              <a:rPr lang="en-GB" dirty="0" err="1"/>
              <a:t>wird</a:t>
            </a:r>
            <a:r>
              <a:rPr lang="en-GB" dirty="0"/>
              <a:t> </a:t>
            </a:r>
            <a:r>
              <a:rPr lang="en-GB" dirty="0" err="1"/>
              <a:t>verweigert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/>
              <a:t>ESP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sich</a:t>
            </a:r>
            <a:r>
              <a:rPr lang="en-GB" dirty="0"/>
              <a:t> </a:t>
            </a:r>
            <a:r>
              <a:rPr lang="en-GB" dirty="0" err="1"/>
              <a:t>ohne</a:t>
            </a:r>
            <a:r>
              <a:rPr lang="en-GB" dirty="0"/>
              <a:t> </a:t>
            </a:r>
            <a:r>
              <a:rPr lang="en-GB" dirty="0" err="1"/>
              <a:t>Probleme</a:t>
            </a:r>
            <a:r>
              <a:rPr lang="en-GB" dirty="0"/>
              <a:t> auf </a:t>
            </a:r>
            <a:r>
              <a:rPr lang="en-GB" dirty="0" err="1"/>
              <a:t>allen</a:t>
            </a:r>
            <a:r>
              <a:rPr lang="en-GB" dirty="0"/>
              <a:t> </a:t>
            </a:r>
            <a:r>
              <a:rPr lang="en-GB" dirty="0" err="1"/>
              <a:t>anderen</a:t>
            </a:r>
            <a:r>
              <a:rPr lang="en-GB" dirty="0"/>
              <a:t> </a:t>
            </a:r>
            <a:r>
              <a:rPr lang="en-GB" dirty="0" err="1"/>
              <a:t>Versuchten</a:t>
            </a:r>
            <a:r>
              <a:rPr lang="en-GB" dirty="0"/>
              <a:t> Access Points </a:t>
            </a:r>
            <a:r>
              <a:rPr lang="en-GB" dirty="0" err="1"/>
              <a:t>verbinden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/>
              <a:t>Keine Logs/</a:t>
            </a:r>
            <a:r>
              <a:rPr lang="en-GB" dirty="0" err="1"/>
              <a:t>oder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</a:t>
            </a:r>
            <a:r>
              <a:rPr lang="en-GB" dirty="0" err="1"/>
              <a:t>Hinweise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Raspi</a:t>
            </a:r>
            <a:r>
              <a:rPr lang="en-GB" dirty="0"/>
              <a:t> </a:t>
            </a:r>
            <a:r>
              <a:rPr lang="en-GB" dirty="0" err="1"/>
              <a:t>gefunden</a:t>
            </a:r>
            <a:r>
              <a:rPr lang="en-GB" dirty="0"/>
              <a:t>.</a:t>
            </a:r>
          </a:p>
          <a:p>
            <a:pPr>
              <a:buFontTx/>
              <a:buChar char="-"/>
            </a:pPr>
            <a:r>
              <a:rPr lang="en-GB" dirty="0" err="1"/>
              <a:t>Vermutung</a:t>
            </a:r>
            <a:r>
              <a:rPr lang="en-GB" dirty="0"/>
              <a:t>: Broadcom hat am WIFI </a:t>
            </a:r>
            <a:r>
              <a:rPr lang="en-GB" dirty="0" err="1"/>
              <a:t>modul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Chip </a:t>
            </a:r>
            <a:r>
              <a:rPr lang="en-GB" dirty="0" err="1"/>
              <a:t>gespart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28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E1B12E19-0BD6-43FC-B707-E76B9735C9B9}" vid="{4725F450-96F0-4804-BFB6-924A81682F9C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26DA33378DDDF4AA94E0695E0BA5A3B" ma:contentTypeVersion="12" ma:contentTypeDescription="Ein neues Dokument erstellen." ma:contentTypeScope="" ma:versionID="e1285b1e5beaee22b4fb2c76d568c9aa">
  <xsd:schema xmlns:xsd="http://www.w3.org/2001/XMLSchema" xmlns:xs="http://www.w3.org/2001/XMLSchema" xmlns:p="http://schemas.microsoft.com/office/2006/metadata/properties" xmlns:ns2="36e493d2-c823-4cb2-8342-0b73b29ef9c9" xmlns:ns3="082bbb7c-7558-4e3e-a8d5-c75b381361d5" targetNamespace="http://schemas.microsoft.com/office/2006/metadata/properties" ma:root="true" ma:fieldsID="cf1c35d69320dac36c000aa989a2cbf1" ns2:_="" ns3:_="">
    <xsd:import namespace="36e493d2-c823-4cb2-8342-0b73b29ef9c9"/>
    <xsd:import namespace="082bbb7c-7558-4e3e-a8d5-c75b381361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e493d2-c823-4cb2-8342-0b73b29ef9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7873907d-d049-4c15-acb6-7b8f2d6df6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2bbb7c-7558-4e3e-a8d5-c75b381361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2f2b91-a3e8-43ff-87bd-125204cb93ce}" ma:internalName="TaxCatchAll" ma:showField="CatchAllData" ma:web="082bbb7c-7558-4e3e-a8d5-c75b381361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82bbb7c-7558-4e3e-a8d5-c75b381361d5" xsi:nil="true"/>
    <lcf76f155ced4ddcb4097134ff3c332f xmlns="36e493d2-c823-4cb2-8342-0b73b29ef9c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00ECC1-7FEF-46A7-88D3-713E23DDA8EF}">
  <ds:schemaRefs>
    <ds:schemaRef ds:uri="082bbb7c-7558-4e3e-a8d5-c75b381361d5"/>
    <ds:schemaRef ds:uri="36e493d2-c823-4cb2-8342-0b73b29ef9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626B806-0237-4942-A1FD-5C97285908C2}">
  <ds:schemaRefs>
    <ds:schemaRef ds:uri="082bbb7c-7558-4e3e-a8d5-c75b381361d5"/>
    <ds:schemaRef ds:uri="36e493d2-c823-4cb2-8342-0b73b29ef9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Vorlage_HT_Deutsch16x9</Template>
  <TotalTime>0</TotalTime>
  <Words>644</Words>
  <Application>Microsoft Office PowerPoint</Application>
  <PresentationFormat>Breitbild</PresentationFormat>
  <Paragraphs>122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Wingdings</vt:lpstr>
      <vt:lpstr>FHNW</vt:lpstr>
      <vt:lpstr>Project Globus</vt:lpstr>
      <vt:lpstr>Ursprünglicher Stand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Bürgisser Manuel</dc:creator>
  <dc:description/>
  <cp:lastModifiedBy>Simon Kohler (s)</cp:lastModifiedBy>
  <cp:revision>5</cp:revision>
  <dcterms:created xsi:type="dcterms:W3CDTF">2024-12-02T08:50:26Z</dcterms:created>
  <dcterms:modified xsi:type="dcterms:W3CDTF">2025-10-17T17:35:10Z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0x010100A26DA33378DDDF4AA94E0695E0BA5A3B</vt:lpwstr>
  </property>
  <property fmtid="{D5CDD505-2E9C-101B-9397-08002B2CF9AE}" pid="3" name="MediaServiceImageTags">
    <vt:lpwstr/>
  </property>
</Properties>
</file>