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38AE-4D45-4A86-6962-D9B7C5CA9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7ECAD2-7FFC-EC32-7007-394292DA7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42751-0FE5-3424-9DD7-BFD49496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BAD85F-00AF-980D-1E53-EC81578B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BA24F-864E-B9C2-9D2D-F8A70F92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927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C3276-978B-9739-B644-7E46AC82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D7EBDE-DE35-65EF-CD4C-439980B9C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65B9F5-6892-88C9-F686-6989442C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99B5C-AA3C-1875-86F5-A4120158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51045-87B3-C358-41E7-377A6B00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058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C3FBF0-3942-CA1D-A73D-6B134CD10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9B8428-655E-F915-F9A8-68AD819E0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BEDDB2-0689-AF5E-788C-D6E934CF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5999F5-2D25-3F64-D870-D822DD37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A3D244-2640-6C75-5803-044F14CC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26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9D793-55AA-9B30-19C8-890B666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B4C7B-C37D-8817-5545-9EB0EA82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915401-A5B6-0025-B390-854DCE37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F9779-BA9C-1B18-7EE5-1D79E194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74CEF-BAB7-1580-FDDF-82359FE2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44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02DB-7855-B160-FD23-908DDA56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89AF32-DCAC-5DFC-C43C-495CDDAA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1463BB-53B3-00A2-8147-B755DE5B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7A445-D6F3-5112-EEE6-E131B377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43348-B1C6-ABDA-BEC0-7D9CAE92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811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74038-E427-33BF-D762-E9ACE05D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A28F75-AD84-377C-F7A5-47DC02108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309838-7B09-7B3D-174F-B0C93F31F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15361-00DC-BF3F-A53F-438A6934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2E7F3F-86BB-6E76-64C3-406620D3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562A1-226E-F43D-B51D-90100F12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67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4B406-A673-D216-0E77-F991897C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C4F87-B856-DC2A-CAB8-99350F5C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2FC809-AC8A-AA67-FA21-454BB3F4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6A660A-B9EA-1C88-51D4-52DD55443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1E1A00-5D20-A607-4B0F-898DB1E4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9E2951-71AC-E656-9A94-DD541AE2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BAFBD6-8484-297C-3960-39BC6912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F90F2A-255F-A2FB-4C22-9FCD581D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354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0F5D6-51ED-EA53-FC4B-6B336365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65A7AC-A892-D91F-FDFF-D5CC4CE4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8F9EC1-139B-5FFD-4F35-FDD5CA85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857583-6EA3-82F3-DD9B-E75F8221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59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50F04B-FCA2-6492-FE8B-E95B9DEE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8E06F0-91F4-19F9-5BB2-93D7FB2F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06777-6B1E-02B4-E636-B1BD23FB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15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40894-A411-DE4E-3134-1F50E6E7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C8A02-1877-320D-5C16-38A26C69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4185E-00DA-20A5-D081-33EF53BB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E6387B-7007-CD26-257F-C972D21A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4F9F30-3C00-C343-4FE5-DDD7F1B5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ECAAFB-13CB-1405-AD1B-057F105A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37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0C702-B330-EF3E-D02C-561F8073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D39B1B-D6CE-B3E7-E73A-7AA4F6CF8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1CAD97-C521-1FBA-D7E3-A5A7B61A7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49BCFB-045A-D5DE-3288-FD1CC57B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4B94BF-B396-09B3-1453-EC631ECA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EB5CC-7ED5-C556-A457-79AA7C04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23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8E6FF1-8EDB-B0D2-A941-83A5874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F775D-1BD5-406D-9C89-0D8C8639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F82B1-8CC5-8941-AA44-AE4C8A033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D942EC-F5FE-4BAF-B218-9F0C1719AEBD}" type="datetimeFigureOut">
              <a:rPr lang="de-CH" smtClean="0"/>
              <a:t>07.12.2024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BF81DD-A5DC-B3CE-4529-A1FE047C1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E583A3-13EA-9BF8-FFE6-C661F7DA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5E8CC-2CA6-4C6F-B261-43FFCD71C49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872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2D276B95-E348-93FB-575C-D17CBBED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41" y="442524"/>
            <a:ext cx="8714317" cy="29864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06743CF-45D3-AE21-FD1B-272D613A1AEF}"/>
              </a:ext>
            </a:extLst>
          </p:cNvPr>
          <p:cNvSpPr/>
          <p:nvPr/>
        </p:nvSpPr>
        <p:spPr>
          <a:xfrm>
            <a:off x="5114611" y="3429000"/>
            <a:ext cx="5807947" cy="2793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57CC798-82A1-B479-734F-CF833D8AE268}"/>
              </a:ext>
            </a:extLst>
          </p:cNvPr>
          <p:cNvCxnSpPr>
            <a:cxnSpLocks/>
          </p:cNvCxnSpPr>
          <p:nvPr/>
        </p:nvCxnSpPr>
        <p:spPr>
          <a:xfrm>
            <a:off x="4648200" y="2495550"/>
            <a:ext cx="466411" cy="37268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CBF7351-87A4-701B-F005-0FB5603155B7}"/>
              </a:ext>
            </a:extLst>
          </p:cNvPr>
          <p:cNvCxnSpPr>
            <a:cxnSpLocks/>
          </p:cNvCxnSpPr>
          <p:nvPr/>
        </p:nvCxnSpPr>
        <p:spPr>
          <a:xfrm>
            <a:off x="4729163" y="2495550"/>
            <a:ext cx="6193395" cy="933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37294962-F05E-F586-85E4-DCDE01D2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244" y="3526971"/>
            <a:ext cx="5593733" cy="261257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B327A8A-C701-49FE-60E5-8277D59FED52}"/>
              </a:ext>
            </a:extLst>
          </p:cNvPr>
          <p:cNvSpPr txBox="1"/>
          <p:nvPr/>
        </p:nvSpPr>
        <p:spPr>
          <a:xfrm>
            <a:off x="2354580" y="8945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784160C-6211-36DF-FFA4-E2B6A359594C}"/>
              </a:ext>
            </a:extLst>
          </p:cNvPr>
          <p:cNvSpPr txBox="1"/>
          <p:nvPr/>
        </p:nvSpPr>
        <p:spPr>
          <a:xfrm>
            <a:off x="2720340" y="8945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CF4BCA9-55BB-76A1-38DC-0900665F3503}"/>
              </a:ext>
            </a:extLst>
          </p:cNvPr>
          <p:cNvSpPr txBox="1"/>
          <p:nvPr/>
        </p:nvSpPr>
        <p:spPr>
          <a:xfrm>
            <a:off x="3090957" y="8945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D76C51C-FEC0-6CED-30FE-8399EE09E3B2}"/>
              </a:ext>
            </a:extLst>
          </p:cNvPr>
          <p:cNvSpPr txBox="1"/>
          <p:nvPr/>
        </p:nvSpPr>
        <p:spPr>
          <a:xfrm>
            <a:off x="3450301" y="8945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FE44329-0530-F0D1-EB39-0252C7AA2430}"/>
              </a:ext>
            </a:extLst>
          </p:cNvPr>
          <p:cNvSpPr txBox="1"/>
          <p:nvPr/>
        </p:nvSpPr>
        <p:spPr>
          <a:xfrm>
            <a:off x="3823686" y="8945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495C38-FF27-8EBE-C13F-AD88A1E7021C}"/>
              </a:ext>
            </a:extLst>
          </p:cNvPr>
          <p:cNvSpPr txBox="1"/>
          <p:nvPr/>
        </p:nvSpPr>
        <p:spPr>
          <a:xfrm>
            <a:off x="4183030" y="8945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6A80000-1B39-7317-FA59-021F01832A14}"/>
              </a:ext>
            </a:extLst>
          </p:cNvPr>
          <p:cNvSpPr txBox="1"/>
          <p:nvPr/>
        </p:nvSpPr>
        <p:spPr>
          <a:xfrm>
            <a:off x="4542374" y="8945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974E58A-1696-3255-DE47-D3FB5552EB3C}"/>
              </a:ext>
            </a:extLst>
          </p:cNvPr>
          <p:cNvSpPr txBox="1"/>
          <p:nvPr/>
        </p:nvSpPr>
        <p:spPr>
          <a:xfrm>
            <a:off x="4910746" y="8945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631DB26-075E-5BFB-8EE0-4569C0A88487}"/>
              </a:ext>
            </a:extLst>
          </p:cNvPr>
          <p:cNvSpPr txBox="1"/>
          <p:nvPr/>
        </p:nvSpPr>
        <p:spPr>
          <a:xfrm>
            <a:off x="5271986" y="8945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11B13FB-D19A-74C5-E8C4-9443E65D10E0}"/>
              </a:ext>
            </a:extLst>
          </p:cNvPr>
          <p:cNvSpPr txBox="1"/>
          <p:nvPr/>
        </p:nvSpPr>
        <p:spPr>
          <a:xfrm>
            <a:off x="5531465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B862590-4601-488D-0E79-273AF6C5808C}"/>
              </a:ext>
            </a:extLst>
          </p:cNvPr>
          <p:cNvSpPr txBox="1"/>
          <p:nvPr/>
        </p:nvSpPr>
        <p:spPr>
          <a:xfrm>
            <a:off x="5919371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3E7FE42-AD94-988A-0402-B7F294BE99D2}"/>
              </a:ext>
            </a:extLst>
          </p:cNvPr>
          <p:cNvSpPr txBox="1"/>
          <p:nvPr/>
        </p:nvSpPr>
        <p:spPr>
          <a:xfrm>
            <a:off x="6261186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440BBF-9348-2DCF-9ACE-5BFB0EEB1882}"/>
              </a:ext>
            </a:extLst>
          </p:cNvPr>
          <p:cNvSpPr txBox="1"/>
          <p:nvPr/>
        </p:nvSpPr>
        <p:spPr>
          <a:xfrm>
            <a:off x="6642641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9309DEE-3976-0DEB-F243-7A3DA7DA3523}"/>
              </a:ext>
            </a:extLst>
          </p:cNvPr>
          <p:cNvSpPr txBox="1"/>
          <p:nvPr/>
        </p:nvSpPr>
        <p:spPr>
          <a:xfrm>
            <a:off x="7705585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CD8631F-49BA-261F-924F-CD8CA3EA3556}"/>
              </a:ext>
            </a:extLst>
          </p:cNvPr>
          <p:cNvSpPr txBox="1"/>
          <p:nvPr/>
        </p:nvSpPr>
        <p:spPr>
          <a:xfrm>
            <a:off x="7004276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8C682BA-41C5-0349-ADD9-C5913F8235AA}"/>
              </a:ext>
            </a:extLst>
          </p:cNvPr>
          <p:cNvSpPr txBox="1"/>
          <p:nvPr/>
        </p:nvSpPr>
        <p:spPr>
          <a:xfrm>
            <a:off x="8092820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620702C-C78E-5E92-8255-363D14E3A83D}"/>
              </a:ext>
            </a:extLst>
          </p:cNvPr>
          <p:cNvSpPr txBox="1"/>
          <p:nvPr/>
        </p:nvSpPr>
        <p:spPr>
          <a:xfrm>
            <a:off x="7365911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BF71679-45AB-866D-E2CF-D4A6EB14014D}"/>
              </a:ext>
            </a:extLst>
          </p:cNvPr>
          <p:cNvSpPr txBox="1"/>
          <p:nvPr/>
        </p:nvSpPr>
        <p:spPr>
          <a:xfrm>
            <a:off x="8440222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140304C-95B1-BD92-5628-CACA199B53D8}"/>
              </a:ext>
            </a:extLst>
          </p:cNvPr>
          <p:cNvSpPr txBox="1"/>
          <p:nvPr/>
        </p:nvSpPr>
        <p:spPr>
          <a:xfrm>
            <a:off x="8840337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4492794-56E3-B3FA-4637-6EC1DB8BA957}"/>
              </a:ext>
            </a:extLst>
          </p:cNvPr>
          <p:cNvSpPr txBox="1"/>
          <p:nvPr/>
        </p:nvSpPr>
        <p:spPr>
          <a:xfrm>
            <a:off x="9219152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DE0A6D5-9BDE-074D-98DD-961A32A1443B}"/>
              </a:ext>
            </a:extLst>
          </p:cNvPr>
          <p:cNvSpPr txBox="1"/>
          <p:nvPr/>
        </p:nvSpPr>
        <p:spPr>
          <a:xfrm>
            <a:off x="9574647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AF7C99C-DD77-9429-95D1-468BFA3690EF}"/>
              </a:ext>
            </a:extLst>
          </p:cNvPr>
          <p:cNvSpPr txBox="1"/>
          <p:nvPr/>
        </p:nvSpPr>
        <p:spPr>
          <a:xfrm>
            <a:off x="9907837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D204A32-3139-8E43-1034-F093BCBBEB7F}"/>
              </a:ext>
            </a:extLst>
          </p:cNvPr>
          <p:cNvSpPr txBox="1"/>
          <p:nvPr/>
        </p:nvSpPr>
        <p:spPr>
          <a:xfrm>
            <a:off x="10286848" y="89451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8197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22889-DCB2-4624-D86A-028FA4D2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6869C3-72F0-C391-2A8F-65D9CEB2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21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Kohler (s)</dc:creator>
  <cp:lastModifiedBy>Dl7UvUxQPQ@abbtsch.onmicrosoft.com</cp:lastModifiedBy>
  <cp:revision>1</cp:revision>
  <dcterms:created xsi:type="dcterms:W3CDTF">2024-12-07T19:12:22Z</dcterms:created>
  <dcterms:modified xsi:type="dcterms:W3CDTF">2024-12-07T19:27:58Z</dcterms:modified>
</cp:coreProperties>
</file>