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D05EE-7C37-4701-91B6-E89A53768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Simon Krampe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7D9505-769C-4C50-A449-28401AF95F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Informatik Facharbeit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275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27294-6F2D-408A-8BCB-10FEB62D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Taschenrechner</a:t>
            </a:r>
            <a:br>
              <a:rPr lang="de-DE" dirty="0"/>
            </a:br>
            <a:r>
              <a:rPr lang="de-DE" dirty="0"/>
              <a:t> </a:t>
            </a:r>
            <a:r>
              <a:rPr lang="de-DE" sz="1800" dirty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+mn-cs"/>
              </a:rPr>
              <a:t>Allgemeine Ziele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AF3D1B-C58B-42A5-AAF1-A3668CC4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Programmierung eines algorithmischen Taschenrechners</a:t>
            </a:r>
          </a:p>
          <a:p>
            <a:pPr lvl="1"/>
            <a:r>
              <a:rPr lang="de-DE" dirty="0"/>
              <a:t>Mehrere Operatoren</a:t>
            </a:r>
          </a:p>
          <a:p>
            <a:pPr lvl="1"/>
            <a:r>
              <a:rPr lang="de-DE" dirty="0"/>
              <a:t>Punkt- vor Strichrechnung</a:t>
            </a:r>
          </a:p>
          <a:p>
            <a:pPr lvl="2"/>
            <a:r>
              <a:rPr lang="de-DE" dirty="0"/>
              <a:t>Eventuell Exponenten (nur einzelne Zahlen) und Klammern</a:t>
            </a:r>
          </a:p>
          <a:p>
            <a:r>
              <a:rPr lang="de-DE" dirty="0"/>
              <a:t>Erstellen einer Graphischen Oberfläche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598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1731F9-00F1-4B9E-AB0A-4AE8022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Graphen Plotter oder Raspberry Pi</a:t>
            </a:r>
            <a:br>
              <a:rPr lang="de-DE" dirty="0"/>
            </a:br>
            <a:r>
              <a:rPr lang="de-DE" dirty="0"/>
              <a:t> </a:t>
            </a:r>
            <a:r>
              <a:rPr lang="de-DE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Allgemeine Ideen 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8DAA5F-AF53-4CDF-9BE6-33050AB50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Einen Graphen Plotter der Funktionen mit Unbekannten als Graph visualisiert</a:t>
            </a:r>
          </a:p>
          <a:p>
            <a:r>
              <a:rPr lang="de-DE" dirty="0"/>
              <a:t>Annäherung an Extremstellen und Nullstellen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5FD7FB-EB99-4BCD-8008-F3607479FD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Design eines </a:t>
            </a:r>
            <a:r>
              <a:rPr lang="de-DE" b="1" dirty="0"/>
              <a:t>P</a:t>
            </a:r>
            <a:r>
              <a:rPr lang="de-DE" dirty="0"/>
              <a:t>rinted </a:t>
            </a:r>
            <a:r>
              <a:rPr lang="de-DE" b="1" dirty="0"/>
              <a:t>C</a:t>
            </a:r>
            <a:r>
              <a:rPr lang="de-DE" dirty="0"/>
              <a:t>ircuit </a:t>
            </a:r>
            <a:r>
              <a:rPr lang="de-DE" b="1" dirty="0"/>
              <a:t>B</a:t>
            </a:r>
            <a:r>
              <a:rPr lang="de-DE" dirty="0"/>
              <a:t>oard (PCB)</a:t>
            </a:r>
            <a:endParaRPr lang="en-GB" dirty="0"/>
          </a:p>
          <a:p>
            <a:pPr lvl="1"/>
            <a:r>
              <a:rPr lang="de-DE" dirty="0"/>
              <a:t>Tastenfeld mit dem Eingabe von Zahlen und Operatoren möglich ist</a:t>
            </a:r>
          </a:p>
          <a:p>
            <a:pPr lvl="1"/>
            <a:r>
              <a:rPr lang="de-DE" dirty="0"/>
              <a:t>Wird durch die GPIO Pins vom Raspberry Pi vereinfacht</a:t>
            </a:r>
          </a:p>
          <a:p>
            <a:r>
              <a:rPr lang="de-DE" dirty="0"/>
              <a:t>Taschenrechner Portabel, da er komplett über den Raspberry läuft und nur einen kleinen Bildschirm benötigt, der über den mini HDMI Anschluss verbunden wird</a:t>
            </a:r>
          </a:p>
        </p:txBody>
      </p:sp>
      <p:pic>
        <p:nvPicPr>
          <p:cNvPr id="1028" name="Picture 4" descr="https://cdn.discordapp.com/attachments/406541486877048842/917160494492692540/unknown.png">
            <a:extLst>
              <a:ext uri="{FF2B5EF4-FFF2-40B4-BE49-F238E27FC236}">
                <a16:creationId xmlns:a16="http://schemas.microsoft.com/office/drawing/2014/main" id="{E965FDAF-4664-4ADC-BC75-A1E644C26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4" y="3819677"/>
            <a:ext cx="1873488" cy="252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E2A9355-5A46-46B2-8379-C532E1CC4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839" y="134515"/>
            <a:ext cx="2720325" cy="227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733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107</Words>
  <Application>Microsoft Office PowerPoint</Application>
  <PresentationFormat>Breitbild</PresentationFormat>
  <Paragraphs>15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Facette</vt:lpstr>
      <vt:lpstr>Simon Krampe</vt:lpstr>
      <vt:lpstr>Taschenrechner  Allgemeine Ziele</vt:lpstr>
      <vt:lpstr>Graphen Plotter oder Raspberry Pi  Allgemeine Ideen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Simon Krampe</dc:title>
  <dc:creator>Simon</dc:creator>
  <cp:lastModifiedBy>Simon</cp:lastModifiedBy>
  <cp:revision>8</cp:revision>
  <dcterms:created xsi:type="dcterms:W3CDTF">2021-12-05T20:45:12Z</dcterms:created>
  <dcterms:modified xsi:type="dcterms:W3CDTF">2021-12-06T13:58:22Z</dcterms:modified>
</cp:coreProperties>
</file>