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12"/>
    <p:restoredTop sz="94707"/>
  </p:normalViewPr>
  <p:slideViewPr>
    <p:cSldViewPr snapToGrid="0">
      <p:cViewPr varScale="1">
        <p:scale>
          <a:sx n="163" d="100"/>
          <a:sy n="163" d="100"/>
        </p:scale>
        <p:origin x="10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4B6C6-4DE9-FF76-5A5D-8688A9FB7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7239C-E3A0-840E-821F-52237A939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84CEE-AED5-D727-77F2-0167838E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EA30-386F-6E4C-A2B0-04942261AA89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9FC06-48DC-4B2D-659E-70D07BC7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B7B72-E3C9-FCBC-45C8-532AB4E2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0754-37B2-8E4F-A02C-E24C936A00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34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57D3-3B4D-274B-B209-A53EA242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96097-716F-D42D-466E-41FFF921E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33A6D-4B2B-04D3-EBEB-1CA7E2D31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EA30-386F-6E4C-A2B0-04942261AA89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6431D-B396-E8A6-56D8-BBEBC345E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3C4E9-7A32-8427-2F34-488C3310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0754-37B2-8E4F-A02C-E24C936A00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71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62ECC2-16C7-8BB1-9303-B17C01BED2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56DCE-3EE8-1D7E-3524-0486EEAA8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DF917-2145-FF66-0158-E88B62E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EA30-386F-6E4C-A2B0-04942261AA89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CDA45-02BC-2DAD-7B2B-1A65A388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2AB8C-0D40-4D98-83E4-39EC691F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0754-37B2-8E4F-A02C-E24C936A00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58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3FE74-5234-3673-6D0F-74649EF3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C7087-2E91-3471-3EBF-13C3DE059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44E7F-1F14-DCBD-7B20-FA8751D38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EA30-386F-6E4C-A2B0-04942261AA89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18627-54A0-89CA-4B75-7C23E056F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A1EF3-2ED7-B30A-5B5E-B2037B17C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0754-37B2-8E4F-A02C-E24C936A00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00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44A48-A262-C2E6-E5A1-E1985C1B8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68CB7-E54F-F25E-6214-8CA2007F8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5AC23-4BD6-0722-93CF-849931D09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EA30-386F-6E4C-A2B0-04942261AA89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AD5E3-8EBD-DA2B-35A8-0A7110D8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FEBA2-07BC-6A76-D47F-75AB9610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0754-37B2-8E4F-A02C-E24C936A00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507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10A06-60B1-854E-4E18-811868B1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CC163-7DC7-E511-B79E-CE6A29F11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66394-955F-3C49-3704-A28B85C72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E2847-FB62-777E-8B07-713F7257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EA30-386F-6E4C-A2B0-04942261AA89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199C1-F21D-B850-D7D9-0E5312B7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9B2DE-73FC-E0ED-A089-14A878F4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0754-37B2-8E4F-A02C-E24C936A00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90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CBBE5-5754-E603-FDEB-6E09837E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5015F-5FE3-805A-9D97-4F73703A7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7837A-F1D1-6B55-3B04-4E5BC2B09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F055A-7F9D-F199-F2A7-C0EE236C68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374390-E8BE-B903-CCEE-0DA5E21DE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585D8-9E91-9D84-920B-B706900F5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EA30-386F-6E4C-A2B0-04942261AA89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100478-F0A7-19D5-D97D-8ACB7153B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48C54-22C4-4C37-146E-7D718BCF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0754-37B2-8E4F-A02C-E24C936A00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31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D80E-AB9C-B2E1-1513-08856C8B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31B01-6F41-639A-250A-77EE94DA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EA30-386F-6E4C-A2B0-04942261AA89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FA6EB-2A7D-33F6-0CF0-8A27C5E46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BAEDC-3041-AE2E-2AE7-D1A49BA1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0754-37B2-8E4F-A02C-E24C936A00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03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BF326-656D-A76A-0F6E-D1CCFD2E6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EA30-386F-6E4C-A2B0-04942261AA89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FD5705-F94A-23DA-137B-25302D694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7FB5A-84F4-4C9B-4002-F980582F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0754-37B2-8E4F-A02C-E24C936A00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52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0026-ECD4-4C6C-92F9-6EC34A1D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C51DA-4754-4FD6-C6C7-D1157E799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795E1-A466-19EE-5B20-6D77F4F28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6DD06-2FA2-F3C8-F62E-6B0AF025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EA30-386F-6E4C-A2B0-04942261AA89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269D1-F0DF-C079-2577-1A7C19DB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2DF25-9D25-C03F-D1BA-E0DC82C9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0754-37B2-8E4F-A02C-E24C936A00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06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EA0B-EF70-AA4A-00D2-CFD6C1E5A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7CA11D-05AB-26DE-F8B7-B2FA9B7A6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43386-0BAE-B14B-D735-471CB030C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A9EC-8672-3EE5-7843-FAE49974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EA30-386F-6E4C-A2B0-04942261AA89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87CF7-AF33-EAD6-70B3-3BBD915E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01A89-0D6C-CC7C-1870-AC0C1573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0754-37B2-8E4F-A02C-E24C936A00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36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EEF13B-4F62-1737-7DB1-1DE4260B5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DECC7-533B-120D-A058-D5CE7E410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0F88B-41E8-C5E0-61F6-3CB2A738F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2EA30-386F-6E4C-A2B0-04942261AA89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B22D0-AF58-281F-A7E3-484D577D8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BAEC5-2EC9-3DA4-40BB-B79EB7251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60754-37B2-8E4F-A02C-E24C936A00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23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8892D1-BDBF-2241-0864-ACA6FBBB2C80}"/>
              </a:ext>
            </a:extLst>
          </p:cNvPr>
          <p:cNvSpPr/>
          <p:nvPr/>
        </p:nvSpPr>
        <p:spPr>
          <a:xfrm>
            <a:off x="673506" y="593124"/>
            <a:ext cx="1173892" cy="2647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Camera 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F5952B5-6CF4-4B90-9076-C69BE49A8CFD}"/>
              </a:ext>
            </a:extLst>
          </p:cNvPr>
          <p:cNvSpPr/>
          <p:nvPr/>
        </p:nvSpPr>
        <p:spPr>
          <a:xfrm>
            <a:off x="673506" y="2212950"/>
            <a:ext cx="1173892" cy="2647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Stage 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C5CA1DE-D9EB-986B-06D8-1493D1A99CCC}"/>
              </a:ext>
            </a:extLst>
          </p:cNvPr>
          <p:cNvSpPr/>
          <p:nvPr/>
        </p:nvSpPr>
        <p:spPr>
          <a:xfrm>
            <a:off x="673506" y="3845133"/>
            <a:ext cx="1173892" cy="2647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Galvo 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C3883EE-A16B-2CBD-73A7-5B8673800F5F}"/>
              </a:ext>
            </a:extLst>
          </p:cNvPr>
          <p:cNvSpPr/>
          <p:nvPr/>
        </p:nvSpPr>
        <p:spPr>
          <a:xfrm>
            <a:off x="673506" y="4162649"/>
            <a:ext cx="1173892" cy="2647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Galvo B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91C19B3-A221-15AF-1F6A-ABFB64FC8C82}"/>
              </a:ext>
            </a:extLst>
          </p:cNvPr>
          <p:cNvSpPr/>
          <p:nvPr/>
        </p:nvSpPr>
        <p:spPr>
          <a:xfrm>
            <a:off x="673506" y="4702591"/>
            <a:ext cx="1173892" cy="2647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Laser AOTF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45328F4-0ED3-B05B-4F05-D5FFBA18B2A6}"/>
              </a:ext>
            </a:extLst>
          </p:cNvPr>
          <p:cNvSpPr/>
          <p:nvPr/>
        </p:nvSpPr>
        <p:spPr>
          <a:xfrm>
            <a:off x="673506" y="6365609"/>
            <a:ext cx="1173892" cy="2647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Environmental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AFC8C94-31EB-8773-ACC6-9D87701B2344}"/>
              </a:ext>
            </a:extLst>
          </p:cNvPr>
          <p:cNvSpPr/>
          <p:nvPr/>
        </p:nvSpPr>
        <p:spPr>
          <a:xfrm>
            <a:off x="673506" y="1133066"/>
            <a:ext cx="1173892" cy="2647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Camera B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6285AF1-1A18-4DAA-14A3-3C5699875F82}"/>
              </a:ext>
            </a:extLst>
          </p:cNvPr>
          <p:cNvSpPr/>
          <p:nvPr/>
        </p:nvSpPr>
        <p:spPr>
          <a:xfrm>
            <a:off x="673506" y="2752892"/>
            <a:ext cx="1173892" cy="2647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Stage Y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9C86791-D1C7-423D-712F-7FBCB45B509D}"/>
              </a:ext>
            </a:extLst>
          </p:cNvPr>
          <p:cNvSpPr/>
          <p:nvPr/>
        </p:nvSpPr>
        <p:spPr>
          <a:xfrm>
            <a:off x="673506" y="3292834"/>
            <a:ext cx="1173892" cy="2647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Stage Z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337A30B-C070-6C92-1A67-33FF0993435C}"/>
              </a:ext>
            </a:extLst>
          </p:cNvPr>
          <p:cNvSpPr/>
          <p:nvPr/>
        </p:nvSpPr>
        <p:spPr>
          <a:xfrm>
            <a:off x="8757502" y="215322"/>
            <a:ext cx="1646548" cy="27176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PC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0FB0111-D0E7-1B03-7BF2-902814CD628E}"/>
              </a:ext>
            </a:extLst>
          </p:cNvPr>
          <p:cNvSpPr/>
          <p:nvPr/>
        </p:nvSpPr>
        <p:spPr>
          <a:xfrm>
            <a:off x="7679194" y="349273"/>
            <a:ext cx="1173892" cy="26471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PCIe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CE50C41-DA03-44C3-35C8-3F8413CCD73B}"/>
              </a:ext>
            </a:extLst>
          </p:cNvPr>
          <p:cNvSpPr/>
          <p:nvPr/>
        </p:nvSpPr>
        <p:spPr>
          <a:xfrm>
            <a:off x="7679194" y="754705"/>
            <a:ext cx="1173892" cy="26471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PCIe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BA5CE84-0837-0886-3C1E-906175AF2AC0}"/>
              </a:ext>
            </a:extLst>
          </p:cNvPr>
          <p:cNvSpPr/>
          <p:nvPr/>
        </p:nvSpPr>
        <p:spPr>
          <a:xfrm>
            <a:off x="7679194" y="1160137"/>
            <a:ext cx="1173892" cy="26471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USB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8D1370-3435-20F8-A7E9-6175FDB298E8}"/>
              </a:ext>
            </a:extLst>
          </p:cNvPr>
          <p:cNvSpPr/>
          <p:nvPr/>
        </p:nvSpPr>
        <p:spPr>
          <a:xfrm>
            <a:off x="7679194" y="1565569"/>
            <a:ext cx="1173892" cy="26471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USB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FAE40A-B6F4-EB95-CF0A-0CBD57A02AAC}"/>
              </a:ext>
            </a:extLst>
          </p:cNvPr>
          <p:cNvSpPr/>
          <p:nvPr/>
        </p:nvSpPr>
        <p:spPr>
          <a:xfrm>
            <a:off x="7679194" y="1971001"/>
            <a:ext cx="1173892" cy="26471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USB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048E3DC-6FA4-7C80-941B-691278C8EDD5}"/>
              </a:ext>
            </a:extLst>
          </p:cNvPr>
          <p:cNvSpPr/>
          <p:nvPr/>
        </p:nvSpPr>
        <p:spPr>
          <a:xfrm>
            <a:off x="7679194" y="2376434"/>
            <a:ext cx="1173892" cy="26471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USB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ACEEB0-0882-E5EF-E754-694BCFA06B4E}"/>
              </a:ext>
            </a:extLst>
          </p:cNvPr>
          <p:cNvCxnSpPr>
            <a:cxnSpLocks/>
            <a:stCxn id="6" idx="3"/>
            <a:endCxn id="59" idx="1"/>
          </p:cNvCxnSpPr>
          <p:nvPr/>
        </p:nvCxnSpPr>
        <p:spPr>
          <a:xfrm flipV="1">
            <a:off x="1847398" y="2310151"/>
            <a:ext cx="1370560" cy="3515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32C38ED-2849-2FE3-5C7B-65A81E1DCB95}"/>
              </a:ext>
            </a:extLst>
          </p:cNvPr>
          <p:cNvCxnSpPr>
            <a:cxnSpLocks/>
            <a:stCxn id="16" idx="3"/>
            <a:endCxn id="59" idx="1"/>
          </p:cNvCxnSpPr>
          <p:nvPr/>
        </p:nvCxnSpPr>
        <p:spPr>
          <a:xfrm flipV="1">
            <a:off x="1847398" y="2310151"/>
            <a:ext cx="1370560" cy="5750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7318149F-FC7E-1792-7854-D4A288806906}"/>
              </a:ext>
            </a:extLst>
          </p:cNvPr>
          <p:cNvCxnSpPr>
            <a:cxnSpLocks/>
            <a:stCxn id="23" idx="1"/>
            <a:endCxn id="47" idx="0"/>
          </p:cNvCxnSpPr>
          <p:nvPr/>
        </p:nvCxnSpPr>
        <p:spPr>
          <a:xfrm rot="10800000" flipV="1">
            <a:off x="7048406" y="2103359"/>
            <a:ext cx="630788" cy="1094890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BBE05762-3A1E-E741-6AD3-BE6E0C7447DF}"/>
              </a:ext>
            </a:extLst>
          </p:cNvPr>
          <p:cNvSpPr/>
          <p:nvPr/>
        </p:nvSpPr>
        <p:spPr>
          <a:xfrm>
            <a:off x="4694293" y="2649379"/>
            <a:ext cx="1173892" cy="26471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Digital Out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92237EB5-E463-6322-A72C-C789D70CDEED}"/>
              </a:ext>
            </a:extLst>
          </p:cNvPr>
          <p:cNvSpPr/>
          <p:nvPr/>
        </p:nvSpPr>
        <p:spPr>
          <a:xfrm>
            <a:off x="3338763" y="3839811"/>
            <a:ext cx="1173892" cy="26471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Analog Out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FE3AF8D-0449-C809-49B5-2569275D6806}"/>
              </a:ext>
            </a:extLst>
          </p:cNvPr>
          <p:cNvSpPr/>
          <p:nvPr/>
        </p:nvSpPr>
        <p:spPr>
          <a:xfrm>
            <a:off x="4694293" y="2967870"/>
            <a:ext cx="1173892" cy="26471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Digital Out</a:t>
            </a: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B96A5270-7925-977A-5355-1BD956C6B6B7}"/>
              </a:ext>
            </a:extLst>
          </p:cNvPr>
          <p:cNvSpPr/>
          <p:nvPr/>
        </p:nvSpPr>
        <p:spPr>
          <a:xfrm>
            <a:off x="4694293" y="3286361"/>
            <a:ext cx="1173892" cy="26471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Digital Out</a:t>
            </a: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F4F6C75-5187-185E-F55E-A733CA323EF9}"/>
              </a:ext>
            </a:extLst>
          </p:cNvPr>
          <p:cNvCxnSpPr>
            <a:cxnSpLocks/>
            <a:stCxn id="55" idx="1"/>
          </p:cNvCxnSpPr>
          <p:nvPr/>
        </p:nvCxnSpPr>
        <p:spPr>
          <a:xfrm rot="10800000">
            <a:off x="4062489" y="2078441"/>
            <a:ext cx="631805" cy="703296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F09FF693-9153-DADA-3458-C93E5AD5DBFA}"/>
              </a:ext>
            </a:extLst>
          </p:cNvPr>
          <p:cNvCxnSpPr>
            <a:cxnSpLocks/>
            <a:stCxn id="57" idx="1"/>
            <a:endCxn id="59" idx="2"/>
          </p:cNvCxnSpPr>
          <p:nvPr/>
        </p:nvCxnSpPr>
        <p:spPr>
          <a:xfrm rot="10800000">
            <a:off x="3804905" y="2536740"/>
            <a:ext cx="889389" cy="563488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F5E75A9B-AFA5-3E3F-6D08-2E7CC169A3BC}"/>
              </a:ext>
            </a:extLst>
          </p:cNvPr>
          <p:cNvCxnSpPr>
            <a:cxnSpLocks/>
            <a:stCxn id="58" idx="1"/>
          </p:cNvCxnSpPr>
          <p:nvPr/>
        </p:nvCxnSpPr>
        <p:spPr>
          <a:xfrm rot="10800000">
            <a:off x="3500107" y="2188819"/>
            <a:ext cx="1194187" cy="1229901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D9E09B1-B303-2094-3F37-14667B94827B}"/>
              </a:ext>
            </a:extLst>
          </p:cNvPr>
          <p:cNvCxnSpPr>
            <a:cxnSpLocks/>
            <a:stCxn id="17" idx="3"/>
            <a:endCxn id="59" idx="1"/>
          </p:cNvCxnSpPr>
          <p:nvPr/>
        </p:nvCxnSpPr>
        <p:spPr>
          <a:xfrm flipV="1">
            <a:off x="1847398" y="2310151"/>
            <a:ext cx="1370560" cy="111504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68DCBBB-B76A-7EB8-3D30-235A34EF755C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5868185" y="2781737"/>
            <a:ext cx="886748" cy="5441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8DB922B-E8EF-50F6-DE62-5D5D20E21266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5868185" y="3100228"/>
            <a:ext cx="950223" cy="25841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53AFA63-5F84-1E53-7F69-C091844CD92E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5868185" y="3358641"/>
            <a:ext cx="950223" cy="6007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CE6A7E3-E3E3-2AA7-A8EC-8511FDAB2DF4}"/>
              </a:ext>
            </a:extLst>
          </p:cNvPr>
          <p:cNvSpPr/>
          <p:nvPr/>
        </p:nvSpPr>
        <p:spPr>
          <a:xfrm>
            <a:off x="3217958" y="2083562"/>
            <a:ext cx="1173892" cy="4531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Stage Controller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A1CDF7F7-7B04-E00A-1C66-1B08FEFD4CE3}"/>
              </a:ext>
            </a:extLst>
          </p:cNvPr>
          <p:cNvSpPr/>
          <p:nvPr/>
        </p:nvSpPr>
        <p:spPr>
          <a:xfrm>
            <a:off x="4694293" y="4015718"/>
            <a:ext cx="1173892" cy="26471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SPI Dual DAC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30EEF15B-852E-F973-9063-2BD9C2EDBE16}"/>
              </a:ext>
            </a:extLst>
          </p:cNvPr>
          <p:cNvSpPr/>
          <p:nvPr/>
        </p:nvSpPr>
        <p:spPr>
          <a:xfrm>
            <a:off x="3338763" y="4162648"/>
            <a:ext cx="1173892" cy="26471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Analog Out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F94FC66A-FD60-D5EC-6E77-17A19843CB67}"/>
              </a:ext>
            </a:extLst>
          </p:cNvPr>
          <p:cNvSpPr/>
          <p:nvPr/>
        </p:nvSpPr>
        <p:spPr>
          <a:xfrm>
            <a:off x="2029036" y="3849238"/>
            <a:ext cx="1173892" cy="26471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OpAmp</a:t>
            </a:r>
            <a:endParaRPr lang="en-GB" sz="1200" dirty="0"/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C004888E-FF73-40C1-E255-F74E124AF80B}"/>
              </a:ext>
            </a:extLst>
          </p:cNvPr>
          <p:cNvSpPr/>
          <p:nvPr/>
        </p:nvSpPr>
        <p:spPr>
          <a:xfrm>
            <a:off x="2029036" y="4162648"/>
            <a:ext cx="1173892" cy="26471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OpAmp</a:t>
            </a:r>
            <a:endParaRPr lang="en-GB" sz="1200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F9B9B1D-6F1E-3E6B-5D6E-3D00E39CAB12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5868185" y="3870382"/>
            <a:ext cx="768584" cy="2776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13FBC4C-FA48-09E3-86FD-C060A027A251}"/>
              </a:ext>
            </a:extLst>
          </p:cNvPr>
          <p:cNvCxnSpPr>
            <a:cxnSpLocks/>
            <a:stCxn id="56" idx="3"/>
            <a:endCxn id="96" idx="1"/>
          </p:cNvCxnSpPr>
          <p:nvPr/>
        </p:nvCxnSpPr>
        <p:spPr>
          <a:xfrm>
            <a:off x="4512655" y="3972169"/>
            <a:ext cx="181638" cy="17590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DAC3250-1A41-FFD7-E7DD-B266901F3144}"/>
              </a:ext>
            </a:extLst>
          </p:cNvPr>
          <p:cNvCxnSpPr>
            <a:cxnSpLocks/>
            <a:stCxn id="96" idx="1"/>
            <a:endCxn id="97" idx="3"/>
          </p:cNvCxnSpPr>
          <p:nvPr/>
        </p:nvCxnSpPr>
        <p:spPr>
          <a:xfrm flipH="1">
            <a:off x="4512655" y="4148076"/>
            <a:ext cx="181638" cy="14693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DB28176-F504-E905-0DAB-3E5A7E040FDC}"/>
              </a:ext>
            </a:extLst>
          </p:cNvPr>
          <p:cNvCxnSpPr>
            <a:cxnSpLocks/>
            <a:stCxn id="99" idx="3"/>
            <a:endCxn id="97" idx="1"/>
          </p:cNvCxnSpPr>
          <p:nvPr/>
        </p:nvCxnSpPr>
        <p:spPr>
          <a:xfrm>
            <a:off x="3202928" y="4295006"/>
            <a:ext cx="13583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A542007-90F7-697B-8C3E-54FC44222F36}"/>
              </a:ext>
            </a:extLst>
          </p:cNvPr>
          <p:cNvCxnSpPr>
            <a:cxnSpLocks/>
            <a:stCxn id="98" idx="3"/>
            <a:endCxn id="56" idx="1"/>
          </p:cNvCxnSpPr>
          <p:nvPr/>
        </p:nvCxnSpPr>
        <p:spPr>
          <a:xfrm flipV="1">
            <a:off x="3202928" y="3972169"/>
            <a:ext cx="135835" cy="94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D4E3832-0D7C-2EF4-961E-663BB438B21F}"/>
              </a:ext>
            </a:extLst>
          </p:cNvPr>
          <p:cNvCxnSpPr>
            <a:cxnSpLocks/>
            <a:stCxn id="7" idx="3"/>
            <a:endCxn id="98" idx="1"/>
          </p:cNvCxnSpPr>
          <p:nvPr/>
        </p:nvCxnSpPr>
        <p:spPr>
          <a:xfrm>
            <a:off x="1847398" y="3977491"/>
            <a:ext cx="181638" cy="41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1B2D64B-134A-FC97-385B-B24E9C0D280E}"/>
              </a:ext>
            </a:extLst>
          </p:cNvPr>
          <p:cNvCxnSpPr>
            <a:cxnSpLocks/>
            <a:stCxn id="8" idx="3"/>
            <a:endCxn id="99" idx="1"/>
          </p:cNvCxnSpPr>
          <p:nvPr/>
        </p:nvCxnSpPr>
        <p:spPr>
          <a:xfrm flipV="1">
            <a:off x="1847398" y="4295006"/>
            <a:ext cx="181638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4FE339B0-4883-0177-0C34-B0C62DCD237F}"/>
              </a:ext>
            </a:extLst>
          </p:cNvPr>
          <p:cNvSpPr/>
          <p:nvPr/>
        </p:nvSpPr>
        <p:spPr>
          <a:xfrm>
            <a:off x="4694293" y="2271462"/>
            <a:ext cx="1173892" cy="26471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Digital Out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B45B474-F79F-B49D-0F48-038299B77A62}"/>
              </a:ext>
            </a:extLst>
          </p:cNvPr>
          <p:cNvCxnSpPr>
            <a:cxnSpLocks/>
            <a:stCxn id="121" idx="3"/>
          </p:cNvCxnSpPr>
          <p:nvPr/>
        </p:nvCxnSpPr>
        <p:spPr>
          <a:xfrm>
            <a:off x="5868185" y="2403820"/>
            <a:ext cx="950223" cy="9220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7DDC22F5-26D1-D112-07B4-CE8822FCF6E2}"/>
              </a:ext>
            </a:extLst>
          </p:cNvPr>
          <p:cNvCxnSpPr>
            <a:cxnSpLocks/>
            <a:stCxn id="121" idx="0"/>
          </p:cNvCxnSpPr>
          <p:nvPr/>
        </p:nvCxnSpPr>
        <p:spPr>
          <a:xfrm rot="16200000" flipV="1">
            <a:off x="3330856" y="321078"/>
            <a:ext cx="407485" cy="3493283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C54B181E-276B-23AB-F12F-72B8D97E16D1}"/>
              </a:ext>
            </a:extLst>
          </p:cNvPr>
          <p:cNvCxnSpPr>
            <a:cxnSpLocks/>
            <a:stCxn id="22" idx="1"/>
            <a:endCxn id="59" idx="0"/>
          </p:cNvCxnSpPr>
          <p:nvPr/>
        </p:nvCxnSpPr>
        <p:spPr>
          <a:xfrm rot="10800000" flipV="1">
            <a:off x="3804904" y="1697926"/>
            <a:ext cx="3874290" cy="385635"/>
          </a:xfrm>
          <a:prstGeom prst="bent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E57191C6-C08E-142B-6C7C-FBCDD90F3446}"/>
              </a:ext>
            </a:extLst>
          </p:cNvPr>
          <p:cNvCxnSpPr>
            <a:cxnSpLocks/>
            <a:stCxn id="21" idx="1"/>
            <a:endCxn id="5" idx="3"/>
          </p:cNvCxnSpPr>
          <p:nvPr/>
        </p:nvCxnSpPr>
        <p:spPr>
          <a:xfrm rot="10800000" flipV="1">
            <a:off x="1847398" y="1292494"/>
            <a:ext cx="5831796" cy="512871"/>
          </a:xfrm>
          <a:prstGeom prst="bentConnector3">
            <a:avLst>
              <a:gd name="adj1" fmla="val 7457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AB7438BA-AE8A-5F80-2CA3-58AF62DA2CF5}"/>
              </a:ext>
            </a:extLst>
          </p:cNvPr>
          <p:cNvSpPr/>
          <p:nvPr/>
        </p:nvSpPr>
        <p:spPr>
          <a:xfrm>
            <a:off x="6636769" y="3198249"/>
            <a:ext cx="823273" cy="9163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µC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F6CCC8F-2CF1-CF02-FAB9-5B67802DF0AB}"/>
              </a:ext>
            </a:extLst>
          </p:cNvPr>
          <p:cNvSpPr/>
          <p:nvPr/>
        </p:nvSpPr>
        <p:spPr>
          <a:xfrm>
            <a:off x="673506" y="1673008"/>
            <a:ext cx="1173892" cy="2647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Filter Wheel</a:t>
            </a: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F7FC910A-41AC-0978-95C2-96A39808944D}"/>
              </a:ext>
            </a:extLst>
          </p:cNvPr>
          <p:cNvSpPr/>
          <p:nvPr/>
        </p:nvSpPr>
        <p:spPr>
          <a:xfrm>
            <a:off x="4694293" y="986455"/>
            <a:ext cx="1173892" cy="26471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Digital Out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6F7D3685-3A78-83A8-802D-41AC8F93BB0A}"/>
              </a:ext>
            </a:extLst>
          </p:cNvPr>
          <p:cNvSpPr/>
          <p:nvPr/>
        </p:nvSpPr>
        <p:spPr>
          <a:xfrm>
            <a:off x="4694293" y="545427"/>
            <a:ext cx="1173892" cy="26471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Digital Out</a:t>
            </a:r>
          </a:p>
        </p:txBody>
      </p: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263D96FC-FDDC-EF8A-8B5A-B696FC08C893}"/>
              </a:ext>
            </a:extLst>
          </p:cNvPr>
          <p:cNvCxnSpPr>
            <a:cxnSpLocks/>
            <a:endCxn id="141" idx="3"/>
          </p:cNvCxnSpPr>
          <p:nvPr/>
        </p:nvCxnSpPr>
        <p:spPr>
          <a:xfrm rot="16200000" flipV="1">
            <a:off x="5256287" y="1730712"/>
            <a:ext cx="2174023" cy="950225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37F1B4D0-D076-F587-F690-2CBB408C1F8C}"/>
              </a:ext>
            </a:extLst>
          </p:cNvPr>
          <p:cNvCxnSpPr>
            <a:cxnSpLocks/>
            <a:endCxn id="142" idx="3"/>
          </p:cNvCxnSpPr>
          <p:nvPr/>
        </p:nvCxnSpPr>
        <p:spPr>
          <a:xfrm rot="16200000" flipV="1">
            <a:off x="5079023" y="1466947"/>
            <a:ext cx="2680952" cy="1102627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1E39FA3E-6020-4C9F-55E8-1D94791E0FD6}"/>
              </a:ext>
            </a:extLst>
          </p:cNvPr>
          <p:cNvCxnSpPr>
            <a:cxnSpLocks/>
            <a:stCxn id="4" idx="3"/>
            <a:endCxn id="142" idx="1"/>
          </p:cNvCxnSpPr>
          <p:nvPr/>
        </p:nvCxnSpPr>
        <p:spPr>
          <a:xfrm flipV="1">
            <a:off x="1847398" y="677785"/>
            <a:ext cx="2846895" cy="4769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9E3D00C-8472-5C1B-5F91-D3B55A066FFA}"/>
              </a:ext>
            </a:extLst>
          </p:cNvPr>
          <p:cNvCxnSpPr>
            <a:cxnSpLocks/>
            <a:stCxn id="15" idx="3"/>
            <a:endCxn id="141" idx="1"/>
          </p:cNvCxnSpPr>
          <p:nvPr/>
        </p:nvCxnSpPr>
        <p:spPr>
          <a:xfrm flipV="1">
            <a:off x="1847398" y="1118813"/>
            <a:ext cx="2846895" cy="14661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9541547C-0E4C-E432-4EAF-27043F129E07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rot="10800000" flipV="1">
            <a:off x="1847398" y="887062"/>
            <a:ext cx="5831796" cy="378361"/>
          </a:xfrm>
          <a:prstGeom prst="bentConnector3">
            <a:avLst>
              <a:gd name="adj1" fmla="val 8093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5DDB7368-319F-65E6-84E9-8B4B4443F448}"/>
              </a:ext>
            </a:extLst>
          </p:cNvPr>
          <p:cNvCxnSpPr>
            <a:cxnSpLocks/>
            <a:stCxn id="19" idx="1"/>
            <a:endCxn id="4" idx="3"/>
          </p:cNvCxnSpPr>
          <p:nvPr/>
        </p:nvCxnSpPr>
        <p:spPr>
          <a:xfrm rot="10800000" flipV="1">
            <a:off x="1847398" y="481630"/>
            <a:ext cx="5831796" cy="243851"/>
          </a:xfrm>
          <a:prstGeom prst="bentConnector3">
            <a:avLst>
              <a:gd name="adj1" fmla="val 8856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D47660E6-966B-4A98-61BE-BF2F742CC465}"/>
              </a:ext>
            </a:extLst>
          </p:cNvPr>
          <p:cNvSpPr/>
          <p:nvPr/>
        </p:nvSpPr>
        <p:spPr>
          <a:xfrm>
            <a:off x="6540527" y="5935781"/>
            <a:ext cx="823273" cy="9163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µC</a:t>
            </a:r>
          </a:p>
        </p:txBody>
      </p:sp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F48B2737-8A28-6394-672E-EDD1B0FEEFDE}"/>
              </a:ext>
            </a:extLst>
          </p:cNvPr>
          <p:cNvCxnSpPr>
            <a:cxnSpLocks/>
            <a:stCxn id="24" idx="1"/>
            <a:endCxn id="168" idx="3"/>
          </p:cNvCxnSpPr>
          <p:nvPr/>
        </p:nvCxnSpPr>
        <p:spPr>
          <a:xfrm rot="10800000" flipV="1">
            <a:off x="7363800" y="2508792"/>
            <a:ext cx="315394" cy="388515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DD00006E-4F49-CB07-7857-C641D13AADAF}"/>
              </a:ext>
            </a:extLst>
          </p:cNvPr>
          <p:cNvCxnSpPr>
            <a:cxnSpLocks/>
            <a:stCxn id="175" idx="3"/>
            <a:endCxn id="168" idx="1"/>
          </p:cNvCxnSpPr>
          <p:nvPr/>
        </p:nvCxnSpPr>
        <p:spPr>
          <a:xfrm flipV="1">
            <a:off x="5868185" y="6393944"/>
            <a:ext cx="672342" cy="1078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Rounded Rectangle 174">
            <a:extLst>
              <a:ext uri="{FF2B5EF4-FFF2-40B4-BE49-F238E27FC236}">
                <a16:creationId xmlns:a16="http://schemas.microsoft.com/office/drawing/2014/main" id="{37CEBF49-CCA5-9D12-9188-C893D3EB3A51}"/>
              </a:ext>
            </a:extLst>
          </p:cNvPr>
          <p:cNvSpPr/>
          <p:nvPr/>
        </p:nvSpPr>
        <p:spPr>
          <a:xfrm>
            <a:off x="4694293" y="6369472"/>
            <a:ext cx="1173892" cy="26471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TBD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149B2263-C896-F36B-7E4F-D1D78BFA6E78}"/>
              </a:ext>
            </a:extLst>
          </p:cNvPr>
          <p:cNvCxnSpPr>
            <a:cxnSpLocks/>
            <a:stCxn id="175" idx="1"/>
            <a:endCxn id="10" idx="3"/>
          </p:cNvCxnSpPr>
          <p:nvPr/>
        </p:nvCxnSpPr>
        <p:spPr>
          <a:xfrm flipH="1" flipV="1">
            <a:off x="1847398" y="6497967"/>
            <a:ext cx="2846895" cy="38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Rounded Rectangle 183">
            <a:extLst>
              <a:ext uri="{FF2B5EF4-FFF2-40B4-BE49-F238E27FC236}">
                <a16:creationId xmlns:a16="http://schemas.microsoft.com/office/drawing/2014/main" id="{FD8C7CBB-38D7-75FE-69D6-70F7AEEFCD6F}"/>
              </a:ext>
            </a:extLst>
          </p:cNvPr>
          <p:cNvSpPr/>
          <p:nvPr/>
        </p:nvSpPr>
        <p:spPr>
          <a:xfrm>
            <a:off x="4696643" y="4600361"/>
            <a:ext cx="1173892" cy="26471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SPI Dual DAC</a:t>
            </a:r>
          </a:p>
        </p:txBody>
      </p:sp>
      <p:sp>
        <p:nvSpPr>
          <p:cNvPr id="185" name="Rounded Rectangle 184">
            <a:extLst>
              <a:ext uri="{FF2B5EF4-FFF2-40B4-BE49-F238E27FC236}">
                <a16:creationId xmlns:a16="http://schemas.microsoft.com/office/drawing/2014/main" id="{4D1FD830-7BB2-F476-B467-7134D5794DE8}"/>
              </a:ext>
            </a:extLst>
          </p:cNvPr>
          <p:cNvSpPr/>
          <p:nvPr/>
        </p:nvSpPr>
        <p:spPr>
          <a:xfrm>
            <a:off x="4694293" y="5088075"/>
            <a:ext cx="1173892" cy="26471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SPI Dual DAC</a:t>
            </a:r>
          </a:p>
        </p:txBody>
      </p:sp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FF29D28F-0FF0-2459-A2E9-A2DE7039E19C}"/>
              </a:ext>
            </a:extLst>
          </p:cNvPr>
          <p:cNvSpPr/>
          <p:nvPr/>
        </p:nvSpPr>
        <p:spPr>
          <a:xfrm>
            <a:off x="3345716" y="4499366"/>
            <a:ext cx="1173892" cy="26471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Analog Out</a:t>
            </a: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553CCB27-2020-5269-89DE-D46AC0A5A9F9}"/>
              </a:ext>
            </a:extLst>
          </p:cNvPr>
          <p:cNvSpPr/>
          <p:nvPr/>
        </p:nvSpPr>
        <p:spPr>
          <a:xfrm>
            <a:off x="3356335" y="4730587"/>
            <a:ext cx="1173892" cy="26471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Analog Out</a:t>
            </a:r>
          </a:p>
        </p:txBody>
      </p:sp>
      <p:sp>
        <p:nvSpPr>
          <p:cNvPr id="188" name="Rounded Rectangle 187">
            <a:extLst>
              <a:ext uri="{FF2B5EF4-FFF2-40B4-BE49-F238E27FC236}">
                <a16:creationId xmlns:a16="http://schemas.microsoft.com/office/drawing/2014/main" id="{305CEA61-2BF3-45C4-AD1E-B088C1DF1411}"/>
              </a:ext>
            </a:extLst>
          </p:cNvPr>
          <p:cNvSpPr/>
          <p:nvPr/>
        </p:nvSpPr>
        <p:spPr>
          <a:xfrm>
            <a:off x="3345716" y="4984388"/>
            <a:ext cx="1173892" cy="26471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Analog Out</a:t>
            </a: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8AB5DE59-A106-9ABE-ED82-8B83786E6B41}"/>
              </a:ext>
            </a:extLst>
          </p:cNvPr>
          <p:cNvSpPr/>
          <p:nvPr/>
        </p:nvSpPr>
        <p:spPr>
          <a:xfrm>
            <a:off x="3345715" y="5215691"/>
            <a:ext cx="1173892" cy="26471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Analog Out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60A0B04-72FE-F71D-864A-CCE33C31CFC7}"/>
              </a:ext>
            </a:extLst>
          </p:cNvPr>
          <p:cNvCxnSpPr>
            <a:cxnSpLocks/>
            <a:stCxn id="9" idx="3"/>
            <a:endCxn id="186" idx="1"/>
          </p:cNvCxnSpPr>
          <p:nvPr/>
        </p:nvCxnSpPr>
        <p:spPr>
          <a:xfrm flipV="1">
            <a:off x="1847398" y="4631724"/>
            <a:ext cx="1498318" cy="2032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33753D5C-5C11-F7C6-4D9B-873BA9967A27}"/>
              </a:ext>
            </a:extLst>
          </p:cNvPr>
          <p:cNvCxnSpPr>
            <a:cxnSpLocks/>
            <a:stCxn id="9" idx="3"/>
            <a:endCxn id="187" idx="1"/>
          </p:cNvCxnSpPr>
          <p:nvPr/>
        </p:nvCxnSpPr>
        <p:spPr>
          <a:xfrm>
            <a:off x="1847398" y="4834949"/>
            <a:ext cx="1508937" cy="279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1D546C05-13DC-4749-4DE0-A5DE32A1F39D}"/>
              </a:ext>
            </a:extLst>
          </p:cNvPr>
          <p:cNvCxnSpPr>
            <a:cxnSpLocks/>
            <a:stCxn id="9" idx="3"/>
            <a:endCxn id="188" idx="1"/>
          </p:cNvCxnSpPr>
          <p:nvPr/>
        </p:nvCxnSpPr>
        <p:spPr>
          <a:xfrm>
            <a:off x="1847398" y="4834949"/>
            <a:ext cx="1498318" cy="28179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72D4D08-28EE-28BF-3071-3134B753C59D}"/>
              </a:ext>
            </a:extLst>
          </p:cNvPr>
          <p:cNvCxnSpPr>
            <a:cxnSpLocks/>
            <a:stCxn id="9" idx="3"/>
            <a:endCxn id="189" idx="1"/>
          </p:cNvCxnSpPr>
          <p:nvPr/>
        </p:nvCxnSpPr>
        <p:spPr>
          <a:xfrm>
            <a:off x="1847398" y="4834949"/>
            <a:ext cx="1498317" cy="5131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1237A8D3-9E5A-0D8B-C101-5EBE5EA939D3}"/>
              </a:ext>
            </a:extLst>
          </p:cNvPr>
          <p:cNvCxnSpPr>
            <a:cxnSpLocks/>
            <a:stCxn id="186" idx="3"/>
            <a:endCxn id="184" idx="1"/>
          </p:cNvCxnSpPr>
          <p:nvPr/>
        </p:nvCxnSpPr>
        <p:spPr>
          <a:xfrm>
            <a:off x="4519608" y="4631724"/>
            <a:ext cx="177035" cy="1009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23086CB8-A293-2BB7-FB81-3182E84666AC}"/>
              </a:ext>
            </a:extLst>
          </p:cNvPr>
          <p:cNvCxnSpPr>
            <a:cxnSpLocks/>
            <a:stCxn id="187" idx="3"/>
            <a:endCxn id="184" idx="1"/>
          </p:cNvCxnSpPr>
          <p:nvPr/>
        </p:nvCxnSpPr>
        <p:spPr>
          <a:xfrm flipV="1">
            <a:off x="4530227" y="4732719"/>
            <a:ext cx="166416" cy="1302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D74B1671-36DF-BB38-8603-AAF88DC3E17E}"/>
              </a:ext>
            </a:extLst>
          </p:cNvPr>
          <p:cNvCxnSpPr>
            <a:cxnSpLocks/>
            <a:stCxn id="188" idx="3"/>
            <a:endCxn id="185" idx="1"/>
          </p:cNvCxnSpPr>
          <p:nvPr/>
        </p:nvCxnSpPr>
        <p:spPr>
          <a:xfrm>
            <a:off x="4519608" y="5116746"/>
            <a:ext cx="174685" cy="10368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CEDE567-80BE-BFDD-E653-B27CEDFA05A6}"/>
              </a:ext>
            </a:extLst>
          </p:cNvPr>
          <p:cNvCxnSpPr>
            <a:cxnSpLocks/>
            <a:stCxn id="189" idx="3"/>
            <a:endCxn id="185" idx="1"/>
          </p:cNvCxnSpPr>
          <p:nvPr/>
        </p:nvCxnSpPr>
        <p:spPr>
          <a:xfrm flipV="1">
            <a:off x="4519607" y="5220433"/>
            <a:ext cx="174686" cy="12761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9032BD17-B09A-B1FA-5F42-C58B55AA271E}"/>
              </a:ext>
            </a:extLst>
          </p:cNvPr>
          <p:cNvCxnSpPr>
            <a:cxnSpLocks/>
            <a:stCxn id="47" idx="2"/>
            <a:endCxn id="184" idx="3"/>
          </p:cNvCxnSpPr>
          <p:nvPr/>
        </p:nvCxnSpPr>
        <p:spPr>
          <a:xfrm rot="5400000">
            <a:off x="6150399" y="3834711"/>
            <a:ext cx="618145" cy="1177871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Elbow Connector 220">
            <a:extLst>
              <a:ext uri="{FF2B5EF4-FFF2-40B4-BE49-F238E27FC236}">
                <a16:creationId xmlns:a16="http://schemas.microsoft.com/office/drawing/2014/main" id="{74E29274-ED84-BF9C-EE8B-906C8A73D907}"/>
              </a:ext>
            </a:extLst>
          </p:cNvPr>
          <p:cNvCxnSpPr>
            <a:cxnSpLocks/>
            <a:stCxn id="185" idx="3"/>
            <a:endCxn id="47" idx="2"/>
          </p:cNvCxnSpPr>
          <p:nvPr/>
        </p:nvCxnSpPr>
        <p:spPr>
          <a:xfrm flipV="1">
            <a:off x="5868185" y="4114574"/>
            <a:ext cx="1180221" cy="1105859"/>
          </a:xfrm>
          <a:prstGeom prst="bentConnector2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Rounded Rectangle 224">
            <a:extLst>
              <a:ext uri="{FF2B5EF4-FFF2-40B4-BE49-F238E27FC236}">
                <a16:creationId xmlns:a16="http://schemas.microsoft.com/office/drawing/2014/main" id="{7F174B34-440A-5A46-CDB0-43906BE1DBF4}"/>
              </a:ext>
            </a:extLst>
          </p:cNvPr>
          <p:cNvSpPr/>
          <p:nvPr/>
        </p:nvSpPr>
        <p:spPr>
          <a:xfrm>
            <a:off x="673506" y="5794882"/>
            <a:ext cx="1322457" cy="2817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Supercontinuum</a:t>
            </a:r>
          </a:p>
        </p:txBody>
      </p:sp>
    </p:spTree>
    <p:extLst>
      <p:ext uri="{BB962C8B-B14F-4D97-AF65-F5344CB8AC3E}">
        <p14:creationId xmlns:p14="http://schemas.microsoft.com/office/powerpoint/2010/main" val="2777607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D81C6E-8216-8764-A47F-52B847E64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2695858" y="-915939"/>
            <a:ext cx="4784696" cy="9548948"/>
          </a:xfr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FA5F6A9-9780-FE07-605C-BA714E66B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531895"/>
              </p:ext>
            </p:extLst>
          </p:nvPr>
        </p:nvGraphicFramePr>
        <p:xfrm>
          <a:off x="523631" y="1466186"/>
          <a:ext cx="2868248" cy="370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58531">
                  <a:extLst>
                    <a:ext uri="{9D8B030D-6E8A-4147-A177-3AD203B41FA5}">
                      <a16:colId xmlns:a16="http://schemas.microsoft.com/office/drawing/2014/main" val="40209392"/>
                    </a:ext>
                  </a:extLst>
                </a:gridCol>
                <a:gridCol w="358531">
                  <a:extLst>
                    <a:ext uri="{9D8B030D-6E8A-4147-A177-3AD203B41FA5}">
                      <a16:colId xmlns:a16="http://schemas.microsoft.com/office/drawing/2014/main" val="2977266079"/>
                    </a:ext>
                  </a:extLst>
                </a:gridCol>
                <a:gridCol w="358531">
                  <a:extLst>
                    <a:ext uri="{9D8B030D-6E8A-4147-A177-3AD203B41FA5}">
                      <a16:colId xmlns:a16="http://schemas.microsoft.com/office/drawing/2014/main" val="25576037"/>
                    </a:ext>
                  </a:extLst>
                </a:gridCol>
                <a:gridCol w="358531">
                  <a:extLst>
                    <a:ext uri="{9D8B030D-6E8A-4147-A177-3AD203B41FA5}">
                      <a16:colId xmlns:a16="http://schemas.microsoft.com/office/drawing/2014/main" val="1650576623"/>
                    </a:ext>
                  </a:extLst>
                </a:gridCol>
                <a:gridCol w="358531">
                  <a:extLst>
                    <a:ext uri="{9D8B030D-6E8A-4147-A177-3AD203B41FA5}">
                      <a16:colId xmlns:a16="http://schemas.microsoft.com/office/drawing/2014/main" val="1821960527"/>
                    </a:ext>
                  </a:extLst>
                </a:gridCol>
                <a:gridCol w="358531">
                  <a:extLst>
                    <a:ext uri="{9D8B030D-6E8A-4147-A177-3AD203B41FA5}">
                      <a16:colId xmlns:a16="http://schemas.microsoft.com/office/drawing/2014/main" val="991131485"/>
                    </a:ext>
                  </a:extLst>
                </a:gridCol>
                <a:gridCol w="358531">
                  <a:extLst>
                    <a:ext uri="{9D8B030D-6E8A-4147-A177-3AD203B41FA5}">
                      <a16:colId xmlns:a16="http://schemas.microsoft.com/office/drawing/2014/main" val="3585223771"/>
                    </a:ext>
                  </a:extLst>
                </a:gridCol>
                <a:gridCol w="358531">
                  <a:extLst>
                    <a:ext uri="{9D8B030D-6E8A-4147-A177-3AD203B41FA5}">
                      <a16:colId xmlns:a16="http://schemas.microsoft.com/office/drawing/2014/main" val="1292188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700" dirty="0">
                          <a:solidFill>
                            <a:schemeClr val="tx1"/>
                          </a:solidFill>
                        </a:rPr>
                        <a:t>OutB1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>
                          <a:solidFill>
                            <a:schemeClr val="tx1"/>
                          </a:solidFill>
                        </a:rPr>
                        <a:t>Out B2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>
                          <a:solidFill>
                            <a:schemeClr val="tx1"/>
                          </a:solidFill>
                        </a:rPr>
                        <a:t>-12 V(B)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>
                          <a:solidFill>
                            <a:schemeClr val="tx1"/>
                          </a:solidFill>
                        </a:rPr>
                        <a:t>+12 V(A)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dirty="0">
                          <a:solidFill>
                            <a:schemeClr val="tx1"/>
                          </a:solidFill>
                        </a:rPr>
                        <a:t>Out A1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dirty="0">
                          <a:solidFill>
                            <a:schemeClr val="tx1"/>
                          </a:solidFill>
                        </a:rPr>
                        <a:t>Out A2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>
                          <a:solidFill>
                            <a:schemeClr val="tx1"/>
                          </a:solidFill>
                        </a:rPr>
                        <a:t>-12 V(A)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700" dirty="0">
                          <a:solidFill>
                            <a:schemeClr val="tx1"/>
                          </a:solidFill>
                        </a:rPr>
                        <a:t>GND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03444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2AEE182-AF2D-4402-07E7-030C4BE62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038810"/>
              </p:ext>
            </p:extLst>
          </p:nvPr>
        </p:nvGraphicFramePr>
        <p:xfrm>
          <a:off x="726831" y="1095346"/>
          <a:ext cx="250873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391">
                  <a:extLst>
                    <a:ext uri="{9D8B030D-6E8A-4147-A177-3AD203B41FA5}">
                      <a16:colId xmlns:a16="http://schemas.microsoft.com/office/drawing/2014/main" val="2225027561"/>
                    </a:ext>
                  </a:extLst>
                </a:gridCol>
                <a:gridCol w="358391">
                  <a:extLst>
                    <a:ext uri="{9D8B030D-6E8A-4147-A177-3AD203B41FA5}">
                      <a16:colId xmlns:a16="http://schemas.microsoft.com/office/drawing/2014/main" val="966926536"/>
                    </a:ext>
                  </a:extLst>
                </a:gridCol>
                <a:gridCol w="358391">
                  <a:extLst>
                    <a:ext uri="{9D8B030D-6E8A-4147-A177-3AD203B41FA5}">
                      <a16:colId xmlns:a16="http://schemas.microsoft.com/office/drawing/2014/main" val="3269953556"/>
                    </a:ext>
                  </a:extLst>
                </a:gridCol>
                <a:gridCol w="358391">
                  <a:extLst>
                    <a:ext uri="{9D8B030D-6E8A-4147-A177-3AD203B41FA5}">
                      <a16:colId xmlns:a16="http://schemas.microsoft.com/office/drawing/2014/main" val="3224571295"/>
                    </a:ext>
                  </a:extLst>
                </a:gridCol>
                <a:gridCol w="358391">
                  <a:extLst>
                    <a:ext uri="{9D8B030D-6E8A-4147-A177-3AD203B41FA5}">
                      <a16:colId xmlns:a16="http://schemas.microsoft.com/office/drawing/2014/main" val="1013659617"/>
                    </a:ext>
                  </a:extLst>
                </a:gridCol>
                <a:gridCol w="358391">
                  <a:extLst>
                    <a:ext uri="{9D8B030D-6E8A-4147-A177-3AD203B41FA5}">
                      <a16:colId xmlns:a16="http://schemas.microsoft.com/office/drawing/2014/main" val="1515745298"/>
                    </a:ext>
                  </a:extLst>
                </a:gridCol>
                <a:gridCol w="358391">
                  <a:extLst>
                    <a:ext uri="{9D8B030D-6E8A-4147-A177-3AD203B41FA5}">
                      <a16:colId xmlns:a16="http://schemas.microsoft.com/office/drawing/2014/main" val="2481029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+12V(B)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GB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01076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685C8C4-D453-6E30-37F9-74C125FCD5E9}"/>
              </a:ext>
            </a:extLst>
          </p:cNvPr>
          <p:cNvSpPr txBox="1"/>
          <p:nvPr/>
        </p:nvSpPr>
        <p:spPr>
          <a:xfrm>
            <a:off x="3601778" y="128076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4ABEE9-FE75-9EB2-8418-DE9B79355171}"/>
              </a:ext>
            </a:extLst>
          </p:cNvPr>
          <p:cNvSpPr txBox="1"/>
          <p:nvPr/>
        </p:nvSpPr>
        <p:spPr>
          <a:xfrm>
            <a:off x="4441931" y="128076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D22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8C5FA0-8F51-A284-C980-5E787CB59D06}"/>
              </a:ext>
            </a:extLst>
          </p:cNvPr>
          <p:cNvSpPr txBox="1"/>
          <p:nvPr/>
        </p:nvSpPr>
        <p:spPr>
          <a:xfrm>
            <a:off x="5260195" y="128076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11996B-C018-38E8-A84B-5E5CA81A1D7F}"/>
              </a:ext>
            </a:extLst>
          </p:cNvPr>
          <p:cNvSpPr txBox="1"/>
          <p:nvPr/>
        </p:nvSpPr>
        <p:spPr>
          <a:xfrm>
            <a:off x="6088726" y="128076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5CE6D5-085E-45D5-C9D3-C4845E0B2FF6}"/>
              </a:ext>
            </a:extLst>
          </p:cNvPr>
          <p:cNvSpPr txBox="1"/>
          <p:nvPr/>
        </p:nvSpPr>
        <p:spPr>
          <a:xfrm>
            <a:off x="6989747" y="128076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D35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52967C-80E9-C3C7-0652-31585A12A4F2}"/>
              </a:ext>
            </a:extLst>
          </p:cNvPr>
          <p:cNvSpPr txBox="1"/>
          <p:nvPr/>
        </p:nvSpPr>
        <p:spPr>
          <a:xfrm>
            <a:off x="7850454" y="128076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D33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4866554-433E-768D-3050-02DC56D1B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466863"/>
              </p:ext>
            </p:extLst>
          </p:nvPr>
        </p:nvGraphicFramePr>
        <p:xfrm>
          <a:off x="8867418" y="1155252"/>
          <a:ext cx="3196888" cy="1112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9611">
                  <a:extLst>
                    <a:ext uri="{9D8B030D-6E8A-4147-A177-3AD203B41FA5}">
                      <a16:colId xmlns:a16="http://schemas.microsoft.com/office/drawing/2014/main" val="40209392"/>
                    </a:ext>
                  </a:extLst>
                </a:gridCol>
                <a:gridCol w="399611">
                  <a:extLst>
                    <a:ext uri="{9D8B030D-6E8A-4147-A177-3AD203B41FA5}">
                      <a16:colId xmlns:a16="http://schemas.microsoft.com/office/drawing/2014/main" val="2977266079"/>
                    </a:ext>
                  </a:extLst>
                </a:gridCol>
                <a:gridCol w="399611">
                  <a:extLst>
                    <a:ext uri="{9D8B030D-6E8A-4147-A177-3AD203B41FA5}">
                      <a16:colId xmlns:a16="http://schemas.microsoft.com/office/drawing/2014/main" val="25576037"/>
                    </a:ext>
                  </a:extLst>
                </a:gridCol>
                <a:gridCol w="399611">
                  <a:extLst>
                    <a:ext uri="{9D8B030D-6E8A-4147-A177-3AD203B41FA5}">
                      <a16:colId xmlns:a16="http://schemas.microsoft.com/office/drawing/2014/main" val="1650576623"/>
                    </a:ext>
                  </a:extLst>
                </a:gridCol>
                <a:gridCol w="399611">
                  <a:extLst>
                    <a:ext uri="{9D8B030D-6E8A-4147-A177-3AD203B41FA5}">
                      <a16:colId xmlns:a16="http://schemas.microsoft.com/office/drawing/2014/main" val="1821960527"/>
                    </a:ext>
                  </a:extLst>
                </a:gridCol>
                <a:gridCol w="399611">
                  <a:extLst>
                    <a:ext uri="{9D8B030D-6E8A-4147-A177-3AD203B41FA5}">
                      <a16:colId xmlns:a16="http://schemas.microsoft.com/office/drawing/2014/main" val="991131485"/>
                    </a:ext>
                  </a:extLst>
                </a:gridCol>
                <a:gridCol w="399611">
                  <a:extLst>
                    <a:ext uri="{9D8B030D-6E8A-4147-A177-3AD203B41FA5}">
                      <a16:colId xmlns:a16="http://schemas.microsoft.com/office/drawing/2014/main" val="3585223771"/>
                    </a:ext>
                  </a:extLst>
                </a:gridCol>
                <a:gridCol w="399611">
                  <a:extLst>
                    <a:ext uri="{9D8B030D-6E8A-4147-A177-3AD203B41FA5}">
                      <a16:colId xmlns:a16="http://schemas.microsoft.com/office/drawing/2014/main" val="1292188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7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034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700" dirty="0">
                          <a:solidFill>
                            <a:schemeClr val="tx1"/>
                          </a:solidFill>
                        </a:rPr>
                        <a:t>X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dirty="0">
                          <a:solidFill>
                            <a:schemeClr val="tx1"/>
                          </a:solidFill>
                        </a:rPr>
                        <a:t>X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dirty="0">
                          <a:solidFill>
                            <a:schemeClr val="tx1"/>
                          </a:solidFill>
                        </a:rPr>
                        <a:t>Y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dirty="0">
                          <a:solidFill>
                            <a:schemeClr val="tx1"/>
                          </a:solidFill>
                        </a:rPr>
                        <a:t>Y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dirty="0">
                          <a:solidFill>
                            <a:schemeClr val="tx1"/>
                          </a:solidFill>
                        </a:rPr>
                        <a:t>Z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dirty="0">
                          <a:solidFill>
                            <a:schemeClr val="tx1"/>
                          </a:solidFill>
                        </a:rPr>
                        <a:t>Z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dirty="0">
                          <a:solidFill>
                            <a:schemeClr val="tx1"/>
                          </a:solidFill>
                        </a:rPr>
                        <a:t>D-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dirty="0">
                          <a:solidFill>
                            <a:schemeClr val="tx1"/>
                          </a:solidFill>
                        </a:rPr>
                        <a:t>D+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111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700" dirty="0">
                          <a:solidFill>
                            <a:schemeClr val="tx1"/>
                          </a:solidFill>
                        </a:rPr>
                        <a:t>D32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dirty="0">
                          <a:solidFill>
                            <a:schemeClr val="tx1"/>
                          </a:solidFill>
                        </a:rPr>
                        <a:t>D31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dirty="0">
                          <a:solidFill>
                            <a:schemeClr val="tx1"/>
                          </a:solidFill>
                        </a:rPr>
                        <a:t>D30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dirty="0">
                          <a:solidFill>
                            <a:schemeClr val="tx1"/>
                          </a:solidFill>
                        </a:rPr>
                        <a:t>D29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dirty="0">
                          <a:solidFill>
                            <a:schemeClr val="tx1"/>
                          </a:solidFill>
                        </a:rPr>
                        <a:t>D28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00" dirty="0">
                          <a:solidFill>
                            <a:schemeClr val="tx1"/>
                          </a:solidFill>
                        </a:rPr>
                        <a:t>D27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dirty="0">
                          <a:solidFill>
                            <a:schemeClr val="tx1"/>
                          </a:solidFill>
                        </a:rPr>
                        <a:t>D-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700" dirty="0">
                          <a:solidFill>
                            <a:schemeClr val="tx1"/>
                          </a:solidFill>
                        </a:rPr>
                        <a:t>D+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65896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6055370-BC24-334C-AF17-4D2B94351A14}"/>
              </a:ext>
            </a:extLst>
          </p:cNvPr>
          <p:cNvSpPr txBox="1"/>
          <p:nvPr/>
        </p:nvSpPr>
        <p:spPr>
          <a:xfrm>
            <a:off x="10117016" y="785920"/>
            <a:ext cx="69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Stage</a:t>
            </a:r>
          </a:p>
        </p:txBody>
      </p:sp>
    </p:spTree>
    <p:extLst>
      <p:ext uri="{BB962C8B-B14F-4D97-AF65-F5344CB8AC3E}">
        <p14:creationId xmlns:p14="http://schemas.microsoft.com/office/powerpoint/2010/main" val="2440834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10036</TotalTime>
  <Words>137</Words>
  <Application>Microsoft Macintosh PowerPoint</Application>
  <PresentationFormat>Widescreen</PresentationFormat>
  <Paragraphs>79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Lane</dc:creator>
  <cp:lastModifiedBy>Simon Lane</cp:lastModifiedBy>
  <cp:revision>3</cp:revision>
  <cp:lastPrinted>2024-04-10T09:58:41Z</cp:lastPrinted>
  <dcterms:created xsi:type="dcterms:W3CDTF">2024-03-05T15:40:40Z</dcterms:created>
  <dcterms:modified xsi:type="dcterms:W3CDTF">2024-04-10T13:41:27Z</dcterms:modified>
</cp:coreProperties>
</file>