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DF45-419C-416F-AA7D-FF072A7509A5}" type="datetimeFigureOut">
              <a:rPr lang="en-GB" smtClean="0"/>
              <a:t>15/09/2016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6EC5-236B-45EC-A415-437B193371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919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DF45-419C-416F-AA7D-FF072A7509A5}" type="datetimeFigureOut">
              <a:rPr lang="en-GB" smtClean="0"/>
              <a:t>15/09/2016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6EC5-236B-45EC-A415-437B193371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5954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DF45-419C-416F-AA7D-FF072A7509A5}" type="datetimeFigureOut">
              <a:rPr lang="en-GB" smtClean="0"/>
              <a:t>15/09/2016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6EC5-236B-45EC-A415-437B193371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85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DF45-419C-416F-AA7D-FF072A7509A5}" type="datetimeFigureOut">
              <a:rPr lang="en-GB" smtClean="0"/>
              <a:t>15/09/2016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6EC5-236B-45EC-A415-437B19337129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914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DF45-419C-416F-AA7D-FF072A7509A5}" type="datetimeFigureOut">
              <a:rPr lang="en-GB" smtClean="0"/>
              <a:t>15/09/2016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6EC5-236B-45EC-A415-437B193371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461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DF45-419C-416F-AA7D-FF072A7509A5}" type="datetimeFigureOut">
              <a:rPr lang="en-GB" smtClean="0"/>
              <a:t>15/09/2016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6EC5-236B-45EC-A415-437B193371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4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DF45-419C-416F-AA7D-FF072A7509A5}" type="datetimeFigureOut">
              <a:rPr lang="en-GB" smtClean="0"/>
              <a:t>15/09/2016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6EC5-236B-45EC-A415-437B193371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595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DF45-419C-416F-AA7D-FF072A7509A5}" type="datetimeFigureOut">
              <a:rPr lang="en-GB" smtClean="0"/>
              <a:t>15/09/2016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6EC5-236B-45EC-A415-437B193371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908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DF45-419C-416F-AA7D-FF072A7509A5}" type="datetimeFigureOut">
              <a:rPr lang="en-GB" smtClean="0"/>
              <a:t>15/09/2016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6EC5-236B-45EC-A415-437B193371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028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DF45-419C-416F-AA7D-FF072A7509A5}" type="datetimeFigureOut">
              <a:rPr lang="en-GB" smtClean="0"/>
              <a:t>15/09/2016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6EC5-236B-45EC-A415-437B193371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737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DF45-419C-416F-AA7D-FF072A7509A5}" type="datetimeFigureOut">
              <a:rPr lang="en-GB" smtClean="0"/>
              <a:t>15/09/2016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6EC5-236B-45EC-A415-437B193371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633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DF45-419C-416F-AA7D-FF072A7509A5}" type="datetimeFigureOut">
              <a:rPr lang="en-GB" smtClean="0"/>
              <a:t>15/09/2016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6EC5-236B-45EC-A415-437B193371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400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DF45-419C-416F-AA7D-FF072A7509A5}" type="datetimeFigureOut">
              <a:rPr lang="en-GB" smtClean="0"/>
              <a:t>15/09/2016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6EC5-236B-45EC-A415-437B193371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078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DF45-419C-416F-AA7D-FF072A7509A5}" type="datetimeFigureOut">
              <a:rPr lang="en-GB" smtClean="0"/>
              <a:t>15/09/2016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6EC5-236B-45EC-A415-437B193371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600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DF45-419C-416F-AA7D-FF072A7509A5}" type="datetimeFigureOut">
              <a:rPr lang="en-GB" smtClean="0"/>
              <a:t>15/09/2016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6EC5-236B-45EC-A415-437B193371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726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DF45-419C-416F-AA7D-FF072A7509A5}" type="datetimeFigureOut">
              <a:rPr lang="en-GB" smtClean="0"/>
              <a:t>15/09/2016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6EC5-236B-45EC-A415-437B193371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800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DF45-419C-416F-AA7D-FF072A7509A5}" type="datetimeFigureOut">
              <a:rPr lang="en-GB" smtClean="0"/>
              <a:t>15/09/2016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6EC5-236B-45EC-A415-437B193371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179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30FDF45-419C-416F-AA7D-FF072A7509A5}" type="datetimeFigureOut">
              <a:rPr lang="en-GB" smtClean="0"/>
              <a:t>15/09/2016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24B6EC5-236B-45EC-A415-437B193371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6078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Different types of Networks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Will and Simon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633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Line</a:t>
            </a:r>
            <a:endParaRPr lang="en-GB" dirty="0"/>
          </a:p>
        </p:txBody>
      </p:sp>
      <p:pic>
        <p:nvPicPr>
          <p:cNvPr id="4098" name="Picture 2" descr="Image result for line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915" y="1820172"/>
            <a:ext cx="4237521" cy="4096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1904" y="1113183"/>
            <a:ext cx="3112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/>
              <a:t>Adv:</a:t>
            </a:r>
            <a:endParaRPr lang="en-GB" b="1" u="sng" dirty="0"/>
          </a:p>
          <a:p>
            <a:r>
              <a:rPr lang="en-GB"/>
              <a:t>Line </a:t>
            </a:r>
            <a:r>
              <a:rPr lang="en-GB" dirty="0"/>
              <a:t>is the simplest network and cheapest to install</a:t>
            </a:r>
            <a:r>
              <a:rPr lang="en-GB"/>
              <a:t>.</a:t>
            </a:r>
            <a:endParaRPr lang="en-GB" dirty="0"/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8938591" y="1113183"/>
            <a:ext cx="31128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 smtClean="0"/>
              <a:t>Dis:</a:t>
            </a:r>
          </a:p>
          <a:p>
            <a:r>
              <a:rPr lang="en-GB" dirty="0"/>
              <a:t>Data has to go through all of the nodes making it slow.</a:t>
            </a:r>
          </a:p>
          <a:p>
            <a:r>
              <a:rPr lang="en-GB" dirty="0"/>
              <a:t>This will also make trying to hide data from others on the network harder.</a:t>
            </a:r>
          </a:p>
          <a:p>
            <a:r>
              <a:rPr lang="en-GB" dirty="0"/>
              <a:t>If one node goes down then the whole network will go </a:t>
            </a:r>
            <a:r>
              <a:rPr lang="en-GB" dirty="0" smtClean="0"/>
              <a:t>down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3627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Bus</a:t>
            </a:r>
            <a:endParaRPr lang="en-GB" dirty="0"/>
          </a:p>
        </p:txBody>
      </p:sp>
      <p:pic>
        <p:nvPicPr>
          <p:cNvPr id="5122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047" y="1898993"/>
            <a:ext cx="6389257" cy="374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6835" y="1113183"/>
            <a:ext cx="31128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 err="1"/>
              <a:t>Adv</a:t>
            </a:r>
            <a:r>
              <a:rPr lang="en-GB" b="1" u="sng" dirty="0"/>
              <a:t>:</a:t>
            </a:r>
          </a:p>
          <a:p>
            <a:r>
              <a:rPr lang="en-GB" dirty="0"/>
              <a:t>You</a:t>
            </a:r>
            <a:r>
              <a:rPr lang="en-GB"/>
              <a:t> </a:t>
            </a:r>
            <a:r>
              <a:rPr lang="en-GB" dirty="0"/>
              <a:t>can connect or disconnect computers without disrupting the network.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8938591" y="1113183"/>
            <a:ext cx="31128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 smtClean="0"/>
              <a:t>Dis:</a:t>
            </a:r>
          </a:p>
          <a:p>
            <a:r>
              <a:rPr lang="en-GB" dirty="0" smtClean="0"/>
              <a:t>It has a single point of failure, if it goes down so does the rest of the network.</a:t>
            </a:r>
          </a:p>
          <a:p>
            <a:r>
              <a:rPr lang="en-GB" dirty="0" smtClean="0"/>
              <a:t>It has a high maintenance cost and a high bandwidth/speed cable is required for the backbone.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87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Tree</a:t>
            </a:r>
            <a:endParaRPr lang="en-GB" dirty="0"/>
          </a:p>
        </p:txBody>
      </p:sp>
      <p:pic>
        <p:nvPicPr>
          <p:cNvPr id="6146" name="Picture 2" descr="Image result for tree network topolog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889" y="1580050"/>
            <a:ext cx="4555573" cy="441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6835" y="1113183"/>
            <a:ext cx="3112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 err="1"/>
              <a:t>Adv</a:t>
            </a:r>
            <a:r>
              <a:rPr lang="en-GB" b="1" u="sng" dirty="0"/>
              <a:t>:</a:t>
            </a:r>
          </a:p>
          <a:p>
            <a:r>
              <a:rPr lang="en-GB" dirty="0"/>
              <a:t>You</a:t>
            </a:r>
            <a:r>
              <a:rPr lang="en-GB"/>
              <a:t> </a:t>
            </a:r>
            <a:r>
              <a:rPr lang="en-GB" dirty="0"/>
              <a:t>can add additional computers and its easy to do</a:t>
            </a:r>
            <a:r>
              <a:rPr lang="en-GB"/>
              <a:t>.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8938591" y="1113183"/>
            <a:ext cx="31128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 smtClean="0"/>
              <a:t>Dis:</a:t>
            </a:r>
          </a:p>
          <a:p>
            <a:r>
              <a:rPr lang="en-GB" dirty="0" smtClean="0"/>
              <a:t>It has a lot of points of failures all of the network.</a:t>
            </a:r>
          </a:p>
          <a:p>
            <a:r>
              <a:rPr lang="en-GB" dirty="0" smtClean="0"/>
              <a:t>This means that all throughout the network you need high speed shielded cabling which is very expensive.</a:t>
            </a:r>
          </a:p>
        </p:txBody>
      </p:sp>
    </p:spTree>
    <p:extLst>
      <p:ext uri="{BB962C8B-B14F-4D97-AF65-F5344CB8AC3E}">
        <p14:creationId xmlns:p14="http://schemas.microsoft.com/office/powerpoint/2010/main" val="3759710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</a:t>
            </a:r>
            <a:endParaRPr lang="en-GB" dirty="0"/>
          </a:p>
        </p:txBody>
      </p:sp>
      <p:pic>
        <p:nvPicPr>
          <p:cNvPr id="7170" name="Picture 2" descr="Image result for star network topolog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684" y="1580050"/>
            <a:ext cx="4529983" cy="4385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6835" y="1113183"/>
            <a:ext cx="3112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 err="1"/>
              <a:t>Adv</a:t>
            </a:r>
            <a:r>
              <a:rPr lang="en-GB" b="1" u="sng" dirty="0"/>
              <a:t>:</a:t>
            </a:r>
          </a:p>
          <a:p>
            <a:r>
              <a:rPr lang="en-GB" dirty="0"/>
              <a:t>You can replace and upgrade from a </a:t>
            </a:r>
            <a:r>
              <a:rPr lang="en-GB" dirty="0" smtClean="0"/>
              <a:t>bridge </a:t>
            </a:r>
            <a:r>
              <a:rPr lang="en-GB" dirty="0"/>
              <a:t>to a high performance switch.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38591" y="1113183"/>
            <a:ext cx="31128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 smtClean="0"/>
              <a:t>Dis:</a:t>
            </a:r>
          </a:p>
          <a:p>
            <a:r>
              <a:rPr lang="en-GB" dirty="0" smtClean="0"/>
              <a:t>Needs a central server/switch</a:t>
            </a:r>
          </a:p>
          <a:p>
            <a:r>
              <a:rPr lang="en-GB" dirty="0" smtClean="0"/>
              <a:t>Has multiple points of shutoff to the rest of the network.</a:t>
            </a:r>
          </a:p>
          <a:p>
            <a:r>
              <a:rPr lang="en-GB" dirty="0" smtClean="0"/>
              <a:t>If the central node goes down it is expensive to replace and will close the whole network.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5595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Network Infrastructure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7489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Switches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319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Router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3581400"/>
            <a:ext cx="10353762" cy="2209800"/>
          </a:xfrm>
        </p:spPr>
        <p:txBody>
          <a:bodyPr/>
          <a:lstStyle/>
          <a:p>
            <a:r>
              <a:rPr lang="en-GB" dirty="0" smtClean="0"/>
              <a:t>The main purpose for a router is to forward packets between networks.</a:t>
            </a:r>
          </a:p>
          <a:p>
            <a:r>
              <a:rPr lang="en-GB" dirty="0" smtClean="0"/>
              <a:t>Its sends the data through the network until it gets to the destination node.</a:t>
            </a:r>
          </a:p>
          <a:p>
            <a:r>
              <a:rPr lang="en-GB" dirty="0" smtClean="0"/>
              <a:t>It will also forward any data it receives towards the destination node.</a:t>
            </a:r>
          </a:p>
          <a:p>
            <a:r>
              <a:rPr lang="en-GB" dirty="0" smtClean="0"/>
              <a:t>Modern routers often include antennas as well as Ethernet ports to be able to send and receive over Wi-Fi.</a:t>
            </a:r>
          </a:p>
          <a:p>
            <a:pPr marL="36900" indent="0">
              <a:buNone/>
            </a:pPr>
            <a:endParaRPr lang="en-GB" dirty="0" smtClean="0"/>
          </a:p>
        </p:txBody>
      </p:sp>
      <p:pic>
        <p:nvPicPr>
          <p:cNvPr id="8196" name="Picture 4" descr="Image result for network rou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363475"/>
            <a:ext cx="2489356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Image result for network rou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875" y="253999"/>
            <a:ext cx="3266548" cy="306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676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Bridge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3289300"/>
            <a:ext cx="10353762" cy="2501900"/>
          </a:xfrm>
        </p:spPr>
        <p:txBody>
          <a:bodyPr/>
          <a:lstStyle/>
          <a:p>
            <a:r>
              <a:rPr lang="en-GB" dirty="0" smtClean="0"/>
              <a:t>A bridges main purpose is to connect to networks.</a:t>
            </a:r>
          </a:p>
          <a:p>
            <a:r>
              <a:rPr lang="en-GB" dirty="0" smtClean="0"/>
              <a:t>It is similar to a router as they both have the goal of forwarding packets to the destination.</a:t>
            </a:r>
          </a:p>
          <a:p>
            <a:r>
              <a:rPr lang="en-GB" dirty="0" smtClean="0"/>
              <a:t>It is different to a router as a bridge can only connect 2 networks whereas a router can do this for multiple networks, this happens in the internet.</a:t>
            </a:r>
          </a:p>
          <a:p>
            <a:r>
              <a:rPr lang="en-GB" dirty="0" smtClean="0"/>
              <a:t>A bridge would be used over a router as they are often smaller, cheaper and less power consuming.</a:t>
            </a:r>
            <a:endParaRPr lang="en-GB" dirty="0"/>
          </a:p>
        </p:txBody>
      </p:sp>
      <p:pic>
        <p:nvPicPr>
          <p:cNvPr id="9220" name="Picture 4" descr="Image result for network brid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075" y="228152"/>
            <a:ext cx="3667125" cy="270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Image result for network brid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683" y="609600"/>
            <a:ext cx="3926667" cy="221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45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Hub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 hub is a less intelligent version of a switch and it only does a </a:t>
            </a:r>
            <a:r>
              <a:rPr lang="en-GB"/>
              <a:t>basic job off </a:t>
            </a:r>
            <a:r>
              <a:rPr lang="en-GB" dirty="0"/>
              <a:t>switching packets to different </a:t>
            </a:r>
            <a:r>
              <a:rPr lang="en-GB"/>
              <a:t>devices .</a:t>
            </a:r>
            <a:r>
              <a:rPr lang="en-GB" dirty="0"/>
              <a:t> </a:t>
            </a:r>
            <a:r>
              <a:rPr lang="en-GB"/>
              <a:t>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172" y="1580050"/>
            <a:ext cx="3273008" cy="283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603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PAN (Personal Area Network)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4000" dirty="0" smtClean="0"/>
              <a:t>This is the smallest type of network</a:t>
            </a:r>
          </a:p>
          <a:p>
            <a:r>
              <a:rPr lang="en-GB" sz="4000" dirty="0" smtClean="0"/>
              <a:t>It transmits between devices</a:t>
            </a:r>
          </a:p>
          <a:p>
            <a:r>
              <a:rPr lang="en-GB" sz="4000" dirty="0" smtClean="0"/>
              <a:t>It goes between a range of devices from phones for desktops</a:t>
            </a:r>
          </a:p>
          <a:p>
            <a:r>
              <a:rPr lang="en-GB" sz="4000" dirty="0" smtClean="0"/>
              <a:t>Some examples are Bluetooth and a Wi-Fi hotspot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39453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LAN (Local Area Network)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LANs are connected via Ethernet cable or by radio waves (Wi-Fi)</a:t>
            </a:r>
          </a:p>
          <a:p>
            <a:r>
              <a:rPr lang="en-GB" sz="2800" dirty="0" smtClean="0"/>
              <a:t>This is often confined to a small office or room, to a whole building</a:t>
            </a:r>
          </a:p>
          <a:p>
            <a:r>
              <a:rPr lang="en-GB" sz="2800" dirty="0" smtClean="0"/>
              <a:t>LANs can be connected via cables to create a MAN</a:t>
            </a:r>
          </a:p>
          <a:p>
            <a:r>
              <a:rPr lang="en-GB" sz="2800" dirty="0" smtClean="0"/>
              <a:t>This is mainly used for actions such as printing or other types close file sharing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28174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 (Metropolitan</a:t>
            </a:r>
            <a:r>
              <a:rPr lang="en-GB" dirty="0"/>
              <a:t> </a:t>
            </a:r>
            <a:r>
              <a:rPr lang="en-GB" dirty="0" smtClean="0"/>
              <a:t>Area Network)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A MAN is a quite large network.</a:t>
            </a:r>
          </a:p>
          <a:p>
            <a:r>
              <a:rPr lang="en-GB" sz="3200" dirty="0" smtClean="0"/>
              <a:t>It is often geographically based (e.g. Reading would make a MAN through lots of LANs).</a:t>
            </a:r>
          </a:p>
          <a:p>
            <a:r>
              <a:rPr lang="en-GB" sz="3200" dirty="0" smtClean="0"/>
              <a:t>This is commonly used for any internet browsing (or downloading files) that are hosted within a relatively small geographic area.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781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/>
              <a:t>WAN (Wide Area Network)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800" dirty="0" smtClean="0"/>
              <a:t>This is the largest type of network.</a:t>
            </a:r>
          </a:p>
          <a:p>
            <a:r>
              <a:rPr lang="en-GB" sz="2800" dirty="0" smtClean="0"/>
              <a:t>They are connected through existing telephone systems or satellites.</a:t>
            </a:r>
          </a:p>
          <a:p>
            <a:r>
              <a:rPr lang="en-GB" sz="2800" dirty="0" smtClean="0"/>
              <a:t>This can span massive areas and are usually controlled by ISP’s.</a:t>
            </a:r>
          </a:p>
          <a:p>
            <a:r>
              <a:rPr lang="en-GB" sz="2800" dirty="0" smtClean="0"/>
              <a:t>This is used when ether there is communication over a large geographic area. </a:t>
            </a:r>
          </a:p>
          <a:p>
            <a:r>
              <a:rPr lang="en-GB" sz="2800" dirty="0" smtClean="0"/>
              <a:t>Because of this it is used a lot when browsing the internet and downloading files.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24303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Network Topologies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4526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Ring</a:t>
            </a:r>
            <a:endParaRPr lang="en-GB" dirty="0"/>
          </a:p>
        </p:txBody>
      </p:sp>
      <p:pic>
        <p:nvPicPr>
          <p:cNvPr id="1030" name="Picture 6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650" y="1333365"/>
            <a:ext cx="4922052" cy="457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16835" y="1113183"/>
            <a:ext cx="31128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err="1"/>
              <a:t>Adv</a:t>
            </a:r>
            <a:r>
              <a:rPr lang="en-GB" dirty="0"/>
              <a:t>:</a:t>
            </a:r>
          </a:p>
          <a:p>
            <a:r>
              <a:rPr lang="en-GB" dirty="0"/>
              <a:t>You</a:t>
            </a:r>
            <a:r>
              <a:rPr lang="en-GB"/>
              <a:t> </a:t>
            </a:r>
            <a:r>
              <a:rPr lang="en-GB" dirty="0"/>
              <a:t>wont need a network server to control the connectivity between </a:t>
            </a:r>
            <a:r>
              <a:rPr lang="en-GB"/>
              <a:t>the </a:t>
            </a:r>
            <a:r>
              <a:rPr lang="en-GB"/>
              <a:t>machines. </a:t>
            </a:r>
            <a:endParaRPr lang="en-GB" dirty="0"/>
          </a:p>
          <a:p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938591" y="1113183"/>
            <a:ext cx="31128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 smtClean="0"/>
              <a:t>Dis:</a:t>
            </a:r>
          </a:p>
          <a:p>
            <a:r>
              <a:rPr lang="en-GB" dirty="0" smtClean="0"/>
              <a:t>Data has to go through all of the nodes making it slow.</a:t>
            </a:r>
          </a:p>
          <a:p>
            <a:r>
              <a:rPr lang="en-GB" dirty="0" smtClean="0"/>
              <a:t>This will also make trying to hide data from others on the network harder.</a:t>
            </a:r>
          </a:p>
          <a:p>
            <a:r>
              <a:rPr lang="en-GB" dirty="0" smtClean="0"/>
              <a:t>If one node goes down then the whole network will go down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4985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Mesh</a:t>
            </a:r>
            <a:endParaRPr lang="en-GB" dirty="0"/>
          </a:p>
        </p:txBody>
      </p:sp>
      <p:pic>
        <p:nvPicPr>
          <p:cNvPr id="2050" name="Picture 2" descr="Image resul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142" y="1818589"/>
            <a:ext cx="6295067" cy="460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6835" y="1113183"/>
            <a:ext cx="31128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Adv</a:t>
            </a:r>
            <a:r>
              <a:rPr lang="en-GB" dirty="0"/>
              <a:t>:</a:t>
            </a:r>
          </a:p>
          <a:p>
            <a:r>
              <a:rPr lang="en-GB" dirty="0"/>
              <a:t>Adding</a:t>
            </a:r>
            <a:r>
              <a:rPr lang="en-GB"/>
              <a:t> </a:t>
            </a:r>
            <a:r>
              <a:rPr lang="en-GB" dirty="0"/>
              <a:t>additional devices wont effect the network connection.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8938591" y="1113183"/>
            <a:ext cx="31128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 smtClean="0"/>
              <a:t>Dis:</a:t>
            </a:r>
          </a:p>
          <a:p>
            <a:r>
              <a:rPr lang="en-GB" dirty="0" smtClean="0"/>
              <a:t>If the network is fully connected then it will cost a lot of cabling.</a:t>
            </a:r>
          </a:p>
          <a:p>
            <a:r>
              <a:rPr lang="en-GB" dirty="0" smtClean="0"/>
              <a:t>Routing across the network may require a central server.</a:t>
            </a:r>
          </a:p>
          <a:p>
            <a:r>
              <a:rPr lang="en-GB" dirty="0" smtClean="0"/>
              <a:t>It hands data across other device, making it insecure.</a:t>
            </a:r>
          </a:p>
          <a:p>
            <a:r>
              <a:rPr lang="en-GB" dirty="0" smtClean="0"/>
              <a:t>The method of flooding the network can cause the network to slow.</a:t>
            </a:r>
          </a:p>
          <a:p>
            <a:endParaRPr lang="en-GB" b="1" u="sng" dirty="0"/>
          </a:p>
        </p:txBody>
      </p:sp>
    </p:spTree>
    <p:extLst>
      <p:ext uri="{BB962C8B-B14F-4D97-AF65-F5344CB8AC3E}">
        <p14:creationId xmlns:p14="http://schemas.microsoft.com/office/powerpoint/2010/main" val="2965374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Fully Connected</a:t>
            </a:r>
            <a:endParaRPr lang="en-GB" dirty="0"/>
          </a:p>
        </p:txBody>
      </p:sp>
      <p:pic>
        <p:nvPicPr>
          <p:cNvPr id="3074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978" y="1652937"/>
            <a:ext cx="4483395" cy="429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6835" y="1113183"/>
            <a:ext cx="31128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Adv</a:t>
            </a:r>
            <a:r>
              <a:rPr lang="en-GB" dirty="0"/>
              <a:t>:</a:t>
            </a:r>
          </a:p>
          <a:p>
            <a:r>
              <a:rPr lang="en-GB" dirty="0"/>
              <a:t>Data</a:t>
            </a:r>
            <a:r>
              <a:rPr lang="en-GB"/>
              <a:t> </a:t>
            </a:r>
            <a:r>
              <a:rPr lang="en-GB" dirty="0"/>
              <a:t>can be transmitted from lots of devices and it can withstand high traffic.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8938591" y="1113183"/>
            <a:ext cx="31128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 smtClean="0"/>
              <a:t>Dis:</a:t>
            </a:r>
          </a:p>
          <a:p>
            <a:r>
              <a:rPr lang="en-GB" dirty="0" smtClean="0"/>
              <a:t>It cost the most amount of cable possible.</a:t>
            </a:r>
          </a:p>
          <a:p>
            <a:r>
              <a:rPr lang="en-GB" dirty="0" smtClean="0"/>
              <a:t>The amount of cables </a:t>
            </a:r>
          </a:p>
          <a:p>
            <a:r>
              <a:rPr lang="en-GB" dirty="0" smtClean="0"/>
              <a:t>Grow at 4 time the size of the network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09218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89</TotalTime>
  <Words>765</Words>
  <Application>Microsoft Office PowerPoint</Application>
  <PresentationFormat>Widescreen</PresentationFormat>
  <Paragraphs>91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Calisto MT</vt:lpstr>
      <vt:lpstr>Trebuchet MS</vt:lpstr>
      <vt:lpstr>Wingdings 2</vt:lpstr>
      <vt:lpstr>Slate</vt:lpstr>
      <vt:lpstr>Different types of Networks</vt:lpstr>
      <vt:lpstr>PAN (Personal Area Network)</vt:lpstr>
      <vt:lpstr>LAN (Local Area Network)</vt:lpstr>
      <vt:lpstr>MAN (Metropolitan Area Network)</vt:lpstr>
      <vt:lpstr>WAN (Wide Area Network)</vt:lpstr>
      <vt:lpstr>Network Topologies</vt:lpstr>
      <vt:lpstr>Ring</vt:lpstr>
      <vt:lpstr>Mesh</vt:lpstr>
      <vt:lpstr>Fully Connected</vt:lpstr>
      <vt:lpstr>Line</vt:lpstr>
      <vt:lpstr>Bus</vt:lpstr>
      <vt:lpstr>Tree</vt:lpstr>
      <vt:lpstr>Star</vt:lpstr>
      <vt:lpstr>Network Infrastructure</vt:lpstr>
      <vt:lpstr>Switches</vt:lpstr>
      <vt:lpstr>Router</vt:lpstr>
      <vt:lpstr>Bridge</vt:lpstr>
      <vt:lpstr>Hub</vt:lpstr>
    </vt:vector>
  </TitlesOfParts>
  <Company>UTC Reading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 types of Networks</dc:title>
  <dc:creator>Simon Light</dc:creator>
  <cp:lastModifiedBy>Simon Light</cp:lastModifiedBy>
  <cp:revision>20</cp:revision>
  <dcterms:created xsi:type="dcterms:W3CDTF">2016-09-13T13:17:01Z</dcterms:created>
  <dcterms:modified xsi:type="dcterms:W3CDTF">2016-09-15T11:27:43Z</dcterms:modified>
</cp:coreProperties>
</file>