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4" r:id="rId4"/>
    <p:sldId id="272" r:id="rId5"/>
    <p:sldId id="275" r:id="rId6"/>
    <p:sldId id="273" r:id="rId7"/>
    <p:sldId id="276" r:id="rId8"/>
    <p:sldId id="271" r:id="rId9"/>
    <p:sldId id="269" r:id="rId10"/>
    <p:sldId id="267" r:id="rId11"/>
    <p:sldId id="258" r:id="rId12"/>
    <p:sldId id="268" r:id="rId13"/>
    <p:sldId id="259" r:id="rId14"/>
    <p:sldId id="260" r:id="rId15"/>
    <p:sldId id="261" r:id="rId16"/>
    <p:sldId id="262" r:id="rId17"/>
    <p:sldId id="266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AABDF-7CB1-87B8-CDE2-FDCF7EFA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6084F-44FD-047A-94E5-AA86C6DAE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5FA1E-9308-F4B2-7446-EE3CB415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1ACE4-1893-8977-F2BA-1CE07D54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9A2A9-943C-05C1-BAC8-A9C50D8F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92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BB8A-7401-1FAF-DB21-0879725E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E52E8F-DE85-DC4B-E2B8-D0CF86BD1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4E1EE-4020-BF2C-8687-C92FBFC1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DA79F8-21C1-3863-5C4D-1C1A9D36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563F5-2A6F-9CB1-8978-BDE88231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5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143980-19A6-1268-D9A9-B0C9B6DE6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9D506B-A221-28A0-0F6C-4770A87D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5B35A-224E-A9C8-CEC1-FC404AA4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2DDCE-DFD2-49E9-C284-80406802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E6C861-4E83-E141-90F0-C082387C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78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99683-51A4-EE7D-528C-D8566AA1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EEC02-B693-F87B-6DBE-D8DD8FA3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C7CBB-BBA0-FFB9-C2E5-12DF2D4B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E2D172-DE02-4465-461C-0838A308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BE0A4-97F0-5F57-0B80-706B62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66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014B-309E-7CDA-8BB2-22881EF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053D89-EA3F-7C8B-26AD-8F9D60A1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5314F-3F0B-51FE-6BD4-A381B13C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DD7932-4DBB-31F7-A99C-6BF98218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40FDB-310B-337D-8E09-77B09D0B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F9585-296C-B69A-C100-DE2A3897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3787C-1D6A-FAB6-A69A-76619A495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71EB0D-24BC-FF45-8A32-526F45AA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1B28F9-5F8D-1656-4BB8-AD0A7D80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A4A46-2D93-1BF6-3DB6-6B57B409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3F1FC0-F307-D4B0-2B6F-6FF882F0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52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CE3C4-C614-F879-B9F8-41A6AD11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E7554E-D8A4-92D8-CC81-9E8BE886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EC557D-B4F1-6D50-6D5A-F5E23372F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7B864E-178E-DB6C-7841-AD450652B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F3206D-50A5-BFD3-6465-66742B4EB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51D316-72B1-9BD3-82B2-FFD0C47B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AD7719-7896-49EE-4571-8ACBE41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806AF0-7C76-BF91-EE49-EEB60B5C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94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0A831-BACD-9CFC-0258-E0C337F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6F2D8C-F0CB-5919-C94D-D7E4E464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E015C9-2F48-B357-E7A9-84965EDA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E390FC-6236-675B-4A71-B7BC048C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86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076D88-D9BC-B39D-6A06-E699268A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B1136E-3F55-E82D-0288-F39B30D1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5B09A2-6903-59F3-C155-BCB6C46C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4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B7A03-0183-5477-C3D3-AB38A9A7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C92F5-E9BD-BD96-2510-56FAEB5CA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B7020F-3C0D-DD8B-7FA3-455241225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4F2D7-7A3D-E14C-1B4A-3B5B757F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A564D4-BB30-03E1-ADB5-8B9C4B4F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F7B388-7D9E-D293-C1E9-D83F2A96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00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28010-DA43-45A0-1E42-C6121E44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EB37F5-D237-AE16-D975-FE1A1848E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1D08CB-6CAA-7E15-DD40-AD75F35F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6CCB71-3A11-0140-ADDC-1A084BA0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9E8070-66FB-DBBA-E4A9-F576AA69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AEFFC9-C1C4-0955-8B13-844E203C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17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48F55F-3303-DA8F-7E3B-6E704E8B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DBCAD5-D54E-2BAB-57A3-2BE94D6C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21CE1-B13A-121B-F87C-44F11C9A5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ECDD-3A1C-458C-A44B-DAA273418DF6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EDC2B-0334-85E8-74C9-9ED1F23D4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415B9-5CF0-FB65-D352-55128503E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Modelado</a:t>
            </a:r>
          </a:p>
        </p:txBody>
      </p:sp>
      <p:pic>
        <p:nvPicPr>
          <p:cNvPr id="11" name="Imagen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2CF72D6-9207-92BB-A7C4-60D84980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01" y="1662816"/>
            <a:ext cx="3369998" cy="3816848"/>
          </a:xfrm>
          <a:prstGeom prst="rect">
            <a:avLst/>
          </a:prstGeom>
        </p:spPr>
      </p:pic>
      <p:pic>
        <p:nvPicPr>
          <p:cNvPr id="14" name="Imagen 13" descr="Una mano muestra un objeto en la mano&#10;&#10;Descripción generada automáticamente con confianza media">
            <a:extLst>
              <a:ext uri="{FF2B5EF4-FFF2-40B4-BE49-F238E27FC236}">
                <a16:creationId xmlns:a16="http://schemas.microsoft.com/office/drawing/2014/main" id="{2227EBBC-A758-890E-745E-F75FD8BC2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90" y="1290320"/>
            <a:ext cx="3210109" cy="4277360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7FEF527-3122-8B5F-E51D-DFF2B67F7D27}"/>
              </a:ext>
            </a:extLst>
          </p:cNvPr>
          <p:cNvSpPr/>
          <p:nvPr/>
        </p:nvSpPr>
        <p:spPr>
          <a:xfrm>
            <a:off x="5135880" y="2540000"/>
            <a:ext cx="1920240" cy="141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72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Respuesta teórica despreciando efecto de la masa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9072E52-27B1-C035-7F68-2B1BB1E2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41" y="822988"/>
            <a:ext cx="6169123" cy="52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5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Respuesta real de la planta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4C775C2-8A85-14DC-FD1A-BCFD8AE6C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40" y="746551"/>
            <a:ext cx="6916726" cy="53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0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Forma deseada para diseño de controlador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B8B2437-4EAF-7513-E006-8D6A7D154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3" y="663505"/>
            <a:ext cx="5320784" cy="5530989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3E0879C-51DE-0797-840B-E3BC0F17D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31" y="1036669"/>
            <a:ext cx="6307363" cy="48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Realimentación unitaria de la planta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CCBEC644-2EA5-6B96-69CB-D2C04F7AE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7" y="1376680"/>
            <a:ext cx="10745132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dirty="0"/>
              <a:t>Respuesta teórica de la planta realimentada unitariamente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94E3D367-D165-5636-DE1E-1BA362B0C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03" y="771095"/>
            <a:ext cx="6934400" cy="58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1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Identificación empírica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517CA969-39FE-5ECD-625C-1A665CABC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48" y="782053"/>
            <a:ext cx="66147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6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Identificación de parámetros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DA2E67-DF58-6873-A0BF-0511C5DF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05" y="771095"/>
            <a:ext cx="6830990" cy="55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7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Diagrama de bloques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F754872-9D6F-AD38-7E3A-14B1E3215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8" y="1834293"/>
            <a:ext cx="11397364" cy="3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ZN escalón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741ED04-B193-F6CB-CB8A-FB4EEC60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71" y="669495"/>
            <a:ext cx="6569857" cy="56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/>
              <a:t>Chreswick</a:t>
            </a:r>
            <a:endParaRPr lang="es-ES" sz="3200" dirty="0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428FE5BA-2427-AF8C-1511-933C43080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7" y="731773"/>
            <a:ext cx="6427665" cy="53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Modelado</a:t>
            </a:r>
          </a:p>
        </p:txBody>
      </p:sp>
      <p:pic>
        <p:nvPicPr>
          <p:cNvPr id="11" name="Imagen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2CF72D6-9207-92BB-A7C4-60D84980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1" y="1418976"/>
            <a:ext cx="3369998" cy="38168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CF3B9D-6584-BD86-4682-AF1EAE3D5AA2}"/>
              </a:ext>
            </a:extLst>
          </p:cNvPr>
          <p:cNvSpPr txBox="1"/>
          <p:nvPr/>
        </p:nvSpPr>
        <p:spPr>
          <a:xfrm>
            <a:off x="4991423" y="1418976"/>
            <a:ext cx="244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=/= 0</a:t>
            </a:r>
          </a:p>
        </p:txBody>
      </p:sp>
    </p:spTree>
    <p:extLst>
      <p:ext uri="{BB962C8B-B14F-4D97-AF65-F5344CB8AC3E}">
        <p14:creationId xmlns:p14="http://schemas.microsoft.com/office/powerpoint/2010/main" val="141745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Comparación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5BAE1880-E8D3-FCAA-137B-27A86AE7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17" y="623410"/>
            <a:ext cx="7267372" cy="60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9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Modelado</a:t>
            </a:r>
          </a:p>
        </p:txBody>
      </p:sp>
      <p:pic>
        <p:nvPicPr>
          <p:cNvPr id="11" name="Imagen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2CF72D6-9207-92BB-A7C4-60D84980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1" y="1418976"/>
            <a:ext cx="3369998" cy="38168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CF3B9D-6584-BD86-4682-AF1EAE3D5AA2}"/>
              </a:ext>
            </a:extLst>
          </p:cNvPr>
          <p:cNvSpPr txBox="1"/>
          <p:nvPr/>
        </p:nvSpPr>
        <p:spPr>
          <a:xfrm>
            <a:off x="4991423" y="1418976"/>
            <a:ext cx="244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=/= 0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3F015FC-0F1B-C1E5-3F0D-D6ECC0446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26" y="2204552"/>
            <a:ext cx="4541914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7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Modelado</a:t>
            </a:r>
          </a:p>
        </p:txBody>
      </p:sp>
      <p:pic>
        <p:nvPicPr>
          <p:cNvPr id="11" name="Imagen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2CF72D6-9207-92BB-A7C4-60D84980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1" y="1418976"/>
            <a:ext cx="3369998" cy="38168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CF3B9D-6584-BD86-4682-AF1EAE3D5AA2}"/>
              </a:ext>
            </a:extLst>
          </p:cNvPr>
          <p:cNvSpPr txBox="1"/>
          <p:nvPr/>
        </p:nvSpPr>
        <p:spPr>
          <a:xfrm>
            <a:off x="4991423" y="1418976"/>
            <a:ext cx="244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= 0</a:t>
            </a:r>
          </a:p>
        </p:txBody>
      </p:sp>
    </p:spTree>
    <p:extLst>
      <p:ext uri="{BB962C8B-B14F-4D97-AF65-F5344CB8AC3E}">
        <p14:creationId xmlns:p14="http://schemas.microsoft.com/office/powerpoint/2010/main" val="29777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Modelado</a:t>
            </a:r>
          </a:p>
        </p:txBody>
      </p:sp>
      <p:pic>
        <p:nvPicPr>
          <p:cNvPr id="11" name="Imagen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2CF72D6-9207-92BB-A7C4-60D84980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1" y="1418976"/>
            <a:ext cx="3369998" cy="38168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CF3B9D-6584-BD86-4682-AF1EAE3D5AA2}"/>
              </a:ext>
            </a:extLst>
          </p:cNvPr>
          <p:cNvSpPr txBox="1"/>
          <p:nvPr/>
        </p:nvSpPr>
        <p:spPr>
          <a:xfrm>
            <a:off x="4991423" y="1418976"/>
            <a:ext cx="244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= 0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408521F-0720-9598-48BF-CD732F1F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64" y="1942196"/>
            <a:ext cx="4952876" cy="42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Modelado</a:t>
            </a:r>
          </a:p>
        </p:txBody>
      </p:sp>
      <p:pic>
        <p:nvPicPr>
          <p:cNvPr id="11" name="Imagen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2CF72D6-9207-92BB-A7C4-60D84980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1" y="1418976"/>
            <a:ext cx="3369998" cy="38168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CF3B9D-6584-BD86-4682-AF1EAE3D5AA2}"/>
              </a:ext>
            </a:extLst>
          </p:cNvPr>
          <p:cNvSpPr txBox="1"/>
          <p:nvPr/>
        </p:nvSpPr>
        <p:spPr>
          <a:xfrm>
            <a:off x="4991423" y="1418976"/>
            <a:ext cx="244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~= 0</a:t>
            </a:r>
          </a:p>
        </p:txBody>
      </p:sp>
    </p:spTree>
    <p:extLst>
      <p:ext uri="{BB962C8B-B14F-4D97-AF65-F5344CB8AC3E}">
        <p14:creationId xmlns:p14="http://schemas.microsoft.com/office/powerpoint/2010/main" val="396063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Modelado</a:t>
            </a:r>
          </a:p>
        </p:txBody>
      </p:sp>
      <p:pic>
        <p:nvPicPr>
          <p:cNvPr id="11" name="Imagen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2CF72D6-9207-92BB-A7C4-60D84980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1" y="1418976"/>
            <a:ext cx="3369998" cy="38168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CF3B9D-6584-BD86-4682-AF1EAE3D5AA2}"/>
              </a:ext>
            </a:extLst>
          </p:cNvPr>
          <p:cNvSpPr txBox="1"/>
          <p:nvPr/>
        </p:nvSpPr>
        <p:spPr>
          <a:xfrm>
            <a:off x="4991423" y="1418976"/>
            <a:ext cx="244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~= 0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408521F-0720-9598-48BF-CD732F1F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64" y="1942196"/>
            <a:ext cx="4952876" cy="42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6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Modelado</a:t>
            </a:r>
          </a:p>
        </p:txBody>
      </p:sp>
      <p:pic>
        <p:nvPicPr>
          <p:cNvPr id="11" name="Imagen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2CF72D6-9207-92BB-A7C4-60D84980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1" y="1418976"/>
            <a:ext cx="3369998" cy="38168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CF3B9D-6584-BD86-4682-AF1EAE3D5AA2}"/>
              </a:ext>
            </a:extLst>
          </p:cNvPr>
          <p:cNvSpPr txBox="1"/>
          <p:nvPr/>
        </p:nvSpPr>
        <p:spPr>
          <a:xfrm>
            <a:off x="4921734" y="1838437"/>
            <a:ext cx="18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=/= 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F59F97-C2CB-B2C8-E05B-712FAD741FD8}"/>
              </a:ext>
            </a:extLst>
          </p:cNvPr>
          <p:cNvSpPr txBox="1"/>
          <p:nvPr/>
        </p:nvSpPr>
        <p:spPr>
          <a:xfrm>
            <a:off x="4971103" y="3973124"/>
            <a:ext cx="156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= 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5B904A-6559-67C3-781A-9EF3FB71DC4E}"/>
              </a:ext>
            </a:extLst>
          </p:cNvPr>
          <p:cNvSpPr txBox="1"/>
          <p:nvPr/>
        </p:nvSpPr>
        <p:spPr>
          <a:xfrm>
            <a:off x="5004774" y="4974214"/>
            <a:ext cx="180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~= 0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AFD434B3-D9DD-A790-CD9E-CE0793D2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57" y="1024334"/>
            <a:ext cx="2524114" cy="2151426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1B73FE7-C139-2201-E536-33143A1E4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57" y="3563309"/>
            <a:ext cx="2659057" cy="22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2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Respuesta teórica de la planta</a:t>
            </a: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C0808FB2-82B0-106A-EABE-3CCBDB94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40" y="771095"/>
            <a:ext cx="6866119" cy="58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84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82</Words>
  <Application>Microsoft Office PowerPoint</Application>
  <PresentationFormat>Panorámica</PresentationFormat>
  <Paragraphs>29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Modelado</vt:lpstr>
      <vt:lpstr>Modelado</vt:lpstr>
      <vt:lpstr>Modelado</vt:lpstr>
      <vt:lpstr>Modelado</vt:lpstr>
      <vt:lpstr>Modelado</vt:lpstr>
      <vt:lpstr>Modelado</vt:lpstr>
      <vt:lpstr>Modelado</vt:lpstr>
      <vt:lpstr>Modelado</vt:lpstr>
      <vt:lpstr>Respuesta teórica de la planta</vt:lpstr>
      <vt:lpstr>Respuesta teórica despreciando efecto de la masa</vt:lpstr>
      <vt:lpstr>Respuesta real de la planta</vt:lpstr>
      <vt:lpstr>Forma deseada para diseño de controlador</vt:lpstr>
      <vt:lpstr>Realimentación unitaria de la planta</vt:lpstr>
      <vt:lpstr>Respuesta teórica de la planta realimentada unitariamente</vt:lpstr>
      <vt:lpstr>Identificación empírica</vt:lpstr>
      <vt:lpstr>Identificación de parámetros</vt:lpstr>
      <vt:lpstr>Diagrama de bloques</vt:lpstr>
      <vt:lpstr>ZN escalón</vt:lpstr>
      <vt:lpstr>Chreswick</vt:lpstr>
      <vt:lpstr>Comparación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Respuesta teórica de la planta y aproximaciones</dc:title>
  <dc:creator>SIMON MATEO DE PEDRAZA</dc:creator>
  <cp:lastModifiedBy>SIMON MATEO DE PEDRAZA</cp:lastModifiedBy>
  <cp:revision>14</cp:revision>
  <dcterms:created xsi:type="dcterms:W3CDTF">2022-12-13T15:20:30Z</dcterms:created>
  <dcterms:modified xsi:type="dcterms:W3CDTF">2022-12-13T21:10:37Z</dcterms:modified>
</cp:coreProperties>
</file>