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1696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293B1-7298-4496-B3F7-4F805AF6023B}" type="datetimeFigureOut">
              <a:rPr lang="nl-BE" smtClean="0"/>
              <a:t>3/08/2025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23D3C-7A01-42AB-A104-EDA6CF6C70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246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23D3C-7A01-42AB-A104-EDA6CF6C70F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916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424A3-CC5E-91D3-49D2-012D2BD29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6348A-370A-8AC9-F33E-33A095F0C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24BC01-9D94-94B4-43C0-6C3553B8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9C7B-B6BB-426C-A819-3DDF9175E064}" type="datetimeFigureOut">
              <a:rPr lang="nl-BE" smtClean="0"/>
              <a:t>3/08/2025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3B1ECF-44E1-8AD1-D9DA-0F75EC40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C371C3-7A15-775F-FF10-BEB83C92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187-AF11-4004-9F66-D3D645D3FB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25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CA664-150D-A517-A599-C781A666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5484929-524C-F70B-6D70-473195454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6A38DF-62DE-E63C-E8B4-E161C2CB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9C7B-B6BB-426C-A819-3DDF9175E064}" type="datetimeFigureOut">
              <a:rPr lang="nl-BE" smtClean="0"/>
              <a:t>3/08/2025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626E56-5153-1195-2C50-65E3BFA8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B618D-B265-E46C-321C-1A82E0A0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187-AF11-4004-9F66-D3D645D3FB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62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C6AD347-A8D9-6906-EC93-2E6E10BD6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EA092C-3695-6581-6CB2-87C1EDC31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859041-0B60-1B49-58F3-C5ECE23F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9C7B-B6BB-426C-A819-3DDF9175E064}" type="datetimeFigureOut">
              <a:rPr lang="nl-BE" smtClean="0"/>
              <a:t>3/08/2025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E78DE6-5C0D-4244-437D-26E2649A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7D367C-FC52-E2EC-1C6C-4E7176BC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187-AF11-4004-9F66-D3D645D3FB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598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DBFE1-7C53-6AAD-FE28-CD0A7126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218A8D-3C67-610B-88B9-C372AEED3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6C3239-CDD1-46CC-D1F0-BFA1C12A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9C7B-B6BB-426C-A819-3DDF9175E064}" type="datetimeFigureOut">
              <a:rPr lang="nl-BE" smtClean="0"/>
              <a:t>3/08/2025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EC5A34-B5B9-AE93-F9C9-1A213547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5484BC-A8C9-88AA-5535-38954C63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187-AF11-4004-9F66-D3D645D3FB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041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A6E6B-AB7F-3610-2D11-F28A7C58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C9CE7D-28CE-5331-EBCC-A841109DC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D2EE17-13CD-9776-F8C5-F26122D3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9C7B-B6BB-426C-A819-3DDF9175E064}" type="datetimeFigureOut">
              <a:rPr lang="nl-BE" smtClean="0"/>
              <a:t>3/08/2025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E7590B-D1D5-F0D9-4456-CA950BED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9B02E-8C43-2E77-0D99-A7DE1DF8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187-AF11-4004-9F66-D3D645D3FB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549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C0FCD-97A1-3B42-B6DB-53FF85E8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02F085-67F7-DBDE-E7DA-1C5A9CD3D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84F34BF-AA68-F746-C6FA-84B5A58D7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6E6C69-29DA-AE9C-D79B-EE4C447C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9C7B-B6BB-426C-A819-3DDF9175E064}" type="datetimeFigureOut">
              <a:rPr lang="nl-BE" smtClean="0"/>
              <a:t>3/08/2025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E80C221-4A14-FB0A-0541-0015C061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976BEE1-29FF-136C-F2BC-B0AA3C0F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187-AF11-4004-9F66-D3D645D3FB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59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74FB6-B7C5-3D97-B731-8A874BB6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E26324-23F8-C423-0801-8DF66E975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BB9EAAB-F320-9433-F612-56EAF2F41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F99689-9EA2-3D90-0627-D26F4CC56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3880CE7-3A8F-D6CB-C781-3EBF756B6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8108744-03CB-FC3A-5522-F57B8396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9C7B-B6BB-426C-A819-3DDF9175E064}" type="datetimeFigureOut">
              <a:rPr lang="nl-BE" smtClean="0"/>
              <a:t>3/08/2025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9A1ADA9-55A9-95E8-B618-234F1880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04D32D5-2407-139E-8677-2F4796A4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187-AF11-4004-9F66-D3D645D3FB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410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6FC1D-9F42-5283-6847-F061029B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1F675E4-10AB-24F3-A967-60F060CE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9C7B-B6BB-426C-A819-3DDF9175E064}" type="datetimeFigureOut">
              <a:rPr lang="nl-BE" smtClean="0"/>
              <a:t>3/08/2025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8F72050-17B9-2E97-2FB3-53D4F244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F719371-F7B2-E6BA-B12F-8F32D9D3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187-AF11-4004-9F66-D3D645D3FB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17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8914CB3-80C0-BE68-D0F4-A5EEC92C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9C7B-B6BB-426C-A819-3DDF9175E064}" type="datetimeFigureOut">
              <a:rPr lang="nl-BE" smtClean="0"/>
              <a:t>3/08/2025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663BE51-5C24-A9FA-DBF6-A4695D34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9BF097D-208E-E42A-61F7-CD53AE94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187-AF11-4004-9F66-D3D645D3FB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21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37E59-7371-39FE-0B7F-6E169F27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55CB97-E012-150F-D325-0D1607CEE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C21347-1C80-B8B9-EA0D-E7D242891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F7E9DD3-02E7-8990-481E-4795328F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9C7B-B6BB-426C-A819-3DDF9175E064}" type="datetimeFigureOut">
              <a:rPr lang="nl-BE" smtClean="0"/>
              <a:t>3/08/2025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54FED09-A3FA-D20B-0170-070FA529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C5D46E7-DAF4-211A-ED68-F14727D7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187-AF11-4004-9F66-D3D645D3FB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214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FFDC3-6F02-2859-E0A6-D074F387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D523347-0A39-9B7E-5628-A37FDF9BA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226F9F2-8214-FEA1-4A0E-7AE2D2930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1C54C5B-BEBA-E5E1-BBE8-563F5CF2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9C7B-B6BB-426C-A819-3DDF9175E064}" type="datetimeFigureOut">
              <a:rPr lang="nl-BE" smtClean="0"/>
              <a:t>3/08/2025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299AC4-5A9C-1328-A259-38285862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5E1EE89-02E6-B68E-C979-427F0290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A187-AF11-4004-9F66-D3D645D3FB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517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57DF909-B822-8E84-D435-642A880E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7747C7-EEC3-EC6D-7D18-4EF72B663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FC25EC-5E06-7540-9BBF-154E6654E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E79C7B-B6BB-426C-A819-3DDF9175E064}" type="datetimeFigureOut">
              <a:rPr lang="nl-BE" smtClean="0"/>
              <a:t>3/08/2025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482E3A-B7E3-65A2-796B-4D92A97F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3CD9EC-5C82-97B7-E31D-B8CDD468B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3A187-AF11-4004-9F66-D3D645D3FB9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58CB7A78-B45A-4BE8-ACC5-4CA0BF6E9169}"/>
              </a:ext>
            </a:extLst>
          </p:cNvPr>
          <p:cNvGrpSpPr/>
          <p:nvPr/>
        </p:nvGrpSpPr>
        <p:grpSpPr>
          <a:xfrm>
            <a:off x="604008" y="941551"/>
            <a:ext cx="1296098" cy="1124124"/>
            <a:chOff x="604008" y="201336"/>
            <a:chExt cx="1296098" cy="1124124"/>
          </a:xfrm>
        </p:grpSpPr>
        <p:sp>
          <p:nvSpPr>
            <p:cNvPr id="5" name="Rechthoek: afgeronde hoeken 4">
              <a:extLst>
                <a:ext uri="{FF2B5EF4-FFF2-40B4-BE49-F238E27FC236}">
                  <a16:creationId xmlns:a16="http://schemas.microsoft.com/office/drawing/2014/main" id="{72E141EA-1C66-B4EF-BBB2-E1C6257C9553}"/>
                </a:ext>
              </a:extLst>
            </p:cNvPr>
            <p:cNvSpPr/>
            <p:nvPr/>
          </p:nvSpPr>
          <p:spPr>
            <a:xfrm>
              <a:off x="604008" y="201336"/>
              <a:ext cx="1124124" cy="11241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Ovaal 5">
              <a:extLst>
                <a:ext uri="{FF2B5EF4-FFF2-40B4-BE49-F238E27FC236}">
                  <a16:creationId xmlns:a16="http://schemas.microsoft.com/office/drawing/2014/main" id="{5F49E58B-145F-B1A9-B38D-D0F7AAD11B11}"/>
                </a:ext>
              </a:extLst>
            </p:cNvPr>
            <p:cNvSpPr/>
            <p:nvPr/>
          </p:nvSpPr>
          <p:spPr>
            <a:xfrm>
              <a:off x="859871" y="457199"/>
              <a:ext cx="612398" cy="6123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5112A2A4-5F16-6DDA-6368-71D45828D279}"/>
                </a:ext>
              </a:extLst>
            </p:cNvPr>
            <p:cNvSpPr/>
            <p:nvPr/>
          </p:nvSpPr>
          <p:spPr>
            <a:xfrm>
              <a:off x="1728132" y="490756"/>
              <a:ext cx="171974" cy="46139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C9069159-7EBD-E604-C282-C3D27EBCA354}"/>
              </a:ext>
            </a:extLst>
          </p:cNvPr>
          <p:cNvGrpSpPr/>
          <p:nvPr/>
        </p:nvGrpSpPr>
        <p:grpSpPr>
          <a:xfrm>
            <a:off x="604008" y="2252884"/>
            <a:ext cx="1296098" cy="1124124"/>
            <a:chOff x="604008" y="201336"/>
            <a:chExt cx="1296098" cy="1124124"/>
          </a:xfrm>
        </p:grpSpPr>
        <p:sp>
          <p:nvSpPr>
            <p:cNvPr id="10" name="Rechthoek: afgeronde hoeken 9">
              <a:extLst>
                <a:ext uri="{FF2B5EF4-FFF2-40B4-BE49-F238E27FC236}">
                  <a16:creationId xmlns:a16="http://schemas.microsoft.com/office/drawing/2014/main" id="{34ED5489-C116-BD1F-FF31-00ADCFBBFBA3}"/>
                </a:ext>
              </a:extLst>
            </p:cNvPr>
            <p:cNvSpPr/>
            <p:nvPr/>
          </p:nvSpPr>
          <p:spPr>
            <a:xfrm>
              <a:off x="604008" y="201336"/>
              <a:ext cx="1124124" cy="11241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6D6E719F-6B42-E1E8-1577-83530211553A}"/>
                </a:ext>
              </a:extLst>
            </p:cNvPr>
            <p:cNvSpPr/>
            <p:nvPr/>
          </p:nvSpPr>
          <p:spPr>
            <a:xfrm>
              <a:off x="859871" y="457199"/>
              <a:ext cx="612398" cy="6123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505E730E-616E-A082-3B8C-958E2FA9BD6D}"/>
                </a:ext>
              </a:extLst>
            </p:cNvPr>
            <p:cNvSpPr/>
            <p:nvPr/>
          </p:nvSpPr>
          <p:spPr>
            <a:xfrm>
              <a:off x="1728132" y="490756"/>
              <a:ext cx="171974" cy="46139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54E81CD4-7BCB-6884-120B-2439CB81C0C8}"/>
              </a:ext>
            </a:extLst>
          </p:cNvPr>
          <p:cNvGrpSpPr/>
          <p:nvPr/>
        </p:nvGrpSpPr>
        <p:grpSpPr>
          <a:xfrm>
            <a:off x="604008" y="3564217"/>
            <a:ext cx="1296098" cy="1124124"/>
            <a:chOff x="604008" y="201336"/>
            <a:chExt cx="1296098" cy="1124124"/>
          </a:xfrm>
        </p:grpSpPr>
        <p:sp>
          <p:nvSpPr>
            <p:cNvPr id="14" name="Rechthoek: afgeronde hoeken 13">
              <a:extLst>
                <a:ext uri="{FF2B5EF4-FFF2-40B4-BE49-F238E27FC236}">
                  <a16:creationId xmlns:a16="http://schemas.microsoft.com/office/drawing/2014/main" id="{D5002E09-FAC0-9F1B-CB54-A53C7199B0D3}"/>
                </a:ext>
              </a:extLst>
            </p:cNvPr>
            <p:cNvSpPr/>
            <p:nvPr/>
          </p:nvSpPr>
          <p:spPr>
            <a:xfrm>
              <a:off x="604008" y="201336"/>
              <a:ext cx="1124124" cy="11241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BB176123-A851-BFD7-7091-7429D0F4A3B3}"/>
                </a:ext>
              </a:extLst>
            </p:cNvPr>
            <p:cNvSpPr/>
            <p:nvPr/>
          </p:nvSpPr>
          <p:spPr>
            <a:xfrm>
              <a:off x="859871" y="457199"/>
              <a:ext cx="612398" cy="6123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F8755EF8-47D6-30FB-52E7-0836E1D56D38}"/>
                </a:ext>
              </a:extLst>
            </p:cNvPr>
            <p:cNvSpPr/>
            <p:nvPr/>
          </p:nvSpPr>
          <p:spPr>
            <a:xfrm>
              <a:off x="1728132" y="490756"/>
              <a:ext cx="171974" cy="46139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154471B7-9DD4-E648-B407-D62E322F50A2}"/>
              </a:ext>
            </a:extLst>
          </p:cNvPr>
          <p:cNvGrpSpPr/>
          <p:nvPr/>
        </p:nvGrpSpPr>
        <p:grpSpPr>
          <a:xfrm>
            <a:off x="606105" y="4875550"/>
            <a:ext cx="1296098" cy="1124124"/>
            <a:chOff x="604008" y="201336"/>
            <a:chExt cx="1296098" cy="1124124"/>
          </a:xfrm>
        </p:grpSpPr>
        <p:sp>
          <p:nvSpPr>
            <p:cNvPr id="18" name="Rechthoek: afgeronde hoeken 17">
              <a:extLst>
                <a:ext uri="{FF2B5EF4-FFF2-40B4-BE49-F238E27FC236}">
                  <a16:creationId xmlns:a16="http://schemas.microsoft.com/office/drawing/2014/main" id="{50508A95-0BBC-5180-F7C2-8836AB2DC846}"/>
                </a:ext>
              </a:extLst>
            </p:cNvPr>
            <p:cNvSpPr/>
            <p:nvPr/>
          </p:nvSpPr>
          <p:spPr>
            <a:xfrm>
              <a:off x="604008" y="201336"/>
              <a:ext cx="1124124" cy="11241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D2A99735-9D9D-BDE7-3258-8AFF15DE1501}"/>
                </a:ext>
              </a:extLst>
            </p:cNvPr>
            <p:cNvSpPr/>
            <p:nvPr/>
          </p:nvSpPr>
          <p:spPr>
            <a:xfrm>
              <a:off x="859871" y="457199"/>
              <a:ext cx="612398" cy="6123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DB8A3B96-EEA9-28C1-4E2E-11ECB5D6BABA}"/>
                </a:ext>
              </a:extLst>
            </p:cNvPr>
            <p:cNvSpPr/>
            <p:nvPr/>
          </p:nvSpPr>
          <p:spPr>
            <a:xfrm>
              <a:off x="1728132" y="490756"/>
              <a:ext cx="171974" cy="46139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53D2563E-A397-CDFD-CA4F-BDD28E88EE20}"/>
              </a:ext>
            </a:extLst>
          </p:cNvPr>
          <p:cNvCxnSpPr>
            <a:stCxn id="7" idx="3"/>
          </p:cNvCxnSpPr>
          <p:nvPr/>
        </p:nvCxnSpPr>
        <p:spPr>
          <a:xfrm>
            <a:off x="1900106" y="1461668"/>
            <a:ext cx="4739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FCBC2430-39D2-06B8-4DC8-DB4CD51BB730}"/>
              </a:ext>
            </a:extLst>
          </p:cNvPr>
          <p:cNvCxnSpPr/>
          <p:nvPr/>
        </p:nvCxnSpPr>
        <p:spPr>
          <a:xfrm>
            <a:off x="1900106" y="2743329"/>
            <a:ext cx="4739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3395C3DE-F20F-3D33-3ACD-AECA74479700}"/>
              </a:ext>
            </a:extLst>
          </p:cNvPr>
          <p:cNvCxnSpPr/>
          <p:nvPr/>
        </p:nvCxnSpPr>
        <p:spPr>
          <a:xfrm>
            <a:off x="1900106" y="4070936"/>
            <a:ext cx="4739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0DDE760E-D991-E2B3-EDF1-88F7BE4FAA38}"/>
              </a:ext>
            </a:extLst>
          </p:cNvPr>
          <p:cNvCxnSpPr/>
          <p:nvPr/>
        </p:nvCxnSpPr>
        <p:spPr>
          <a:xfrm>
            <a:off x="1900106" y="5395667"/>
            <a:ext cx="4739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DBE99C4B-5F42-1FE2-5FF4-DD5EDA255ECF}"/>
              </a:ext>
            </a:extLst>
          </p:cNvPr>
          <p:cNvCxnSpPr>
            <a:cxnSpLocks/>
          </p:cNvCxnSpPr>
          <p:nvPr/>
        </p:nvCxnSpPr>
        <p:spPr>
          <a:xfrm>
            <a:off x="2374084" y="1461668"/>
            <a:ext cx="0" cy="39339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C8887D68-7C68-4400-4D96-970A74E68CB7}"/>
              </a:ext>
            </a:extLst>
          </p:cNvPr>
          <p:cNvCxnSpPr>
            <a:cxnSpLocks/>
          </p:cNvCxnSpPr>
          <p:nvPr/>
        </p:nvCxnSpPr>
        <p:spPr>
          <a:xfrm>
            <a:off x="2374084" y="3429000"/>
            <a:ext cx="6501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hthoek: afgeronde hoeken 30">
            <a:extLst>
              <a:ext uri="{FF2B5EF4-FFF2-40B4-BE49-F238E27FC236}">
                <a16:creationId xmlns:a16="http://schemas.microsoft.com/office/drawing/2014/main" id="{479F2519-455B-A8AE-6B47-281AE8768B11}"/>
              </a:ext>
            </a:extLst>
          </p:cNvPr>
          <p:cNvSpPr/>
          <p:nvPr/>
        </p:nvSpPr>
        <p:spPr>
          <a:xfrm>
            <a:off x="3020037" y="2946283"/>
            <a:ext cx="1732327" cy="9654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GRBL</a:t>
            </a:r>
            <a:endParaRPr lang="nl-BE" sz="2400" b="1" dirty="0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ED8FFEAE-CF53-F938-82F1-314B16A8999E}"/>
              </a:ext>
            </a:extLst>
          </p:cNvPr>
          <p:cNvSpPr txBox="1"/>
          <p:nvPr/>
        </p:nvSpPr>
        <p:spPr>
          <a:xfrm>
            <a:off x="3036816" y="2576951"/>
            <a:ext cx="169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/>
              <a:t>Arduino Mega</a:t>
            </a:r>
            <a:endParaRPr lang="nl-BE" b="1" cap="small" dirty="0"/>
          </a:p>
        </p:txBody>
      </p:sp>
      <p:sp>
        <p:nvSpPr>
          <p:cNvPr id="33" name="Rechthoek: afgeronde hoeken 32">
            <a:extLst>
              <a:ext uri="{FF2B5EF4-FFF2-40B4-BE49-F238E27FC236}">
                <a16:creationId xmlns:a16="http://schemas.microsoft.com/office/drawing/2014/main" id="{585C6E74-07B5-BDB7-8F66-4D5923ECD0E9}"/>
              </a:ext>
            </a:extLst>
          </p:cNvPr>
          <p:cNvSpPr/>
          <p:nvPr/>
        </p:nvSpPr>
        <p:spPr>
          <a:xfrm>
            <a:off x="6573474" y="2946982"/>
            <a:ext cx="1732327" cy="9654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cap="small" dirty="0" err="1"/>
              <a:t>Gcode</a:t>
            </a:r>
            <a:r>
              <a:rPr lang="en-US" sz="2400" b="1" cap="small" dirty="0"/>
              <a:t> Sender</a:t>
            </a:r>
            <a:endParaRPr lang="nl-BE" sz="2400" b="1" cap="small" dirty="0"/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A0B4382A-E816-99D5-1A7F-32B297ADE419}"/>
              </a:ext>
            </a:extLst>
          </p:cNvPr>
          <p:cNvSpPr txBox="1"/>
          <p:nvPr/>
        </p:nvSpPr>
        <p:spPr>
          <a:xfrm>
            <a:off x="6590253" y="2577650"/>
            <a:ext cx="169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/>
              <a:t>Laptop</a:t>
            </a:r>
            <a:endParaRPr lang="nl-BE" b="1" cap="small" dirty="0"/>
          </a:p>
        </p:txBody>
      </p:sp>
      <p:sp>
        <p:nvSpPr>
          <p:cNvPr id="37" name="Rechthoek: afgeschuinde bovenhoeken 36">
            <a:extLst>
              <a:ext uri="{FF2B5EF4-FFF2-40B4-BE49-F238E27FC236}">
                <a16:creationId xmlns:a16="http://schemas.microsoft.com/office/drawing/2014/main" id="{C3E8B331-3EE9-6BD6-3C99-355444307285}"/>
              </a:ext>
            </a:extLst>
          </p:cNvPr>
          <p:cNvSpPr/>
          <p:nvPr/>
        </p:nvSpPr>
        <p:spPr>
          <a:xfrm rot="5400000">
            <a:off x="4678960" y="3298970"/>
            <a:ext cx="406865" cy="260058"/>
          </a:xfrm>
          <a:prstGeom prst="snip2SameRect">
            <a:avLst>
              <a:gd name="adj1" fmla="val 34410"/>
              <a:gd name="adj2" fmla="val 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049E855A-8D60-CCC3-A04F-72E48657631E}"/>
              </a:ext>
            </a:extLst>
          </p:cNvPr>
          <p:cNvSpPr/>
          <p:nvPr/>
        </p:nvSpPr>
        <p:spPr>
          <a:xfrm>
            <a:off x="5012422" y="3322042"/>
            <a:ext cx="1561052" cy="22230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Rechthoek: afgeschuinde bovenhoeken 38">
            <a:extLst>
              <a:ext uri="{FF2B5EF4-FFF2-40B4-BE49-F238E27FC236}">
                <a16:creationId xmlns:a16="http://schemas.microsoft.com/office/drawing/2014/main" id="{F5514DC7-31D9-0A6B-A163-F380E2161E6D}"/>
              </a:ext>
            </a:extLst>
          </p:cNvPr>
          <p:cNvSpPr/>
          <p:nvPr/>
        </p:nvSpPr>
        <p:spPr>
          <a:xfrm rot="16200000">
            <a:off x="6240013" y="3300557"/>
            <a:ext cx="406865" cy="260058"/>
          </a:xfrm>
          <a:prstGeom prst="snip2SameRect">
            <a:avLst>
              <a:gd name="adj1" fmla="val 34410"/>
              <a:gd name="adj2" fmla="val 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6" name="Afbeelding 35">
            <a:extLst>
              <a:ext uri="{FF2B5EF4-FFF2-40B4-BE49-F238E27FC236}">
                <a16:creationId xmlns:a16="http://schemas.microsoft.com/office/drawing/2014/main" id="{14AD1EDD-90F1-241E-BA25-951BD288F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8400" y="3361817"/>
            <a:ext cx="279922" cy="134364"/>
          </a:xfrm>
          <a:prstGeom prst="rect">
            <a:avLst/>
          </a:prstGeom>
        </p:spPr>
      </p:pic>
      <p:pic>
        <p:nvPicPr>
          <p:cNvPr id="40" name="Afbeelding 39">
            <a:extLst>
              <a:ext uri="{FF2B5EF4-FFF2-40B4-BE49-F238E27FC236}">
                <a16:creationId xmlns:a16="http://schemas.microsoft.com/office/drawing/2014/main" id="{CC1E8E04-21F5-6B9F-F29B-C20E95BA2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4772930" y="3361817"/>
            <a:ext cx="279922" cy="134364"/>
          </a:xfrm>
          <a:prstGeom prst="rect">
            <a:avLst/>
          </a:prstGeom>
        </p:spPr>
      </p:pic>
      <p:sp>
        <p:nvSpPr>
          <p:cNvPr id="41" name="Tekstvak 40">
            <a:extLst>
              <a:ext uri="{FF2B5EF4-FFF2-40B4-BE49-F238E27FC236}">
                <a16:creationId xmlns:a16="http://schemas.microsoft.com/office/drawing/2014/main" id="{70C2C308-63C2-AA0D-24D8-F7715BA366A5}"/>
              </a:ext>
            </a:extLst>
          </p:cNvPr>
          <p:cNvSpPr txBox="1"/>
          <p:nvPr/>
        </p:nvSpPr>
        <p:spPr>
          <a:xfrm>
            <a:off x="8906033" y="2580015"/>
            <a:ext cx="133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 err="1"/>
              <a:t>ster.gcode</a:t>
            </a:r>
            <a:endParaRPr lang="nl-BE" cap="small" dirty="0"/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4C13E42B-B914-9E39-297F-314730D5B746}"/>
              </a:ext>
            </a:extLst>
          </p:cNvPr>
          <p:cNvSpPr txBox="1"/>
          <p:nvPr/>
        </p:nvSpPr>
        <p:spPr>
          <a:xfrm>
            <a:off x="8906033" y="3243650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 err="1"/>
              <a:t>Hartje.gcode</a:t>
            </a:r>
            <a:endParaRPr lang="nl-BE" cap="small" dirty="0"/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75D58AC0-E6F0-41BA-ECDF-5FAF08CE4C1F}"/>
              </a:ext>
            </a:extLst>
          </p:cNvPr>
          <p:cNvSpPr txBox="1"/>
          <p:nvPr/>
        </p:nvSpPr>
        <p:spPr>
          <a:xfrm>
            <a:off x="8906033" y="3907286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cap="small" dirty="0"/>
              <a:t>…</a:t>
            </a:r>
            <a:r>
              <a:rPr lang="en-US" cap="small" dirty="0"/>
              <a:t>.</a:t>
            </a:r>
            <a:r>
              <a:rPr lang="en-US" cap="small" dirty="0" err="1"/>
              <a:t>gcode</a:t>
            </a:r>
            <a:endParaRPr lang="nl-BE" cap="small" dirty="0"/>
          </a:p>
        </p:txBody>
      </p:sp>
      <p:sp>
        <p:nvSpPr>
          <p:cNvPr id="44" name="Rechteraccolade 43">
            <a:extLst>
              <a:ext uri="{FF2B5EF4-FFF2-40B4-BE49-F238E27FC236}">
                <a16:creationId xmlns:a16="http://schemas.microsoft.com/office/drawing/2014/main" id="{B26C67B6-8F17-B721-83E4-CB782C3D9139}"/>
              </a:ext>
            </a:extLst>
          </p:cNvPr>
          <p:cNvSpPr/>
          <p:nvPr/>
        </p:nvSpPr>
        <p:spPr>
          <a:xfrm rot="5400000">
            <a:off x="9646919" y="3620830"/>
            <a:ext cx="147320" cy="174243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65FE85F0-4985-1D59-06B7-0033ADC35739}"/>
              </a:ext>
            </a:extLst>
          </p:cNvPr>
          <p:cNvSpPr txBox="1"/>
          <p:nvPr/>
        </p:nvSpPr>
        <p:spPr>
          <a:xfrm>
            <a:off x="8808717" y="4642948"/>
            <a:ext cx="182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small" dirty="0" err="1"/>
              <a:t>Ultimaker</a:t>
            </a:r>
            <a:r>
              <a:rPr lang="en-US" cap="small" dirty="0"/>
              <a:t> Slicer</a:t>
            </a:r>
            <a:endParaRPr lang="nl-BE" cap="small" dirty="0"/>
          </a:p>
        </p:txBody>
      </p:sp>
      <p:cxnSp>
        <p:nvCxnSpPr>
          <p:cNvPr id="47" name="Verbindingslijn: gebogen 46">
            <a:extLst>
              <a:ext uri="{FF2B5EF4-FFF2-40B4-BE49-F238E27FC236}">
                <a16:creationId xmlns:a16="http://schemas.microsoft.com/office/drawing/2014/main" id="{BF3CE14F-460B-065F-17B4-D9EBB85DBE97}"/>
              </a:ext>
            </a:extLst>
          </p:cNvPr>
          <p:cNvCxnSpPr>
            <a:stCxn id="33" idx="3"/>
            <a:endCxn id="43" idx="1"/>
          </p:cNvCxnSpPr>
          <p:nvPr/>
        </p:nvCxnSpPr>
        <p:spPr>
          <a:xfrm>
            <a:off x="8305801" y="3429699"/>
            <a:ext cx="600232" cy="66225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Verbindingslijn: gebogen 48">
            <a:extLst>
              <a:ext uri="{FF2B5EF4-FFF2-40B4-BE49-F238E27FC236}">
                <a16:creationId xmlns:a16="http://schemas.microsoft.com/office/drawing/2014/main" id="{0643CE93-4416-5895-5CF7-C49C91C3D5DA}"/>
              </a:ext>
            </a:extLst>
          </p:cNvPr>
          <p:cNvCxnSpPr>
            <a:cxnSpLocks/>
            <a:stCxn id="33" idx="3"/>
            <a:endCxn id="41" idx="1"/>
          </p:cNvCxnSpPr>
          <p:nvPr/>
        </p:nvCxnSpPr>
        <p:spPr>
          <a:xfrm flipV="1">
            <a:off x="8305801" y="2764681"/>
            <a:ext cx="600232" cy="6650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D2A07512-E9FE-FAEE-F5D6-CB2AAE2C8A29}"/>
              </a:ext>
            </a:extLst>
          </p:cNvPr>
          <p:cNvCxnSpPr>
            <a:stCxn id="33" idx="3"/>
            <a:endCxn id="42" idx="1"/>
          </p:cNvCxnSpPr>
          <p:nvPr/>
        </p:nvCxnSpPr>
        <p:spPr>
          <a:xfrm flipV="1">
            <a:off x="8305801" y="3428316"/>
            <a:ext cx="600232" cy="13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hthoek: afgeronde hoeken 63">
            <a:extLst>
              <a:ext uri="{FF2B5EF4-FFF2-40B4-BE49-F238E27FC236}">
                <a16:creationId xmlns:a16="http://schemas.microsoft.com/office/drawing/2014/main" id="{BF7900CE-D9FF-2221-D4BD-0976F9BA11E8}"/>
              </a:ext>
            </a:extLst>
          </p:cNvPr>
          <p:cNvSpPr/>
          <p:nvPr/>
        </p:nvSpPr>
        <p:spPr>
          <a:xfrm>
            <a:off x="450850" y="793750"/>
            <a:ext cx="2120900" cy="5359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225763F-AF8D-3B4D-1EBE-FE3B273CB3FF}"/>
              </a:ext>
            </a:extLst>
          </p:cNvPr>
          <p:cNvSpPr txBox="1"/>
          <p:nvPr/>
        </p:nvSpPr>
        <p:spPr>
          <a:xfrm>
            <a:off x="450850" y="422926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/>
              <a:t>Ender V3</a:t>
            </a:r>
            <a:endParaRPr lang="nl-BE" b="1" cap="small" dirty="0"/>
          </a:p>
        </p:txBody>
      </p:sp>
    </p:spTree>
    <p:extLst>
      <p:ext uri="{BB962C8B-B14F-4D97-AF65-F5344CB8AC3E}">
        <p14:creationId xmlns:p14="http://schemas.microsoft.com/office/powerpoint/2010/main" val="2488276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19</Words>
  <Application>Microsoft Office PowerPoint</Application>
  <PresentationFormat>Breedbeeld</PresentationFormat>
  <Paragraphs>10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Meersschaut</dc:creator>
  <cp:lastModifiedBy>Simon Meersschaut</cp:lastModifiedBy>
  <cp:revision>4</cp:revision>
  <dcterms:created xsi:type="dcterms:W3CDTF">2025-08-03T10:17:40Z</dcterms:created>
  <dcterms:modified xsi:type="dcterms:W3CDTF">2025-08-03T16:54:18Z</dcterms:modified>
</cp:coreProperties>
</file>