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63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293B1-7298-4496-B3F7-4F805AF6023B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3D3C-7A01-42AB-A104-EDA6CF6C70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246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3D3C-7A01-42AB-A104-EDA6CF6C70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916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424A3-CC5E-91D3-49D2-012D2BD2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6348A-370A-8AC9-F33E-33A095F0C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24BC01-9D94-94B4-43C0-6C3553B8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3B1ECF-44E1-8AD1-D9DA-0F75EC40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C371C3-7A15-775F-FF10-BEB83C92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5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CA664-150D-A517-A599-C781A666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484929-524C-F70B-6D70-473195454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6A38DF-62DE-E63C-E8B4-E161C2CB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626E56-5153-1195-2C50-65E3BFA8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B618D-B265-E46C-321C-1A82E0A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62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C6AD347-A8D9-6906-EC93-2E6E10BD6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EA092C-3695-6581-6CB2-87C1EDC3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859041-0B60-1B49-58F3-C5ECE23F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E78DE6-5C0D-4244-437D-26E2649A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7D367C-FC52-E2EC-1C6C-4E7176BC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98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DBFE1-7C53-6AAD-FE28-CD0A7126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218A8D-3C67-610B-88B9-C372AEED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6C3239-CDD1-46CC-D1F0-BFA1C12A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EC5A34-B5B9-AE93-F9C9-1A213547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5484BC-A8C9-88AA-5535-38954C63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041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6E6B-AB7F-3610-2D11-F28A7C58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C9CE7D-28CE-5331-EBCC-A841109D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D2EE17-13CD-9776-F8C5-F26122D3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E7590B-D1D5-F0D9-4456-CA950BED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9B02E-8C43-2E77-0D99-A7DE1DF8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54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C0FCD-97A1-3B42-B6DB-53FF85E8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02F085-67F7-DBDE-E7DA-1C5A9CD3D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84F34BF-AA68-F746-C6FA-84B5A58D7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6E6C69-29DA-AE9C-D79B-EE4C447C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80C221-4A14-FB0A-0541-0015C061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76BEE1-29FF-136C-F2BC-B0AA3C0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59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74FB6-B7C5-3D97-B731-8A874BB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E26324-23F8-C423-0801-8DF66E97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B9EAAB-F320-9433-F612-56EAF2F41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F99689-9EA2-3D90-0627-D26F4CC56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880CE7-3A8F-D6CB-C781-3EBF756B6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108744-03CB-FC3A-5522-F57B8396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9A1ADA9-55A9-95E8-B618-234F1880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04D32D5-2407-139E-8677-2F4796A4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410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FC1D-9F42-5283-6847-F061029B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F675E4-10AB-24F3-A967-60F060CE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8F72050-17B9-2E97-2FB3-53D4F244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719371-F7B2-E6BA-B12F-8F32D9D3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17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8914CB3-80C0-BE68-D0F4-A5EEC92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663BE51-5C24-A9FA-DBF6-A4695D34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BF097D-208E-E42A-61F7-CD53AE94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21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7E59-7371-39FE-0B7F-6E169F27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55CB97-E012-150F-D325-0D1607CEE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C21347-1C80-B8B9-EA0D-E7D24289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7E9DD3-02E7-8990-481E-4795328F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4FED09-A3FA-D20B-0170-070FA529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C5D46E7-DAF4-211A-ED68-F14727D7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1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FFDC3-6F02-2859-E0A6-D074F387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523347-0A39-9B7E-5628-A37FDF9BA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226F9F2-8214-FEA1-4A0E-7AE2D2930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C54C5B-BEBA-E5E1-BBE8-563F5CF2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299AC4-5A9C-1328-A259-38285862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E1EE89-02E6-B68E-C979-427F0290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51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57DF909-B822-8E84-D435-642A880E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7747C7-EEC3-EC6D-7D18-4EF72B66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FC25EC-5E06-7540-9BBF-154E6654E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79C7B-B6BB-426C-A819-3DDF9175E064}" type="datetimeFigureOut">
              <a:rPr lang="nl-BE" smtClean="0"/>
              <a:t>3/09/2025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482E3A-B7E3-65A2-796B-4D92A97F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3CD9EC-5C82-97B7-E31D-B8CDD468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58CB7A78-B45A-4BE8-ACC5-4CA0BF6E9169}"/>
              </a:ext>
            </a:extLst>
          </p:cNvPr>
          <p:cNvGrpSpPr/>
          <p:nvPr/>
        </p:nvGrpSpPr>
        <p:grpSpPr>
          <a:xfrm>
            <a:off x="604008" y="941551"/>
            <a:ext cx="1296098" cy="1124124"/>
            <a:chOff x="604008" y="201336"/>
            <a:chExt cx="1296098" cy="1124124"/>
          </a:xfrm>
        </p:grpSpPr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72E141EA-1C66-B4EF-BBB2-E1C6257C9553}"/>
                </a:ext>
              </a:extLst>
            </p:cNvPr>
            <p:cNvSpPr/>
            <p:nvPr/>
          </p:nvSpPr>
          <p:spPr>
            <a:xfrm>
              <a:off x="604008" y="201336"/>
              <a:ext cx="1124124" cy="1124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5F49E58B-145F-B1A9-B38D-D0F7AAD11B11}"/>
                </a:ext>
              </a:extLst>
            </p:cNvPr>
            <p:cNvSpPr/>
            <p:nvPr/>
          </p:nvSpPr>
          <p:spPr>
            <a:xfrm>
              <a:off x="859871" y="457199"/>
              <a:ext cx="612398" cy="6123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112A2A4-5F16-6DDA-6368-71D45828D279}"/>
                </a:ext>
              </a:extLst>
            </p:cNvPr>
            <p:cNvSpPr/>
            <p:nvPr/>
          </p:nvSpPr>
          <p:spPr>
            <a:xfrm>
              <a:off x="1728132" y="490756"/>
              <a:ext cx="171974" cy="46139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C9069159-7EBD-E604-C282-C3D27EBCA354}"/>
              </a:ext>
            </a:extLst>
          </p:cNvPr>
          <p:cNvGrpSpPr/>
          <p:nvPr/>
        </p:nvGrpSpPr>
        <p:grpSpPr>
          <a:xfrm>
            <a:off x="604008" y="2252884"/>
            <a:ext cx="1296098" cy="1124124"/>
            <a:chOff x="604008" y="201336"/>
            <a:chExt cx="1296098" cy="1124124"/>
          </a:xfrm>
        </p:grpSpPr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34ED5489-C116-BD1F-FF31-00ADCFBBFBA3}"/>
                </a:ext>
              </a:extLst>
            </p:cNvPr>
            <p:cNvSpPr/>
            <p:nvPr/>
          </p:nvSpPr>
          <p:spPr>
            <a:xfrm>
              <a:off x="604008" y="201336"/>
              <a:ext cx="1124124" cy="1124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6D6E719F-6B42-E1E8-1577-83530211553A}"/>
                </a:ext>
              </a:extLst>
            </p:cNvPr>
            <p:cNvSpPr/>
            <p:nvPr/>
          </p:nvSpPr>
          <p:spPr>
            <a:xfrm>
              <a:off x="859871" y="457199"/>
              <a:ext cx="612398" cy="6123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5E730E-616E-A082-3B8C-958E2FA9BD6D}"/>
                </a:ext>
              </a:extLst>
            </p:cNvPr>
            <p:cNvSpPr/>
            <p:nvPr/>
          </p:nvSpPr>
          <p:spPr>
            <a:xfrm>
              <a:off x="1728132" y="490756"/>
              <a:ext cx="171974" cy="46139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54E81CD4-7BCB-6884-120B-2439CB81C0C8}"/>
              </a:ext>
            </a:extLst>
          </p:cNvPr>
          <p:cNvGrpSpPr/>
          <p:nvPr/>
        </p:nvGrpSpPr>
        <p:grpSpPr>
          <a:xfrm>
            <a:off x="604008" y="3564217"/>
            <a:ext cx="1296098" cy="1124124"/>
            <a:chOff x="604008" y="201336"/>
            <a:chExt cx="1296098" cy="1124124"/>
          </a:xfrm>
        </p:grpSpPr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D5002E09-FAC0-9F1B-CB54-A53C7199B0D3}"/>
                </a:ext>
              </a:extLst>
            </p:cNvPr>
            <p:cNvSpPr/>
            <p:nvPr/>
          </p:nvSpPr>
          <p:spPr>
            <a:xfrm>
              <a:off x="604008" y="201336"/>
              <a:ext cx="1124124" cy="1124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BB176123-A851-BFD7-7091-7429D0F4A3B3}"/>
                </a:ext>
              </a:extLst>
            </p:cNvPr>
            <p:cNvSpPr/>
            <p:nvPr/>
          </p:nvSpPr>
          <p:spPr>
            <a:xfrm>
              <a:off x="859871" y="457199"/>
              <a:ext cx="612398" cy="6123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8755EF8-47D6-30FB-52E7-0836E1D56D38}"/>
                </a:ext>
              </a:extLst>
            </p:cNvPr>
            <p:cNvSpPr/>
            <p:nvPr/>
          </p:nvSpPr>
          <p:spPr>
            <a:xfrm>
              <a:off x="1728132" y="490756"/>
              <a:ext cx="171974" cy="46139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154471B7-9DD4-E648-B407-D62E322F50A2}"/>
              </a:ext>
            </a:extLst>
          </p:cNvPr>
          <p:cNvGrpSpPr/>
          <p:nvPr/>
        </p:nvGrpSpPr>
        <p:grpSpPr>
          <a:xfrm>
            <a:off x="606105" y="4875550"/>
            <a:ext cx="1296098" cy="1124124"/>
            <a:chOff x="604008" y="201336"/>
            <a:chExt cx="1296098" cy="1124124"/>
          </a:xfrm>
        </p:grpSpPr>
        <p:sp>
          <p:nvSpPr>
            <p:cNvPr id="18" name="Rechthoek: afgeronde hoeken 17">
              <a:extLst>
                <a:ext uri="{FF2B5EF4-FFF2-40B4-BE49-F238E27FC236}">
                  <a16:creationId xmlns:a16="http://schemas.microsoft.com/office/drawing/2014/main" id="{50508A95-0BBC-5180-F7C2-8836AB2DC846}"/>
                </a:ext>
              </a:extLst>
            </p:cNvPr>
            <p:cNvSpPr/>
            <p:nvPr/>
          </p:nvSpPr>
          <p:spPr>
            <a:xfrm>
              <a:off x="604008" y="201336"/>
              <a:ext cx="1124124" cy="1124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D2A99735-9D9D-BDE7-3258-8AFF15DE1501}"/>
                </a:ext>
              </a:extLst>
            </p:cNvPr>
            <p:cNvSpPr/>
            <p:nvPr/>
          </p:nvSpPr>
          <p:spPr>
            <a:xfrm>
              <a:off x="859871" y="457199"/>
              <a:ext cx="612398" cy="6123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B8A3B96-EEA9-28C1-4E2E-11ECB5D6BABA}"/>
                </a:ext>
              </a:extLst>
            </p:cNvPr>
            <p:cNvSpPr/>
            <p:nvPr/>
          </p:nvSpPr>
          <p:spPr>
            <a:xfrm>
              <a:off x="1728132" y="490756"/>
              <a:ext cx="171974" cy="46139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noProof="1"/>
            </a:p>
          </p:txBody>
        </p:sp>
      </p:grp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53D2563E-A397-CDFD-CA4F-BDD28E88EE20}"/>
              </a:ext>
            </a:extLst>
          </p:cNvPr>
          <p:cNvCxnSpPr>
            <a:stCxn id="7" idx="3"/>
          </p:cNvCxnSpPr>
          <p:nvPr/>
        </p:nvCxnSpPr>
        <p:spPr>
          <a:xfrm>
            <a:off x="1900106" y="1461668"/>
            <a:ext cx="473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FCBC2430-39D2-06B8-4DC8-DB4CD51BB730}"/>
              </a:ext>
            </a:extLst>
          </p:cNvPr>
          <p:cNvCxnSpPr/>
          <p:nvPr/>
        </p:nvCxnSpPr>
        <p:spPr>
          <a:xfrm>
            <a:off x="1900106" y="2743329"/>
            <a:ext cx="473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3395C3DE-F20F-3D33-3ACD-AECA74479700}"/>
              </a:ext>
            </a:extLst>
          </p:cNvPr>
          <p:cNvCxnSpPr/>
          <p:nvPr/>
        </p:nvCxnSpPr>
        <p:spPr>
          <a:xfrm>
            <a:off x="1900106" y="4070936"/>
            <a:ext cx="473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0DDE760E-D991-E2B3-EDF1-88F7BE4FAA38}"/>
              </a:ext>
            </a:extLst>
          </p:cNvPr>
          <p:cNvCxnSpPr/>
          <p:nvPr/>
        </p:nvCxnSpPr>
        <p:spPr>
          <a:xfrm>
            <a:off x="1900106" y="5395667"/>
            <a:ext cx="473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DBE99C4B-5F42-1FE2-5FF4-DD5EDA255ECF}"/>
              </a:ext>
            </a:extLst>
          </p:cNvPr>
          <p:cNvCxnSpPr>
            <a:cxnSpLocks/>
          </p:cNvCxnSpPr>
          <p:nvPr/>
        </p:nvCxnSpPr>
        <p:spPr>
          <a:xfrm>
            <a:off x="2374084" y="1461668"/>
            <a:ext cx="0" cy="3933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C8887D68-7C68-4400-4D96-970A74E68CB7}"/>
              </a:ext>
            </a:extLst>
          </p:cNvPr>
          <p:cNvCxnSpPr>
            <a:cxnSpLocks/>
          </p:cNvCxnSpPr>
          <p:nvPr/>
        </p:nvCxnSpPr>
        <p:spPr>
          <a:xfrm>
            <a:off x="2374084" y="3429000"/>
            <a:ext cx="650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479F2519-455B-A8AE-6B47-281AE8768B11}"/>
              </a:ext>
            </a:extLst>
          </p:cNvPr>
          <p:cNvSpPr/>
          <p:nvPr/>
        </p:nvSpPr>
        <p:spPr>
          <a:xfrm>
            <a:off x="3020037" y="2946283"/>
            <a:ext cx="1732327" cy="965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noProof="1"/>
              <a:t>GRBL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ED8FFEAE-CF53-F938-82F1-314B16A8999E}"/>
              </a:ext>
            </a:extLst>
          </p:cNvPr>
          <p:cNvSpPr txBox="1"/>
          <p:nvPr/>
        </p:nvSpPr>
        <p:spPr>
          <a:xfrm>
            <a:off x="3036816" y="2576951"/>
            <a:ext cx="16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cap="small" noProof="1"/>
              <a:t>Arduino Mega</a:t>
            </a:r>
          </a:p>
        </p:txBody>
      </p:sp>
      <p:sp>
        <p:nvSpPr>
          <p:cNvPr id="33" name="Rechthoek: afgeronde hoeken 32">
            <a:extLst>
              <a:ext uri="{FF2B5EF4-FFF2-40B4-BE49-F238E27FC236}">
                <a16:creationId xmlns:a16="http://schemas.microsoft.com/office/drawing/2014/main" id="{585C6E74-07B5-BDB7-8F66-4D5923ECD0E9}"/>
              </a:ext>
            </a:extLst>
          </p:cNvPr>
          <p:cNvSpPr/>
          <p:nvPr/>
        </p:nvSpPr>
        <p:spPr>
          <a:xfrm>
            <a:off x="6573474" y="2946982"/>
            <a:ext cx="1732327" cy="965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cap="small" noProof="1"/>
              <a:t>Gcode Sender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A0B4382A-E816-99D5-1A7F-32B297ADE419}"/>
              </a:ext>
            </a:extLst>
          </p:cNvPr>
          <p:cNvSpPr txBox="1"/>
          <p:nvPr/>
        </p:nvSpPr>
        <p:spPr>
          <a:xfrm>
            <a:off x="6590253" y="2577650"/>
            <a:ext cx="16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cap="small" noProof="1"/>
              <a:t>Laptop</a:t>
            </a:r>
          </a:p>
        </p:txBody>
      </p:sp>
      <p:sp>
        <p:nvSpPr>
          <p:cNvPr id="37" name="Rechthoek: afgeschuinde bovenhoeken 36">
            <a:extLst>
              <a:ext uri="{FF2B5EF4-FFF2-40B4-BE49-F238E27FC236}">
                <a16:creationId xmlns:a16="http://schemas.microsoft.com/office/drawing/2014/main" id="{C3E8B331-3EE9-6BD6-3C99-355444307285}"/>
              </a:ext>
            </a:extLst>
          </p:cNvPr>
          <p:cNvSpPr/>
          <p:nvPr/>
        </p:nvSpPr>
        <p:spPr>
          <a:xfrm rot="5400000">
            <a:off x="4678960" y="3298970"/>
            <a:ext cx="406865" cy="260058"/>
          </a:xfrm>
          <a:prstGeom prst="snip2SameRect">
            <a:avLst>
              <a:gd name="adj1" fmla="val 34410"/>
              <a:gd name="adj2" fmla="val 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049E855A-8D60-CCC3-A04F-72E48657631E}"/>
              </a:ext>
            </a:extLst>
          </p:cNvPr>
          <p:cNvSpPr/>
          <p:nvPr/>
        </p:nvSpPr>
        <p:spPr>
          <a:xfrm>
            <a:off x="5012422" y="3322042"/>
            <a:ext cx="1561052" cy="2223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39" name="Rechthoek: afgeschuinde bovenhoeken 38">
            <a:extLst>
              <a:ext uri="{FF2B5EF4-FFF2-40B4-BE49-F238E27FC236}">
                <a16:creationId xmlns:a16="http://schemas.microsoft.com/office/drawing/2014/main" id="{F5514DC7-31D9-0A6B-A163-F380E2161E6D}"/>
              </a:ext>
            </a:extLst>
          </p:cNvPr>
          <p:cNvSpPr/>
          <p:nvPr/>
        </p:nvSpPr>
        <p:spPr>
          <a:xfrm rot="16200000">
            <a:off x="6240013" y="3300557"/>
            <a:ext cx="406865" cy="260058"/>
          </a:xfrm>
          <a:prstGeom prst="snip2SameRect">
            <a:avLst>
              <a:gd name="adj1" fmla="val 34410"/>
              <a:gd name="adj2" fmla="val 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14AD1EDD-90F1-241E-BA25-951BD288F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8400" y="3361817"/>
            <a:ext cx="279922" cy="134364"/>
          </a:xfrm>
          <a:prstGeom prst="rect">
            <a:avLst/>
          </a:prstGeom>
        </p:spPr>
      </p:pic>
      <p:pic>
        <p:nvPicPr>
          <p:cNvPr id="40" name="Afbeelding 39">
            <a:extLst>
              <a:ext uri="{FF2B5EF4-FFF2-40B4-BE49-F238E27FC236}">
                <a16:creationId xmlns:a16="http://schemas.microsoft.com/office/drawing/2014/main" id="{CC1E8E04-21F5-6B9F-F29B-C20E95BA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772930" y="3361817"/>
            <a:ext cx="279922" cy="134364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70C2C308-63C2-AA0D-24D8-F7715BA366A5}"/>
              </a:ext>
            </a:extLst>
          </p:cNvPr>
          <p:cNvSpPr txBox="1"/>
          <p:nvPr/>
        </p:nvSpPr>
        <p:spPr>
          <a:xfrm>
            <a:off x="8906033" y="2580015"/>
            <a:ext cx="13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cap="small" noProof="1"/>
              <a:t>ster.gcode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4C13E42B-B914-9E39-297F-314730D5B746}"/>
              </a:ext>
            </a:extLst>
          </p:cNvPr>
          <p:cNvSpPr txBox="1"/>
          <p:nvPr/>
        </p:nvSpPr>
        <p:spPr>
          <a:xfrm>
            <a:off x="8906033" y="324365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cap="small" noProof="1"/>
              <a:t>Hartje.gcode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75D58AC0-E6F0-41BA-ECDF-5FAF08CE4C1F}"/>
              </a:ext>
            </a:extLst>
          </p:cNvPr>
          <p:cNvSpPr txBox="1"/>
          <p:nvPr/>
        </p:nvSpPr>
        <p:spPr>
          <a:xfrm>
            <a:off x="8906033" y="3907286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cap="small" noProof="1"/>
              <a:t>…</a:t>
            </a:r>
            <a:r>
              <a:rPr lang="nl-BE" cap="small" noProof="1"/>
              <a:t>.gcode</a:t>
            </a:r>
          </a:p>
        </p:txBody>
      </p:sp>
      <p:sp>
        <p:nvSpPr>
          <p:cNvPr id="44" name="Rechteraccolade 43">
            <a:extLst>
              <a:ext uri="{FF2B5EF4-FFF2-40B4-BE49-F238E27FC236}">
                <a16:creationId xmlns:a16="http://schemas.microsoft.com/office/drawing/2014/main" id="{B26C67B6-8F17-B721-83E4-CB782C3D9139}"/>
              </a:ext>
            </a:extLst>
          </p:cNvPr>
          <p:cNvSpPr/>
          <p:nvPr/>
        </p:nvSpPr>
        <p:spPr>
          <a:xfrm rot="5400000">
            <a:off x="9646919" y="3620830"/>
            <a:ext cx="147320" cy="174243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65FE85F0-4985-1D59-06B7-0033ADC35739}"/>
              </a:ext>
            </a:extLst>
          </p:cNvPr>
          <p:cNvSpPr txBox="1"/>
          <p:nvPr/>
        </p:nvSpPr>
        <p:spPr>
          <a:xfrm>
            <a:off x="8808717" y="4642948"/>
            <a:ext cx="182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cap="small" noProof="1"/>
              <a:t>Ultimaker Slicer</a:t>
            </a:r>
          </a:p>
        </p:txBody>
      </p:sp>
      <p:cxnSp>
        <p:nvCxnSpPr>
          <p:cNvPr id="47" name="Verbindingslijn: gebogen 46">
            <a:extLst>
              <a:ext uri="{FF2B5EF4-FFF2-40B4-BE49-F238E27FC236}">
                <a16:creationId xmlns:a16="http://schemas.microsoft.com/office/drawing/2014/main" id="{BF3CE14F-460B-065F-17B4-D9EBB85DBE97}"/>
              </a:ext>
            </a:extLst>
          </p:cNvPr>
          <p:cNvCxnSpPr>
            <a:stCxn id="33" idx="3"/>
            <a:endCxn id="43" idx="1"/>
          </p:cNvCxnSpPr>
          <p:nvPr/>
        </p:nvCxnSpPr>
        <p:spPr>
          <a:xfrm>
            <a:off x="8305801" y="3429699"/>
            <a:ext cx="600232" cy="66225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Verbindingslijn: gebogen 48">
            <a:extLst>
              <a:ext uri="{FF2B5EF4-FFF2-40B4-BE49-F238E27FC236}">
                <a16:creationId xmlns:a16="http://schemas.microsoft.com/office/drawing/2014/main" id="{0643CE93-4416-5895-5CF7-C49C91C3D5DA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 flipV="1">
            <a:off x="8305801" y="2764681"/>
            <a:ext cx="600232" cy="6650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D2A07512-E9FE-FAEE-F5D6-CB2AAE2C8A29}"/>
              </a:ext>
            </a:extLst>
          </p:cNvPr>
          <p:cNvCxnSpPr>
            <a:stCxn id="33" idx="3"/>
            <a:endCxn id="42" idx="1"/>
          </p:cNvCxnSpPr>
          <p:nvPr/>
        </p:nvCxnSpPr>
        <p:spPr>
          <a:xfrm flipV="1">
            <a:off x="8305801" y="3428316"/>
            <a:ext cx="600232" cy="1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hthoek: afgeronde hoeken 63">
            <a:extLst>
              <a:ext uri="{FF2B5EF4-FFF2-40B4-BE49-F238E27FC236}">
                <a16:creationId xmlns:a16="http://schemas.microsoft.com/office/drawing/2014/main" id="{BF7900CE-D9FF-2221-D4BD-0976F9BA11E8}"/>
              </a:ext>
            </a:extLst>
          </p:cNvPr>
          <p:cNvSpPr/>
          <p:nvPr/>
        </p:nvSpPr>
        <p:spPr>
          <a:xfrm>
            <a:off x="450850" y="793750"/>
            <a:ext cx="2120900" cy="5359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225763F-AF8D-3B4D-1EBE-FE3B273CB3FF}"/>
              </a:ext>
            </a:extLst>
          </p:cNvPr>
          <p:cNvSpPr txBox="1"/>
          <p:nvPr/>
        </p:nvSpPr>
        <p:spPr>
          <a:xfrm>
            <a:off x="450850" y="42292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cap="small" noProof="1"/>
              <a:t>Ender V3</a:t>
            </a:r>
          </a:p>
        </p:txBody>
      </p:sp>
    </p:spTree>
    <p:extLst>
      <p:ext uri="{BB962C8B-B14F-4D97-AF65-F5344CB8AC3E}">
        <p14:creationId xmlns:p14="http://schemas.microsoft.com/office/powerpoint/2010/main" val="24882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E44EEE19-CA31-DF33-22A2-B40A45229791}"/>
              </a:ext>
            </a:extLst>
          </p:cNvPr>
          <p:cNvGrpSpPr/>
          <p:nvPr/>
        </p:nvGrpSpPr>
        <p:grpSpPr>
          <a:xfrm>
            <a:off x="2682240" y="2211088"/>
            <a:ext cx="6716977" cy="1283952"/>
            <a:chOff x="2682240" y="2211088"/>
            <a:chExt cx="6716977" cy="1283952"/>
          </a:xfrm>
        </p:grpSpPr>
        <p:sp>
          <p:nvSpPr>
            <p:cNvPr id="5" name="Rechthoek: afgeschuinde bovenhoeken 4">
              <a:extLst>
                <a:ext uri="{FF2B5EF4-FFF2-40B4-BE49-F238E27FC236}">
                  <a16:creationId xmlns:a16="http://schemas.microsoft.com/office/drawing/2014/main" id="{800E8942-F450-556E-E306-10439001E40F}"/>
                </a:ext>
              </a:extLst>
            </p:cNvPr>
            <p:cNvSpPr/>
            <p:nvPr/>
          </p:nvSpPr>
          <p:spPr>
            <a:xfrm rot="16200000">
              <a:off x="5914373" y="10195"/>
              <a:ext cx="1283952" cy="5685737"/>
            </a:xfrm>
            <a:prstGeom prst="snip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rapezium 6">
              <a:extLst>
                <a:ext uri="{FF2B5EF4-FFF2-40B4-BE49-F238E27FC236}">
                  <a16:creationId xmlns:a16="http://schemas.microsoft.com/office/drawing/2014/main" id="{D139EE9C-6055-2ADA-936D-9CEFDC33F647}"/>
                </a:ext>
              </a:extLst>
            </p:cNvPr>
            <p:cNvSpPr/>
            <p:nvPr/>
          </p:nvSpPr>
          <p:spPr>
            <a:xfrm rot="16200000">
              <a:off x="3037197" y="2337443"/>
              <a:ext cx="321326" cy="1031240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9" name="Rechthoek 8">
            <a:extLst>
              <a:ext uri="{FF2B5EF4-FFF2-40B4-BE49-F238E27FC236}">
                <a16:creationId xmlns:a16="http://schemas.microsoft.com/office/drawing/2014/main" id="{89A6A468-9F49-9D01-026F-B6956557BC73}"/>
              </a:ext>
            </a:extLst>
          </p:cNvPr>
          <p:cNvSpPr/>
          <p:nvPr/>
        </p:nvSpPr>
        <p:spPr>
          <a:xfrm>
            <a:off x="3982720" y="2042159"/>
            <a:ext cx="5328920" cy="1581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7855C2E-864E-1A90-1ACD-D6E0B18C9A99}"/>
              </a:ext>
            </a:extLst>
          </p:cNvPr>
          <p:cNvSpPr/>
          <p:nvPr/>
        </p:nvSpPr>
        <p:spPr>
          <a:xfrm>
            <a:off x="3982720" y="1693495"/>
            <a:ext cx="5328920" cy="1581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CDAFA516-3B1A-07E7-4D77-B0345533035C}"/>
              </a:ext>
            </a:extLst>
          </p:cNvPr>
          <p:cNvSpPr/>
          <p:nvPr/>
        </p:nvSpPr>
        <p:spPr>
          <a:xfrm>
            <a:off x="3982720" y="1868150"/>
            <a:ext cx="5328920" cy="158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2E6A4662-83A9-7366-E41D-B57FB5A295C6}"/>
              </a:ext>
            </a:extLst>
          </p:cNvPr>
          <p:cNvGrpSpPr/>
          <p:nvPr/>
        </p:nvGrpSpPr>
        <p:grpSpPr>
          <a:xfrm>
            <a:off x="9172840" y="1894316"/>
            <a:ext cx="2104760" cy="109850"/>
            <a:chOff x="9124899" y="1971347"/>
            <a:chExt cx="2104760" cy="109850"/>
          </a:xfrm>
        </p:grpSpPr>
        <p:sp>
          <p:nvSpPr>
            <p:cNvPr id="13" name="Rechthoek: afgeronde bovenhoeken 12">
              <a:extLst>
                <a:ext uri="{FF2B5EF4-FFF2-40B4-BE49-F238E27FC236}">
                  <a16:creationId xmlns:a16="http://schemas.microsoft.com/office/drawing/2014/main" id="{80F48FA1-B29B-0DD2-6F37-3C74F535C531}"/>
                </a:ext>
              </a:extLst>
            </p:cNvPr>
            <p:cNvSpPr/>
            <p:nvPr/>
          </p:nvSpPr>
          <p:spPr>
            <a:xfrm rot="16200000">
              <a:off x="9207134" y="1889112"/>
              <a:ext cx="109850" cy="274320"/>
            </a:xfrm>
            <a:prstGeom prst="round2SameRect">
              <a:avLst>
                <a:gd name="adj1" fmla="val 35186"/>
                <a:gd name="adj2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7748B966-6ACD-BCF9-99A6-1C69F2F8F6FE}"/>
                </a:ext>
              </a:extLst>
            </p:cNvPr>
            <p:cNvCxnSpPr>
              <a:cxnSpLocks/>
            </p:cNvCxnSpPr>
            <p:nvPr/>
          </p:nvCxnSpPr>
          <p:spPr>
            <a:xfrm>
              <a:off x="9407158" y="2004986"/>
              <a:ext cx="18225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8F6EF992-D459-4F47-8B9F-795F56DD5CE6}"/>
                </a:ext>
              </a:extLst>
            </p:cNvPr>
            <p:cNvCxnSpPr>
              <a:cxnSpLocks/>
            </p:cNvCxnSpPr>
            <p:nvPr/>
          </p:nvCxnSpPr>
          <p:spPr>
            <a:xfrm>
              <a:off x="9407158" y="2052610"/>
              <a:ext cx="182250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kstvak 16">
            <a:extLst>
              <a:ext uri="{FF2B5EF4-FFF2-40B4-BE49-F238E27FC236}">
                <a16:creationId xmlns:a16="http://schemas.microsoft.com/office/drawing/2014/main" id="{8943F7FC-1B18-8F1A-5E95-6AD08ADB5D9F}"/>
              </a:ext>
            </a:extLst>
          </p:cNvPr>
          <p:cNvSpPr txBox="1"/>
          <p:nvPr/>
        </p:nvSpPr>
        <p:spPr>
          <a:xfrm>
            <a:off x="11277600" y="18195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T0</a:t>
            </a:r>
            <a:endParaRPr lang="nl-BE" b="1" dirty="0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0F517BF1-00DD-56E6-2CB8-38747ECEA099}"/>
              </a:ext>
            </a:extLst>
          </p:cNvPr>
          <p:cNvGrpSpPr/>
          <p:nvPr/>
        </p:nvGrpSpPr>
        <p:grpSpPr>
          <a:xfrm rot="2230993">
            <a:off x="3084347" y="3155587"/>
            <a:ext cx="641786" cy="174009"/>
            <a:chOff x="9277299" y="2091667"/>
            <a:chExt cx="641786" cy="174009"/>
          </a:xfrm>
        </p:grpSpPr>
        <p:sp>
          <p:nvSpPr>
            <p:cNvPr id="18" name="Rechthoek: afgeronde bovenhoeken 17">
              <a:extLst>
                <a:ext uri="{FF2B5EF4-FFF2-40B4-BE49-F238E27FC236}">
                  <a16:creationId xmlns:a16="http://schemas.microsoft.com/office/drawing/2014/main" id="{41A27255-0E54-420D-4615-F32B5451F0B7}"/>
                </a:ext>
              </a:extLst>
            </p:cNvPr>
            <p:cNvSpPr/>
            <p:nvPr/>
          </p:nvSpPr>
          <p:spPr>
            <a:xfrm rot="16200000">
              <a:off x="9327454" y="2041512"/>
              <a:ext cx="174009" cy="274320"/>
            </a:xfrm>
            <a:prstGeom prst="round2SameRect">
              <a:avLst>
                <a:gd name="adj1" fmla="val 35186"/>
                <a:gd name="adj2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80000472-40BF-09FA-2D78-6419B7188160}"/>
                </a:ext>
              </a:extLst>
            </p:cNvPr>
            <p:cNvCxnSpPr>
              <a:cxnSpLocks/>
            </p:cNvCxnSpPr>
            <p:nvPr/>
          </p:nvCxnSpPr>
          <p:spPr>
            <a:xfrm>
              <a:off x="9559558" y="2135161"/>
              <a:ext cx="3595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73602C23-9D93-EC48-9EF7-C6DE53225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56909" y="2216122"/>
              <a:ext cx="34524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09859A2F-E663-3726-95C9-6748B3B03D46}"/>
              </a:ext>
            </a:extLst>
          </p:cNvPr>
          <p:cNvSpPr txBox="1"/>
          <p:nvPr/>
        </p:nvSpPr>
        <p:spPr>
          <a:xfrm>
            <a:off x="3563343" y="33958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  <a:endParaRPr lang="nl-BE" b="1" dirty="0"/>
          </a:p>
        </p:txBody>
      </p:sp>
      <p:grpSp>
        <p:nvGrpSpPr>
          <p:cNvPr id="31" name="Groep 30">
            <a:extLst>
              <a:ext uri="{FF2B5EF4-FFF2-40B4-BE49-F238E27FC236}">
                <a16:creationId xmlns:a16="http://schemas.microsoft.com/office/drawing/2014/main" id="{AE75E2A4-FB3A-E8B4-6DF3-2A31EC7A29F7}"/>
              </a:ext>
            </a:extLst>
          </p:cNvPr>
          <p:cNvGrpSpPr/>
          <p:nvPr/>
        </p:nvGrpSpPr>
        <p:grpSpPr>
          <a:xfrm rot="10800000">
            <a:off x="4019824" y="3505845"/>
            <a:ext cx="5328920" cy="506787"/>
            <a:chOff x="4886960" y="4715216"/>
            <a:chExt cx="5328920" cy="506787"/>
          </a:xfrm>
        </p:grpSpPr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A30DB8E-B024-D37E-07E3-F32D45DF8111}"/>
                </a:ext>
              </a:extLst>
            </p:cNvPr>
            <p:cNvSpPr/>
            <p:nvPr/>
          </p:nvSpPr>
          <p:spPr>
            <a:xfrm>
              <a:off x="4886960" y="5063880"/>
              <a:ext cx="5328920" cy="15812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8A203F00-1511-F836-9C95-D69058ADFF8D}"/>
                </a:ext>
              </a:extLst>
            </p:cNvPr>
            <p:cNvSpPr/>
            <p:nvPr/>
          </p:nvSpPr>
          <p:spPr>
            <a:xfrm>
              <a:off x="4886960" y="4715216"/>
              <a:ext cx="5328920" cy="1581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62C27193-E353-3206-2C3C-002210975646}"/>
                </a:ext>
              </a:extLst>
            </p:cNvPr>
            <p:cNvSpPr/>
            <p:nvPr/>
          </p:nvSpPr>
          <p:spPr>
            <a:xfrm>
              <a:off x="4886960" y="4889871"/>
              <a:ext cx="5328920" cy="158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</p:grp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31F9DBAE-E258-3F80-5DB4-5A503082967B}"/>
              </a:ext>
            </a:extLst>
          </p:cNvPr>
          <p:cNvCxnSpPr>
            <a:cxnSpLocks/>
          </p:cNvCxnSpPr>
          <p:nvPr/>
        </p:nvCxnSpPr>
        <p:spPr>
          <a:xfrm>
            <a:off x="9351393" y="3748130"/>
            <a:ext cx="1098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98C9D0BE-4517-AFFD-241F-491755DA5D4B}"/>
              </a:ext>
            </a:extLst>
          </p:cNvPr>
          <p:cNvCxnSpPr>
            <a:cxnSpLocks/>
          </p:cNvCxnSpPr>
          <p:nvPr/>
        </p:nvCxnSpPr>
        <p:spPr>
          <a:xfrm>
            <a:off x="9354832" y="3786515"/>
            <a:ext cx="11008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FCA3132E-C90E-A293-9780-9080E2E65CD2}"/>
              </a:ext>
            </a:extLst>
          </p:cNvPr>
          <p:cNvSpPr txBox="1"/>
          <p:nvPr/>
        </p:nvSpPr>
        <p:spPr>
          <a:xfrm>
            <a:off x="10449560" y="3544562"/>
            <a:ext cx="17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Syringe Heater</a:t>
            </a:r>
            <a:endParaRPr lang="nl-BE" b="1" dirty="0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1101DACF-D82A-B6F9-B719-87C0FEAB786D}"/>
              </a:ext>
            </a:extLst>
          </p:cNvPr>
          <p:cNvSpPr txBox="1"/>
          <p:nvPr/>
        </p:nvSpPr>
        <p:spPr>
          <a:xfrm>
            <a:off x="859181" y="2273981"/>
            <a:ext cx="20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Extruder Heater</a:t>
            </a:r>
            <a:endParaRPr lang="nl-BE" b="1" dirty="0"/>
          </a:p>
        </p:txBody>
      </p: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95001262-01B0-26B3-DC78-F91A3D6167E8}"/>
              </a:ext>
            </a:extLst>
          </p:cNvPr>
          <p:cNvCxnSpPr>
            <a:cxnSpLocks/>
          </p:cNvCxnSpPr>
          <p:nvPr/>
        </p:nvCxnSpPr>
        <p:spPr>
          <a:xfrm>
            <a:off x="1577985" y="2619543"/>
            <a:ext cx="1098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91BDFE48-96C4-CB11-0520-6509ABE09C60}"/>
              </a:ext>
            </a:extLst>
          </p:cNvPr>
          <p:cNvCxnSpPr>
            <a:cxnSpLocks/>
          </p:cNvCxnSpPr>
          <p:nvPr/>
        </p:nvCxnSpPr>
        <p:spPr>
          <a:xfrm>
            <a:off x="1581424" y="2657928"/>
            <a:ext cx="11008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914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25</Words>
  <Application>Microsoft Office PowerPoint</Application>
  <PresentationFormat>Breedbeeld</PresentationFormat>
  <Paragraphs>14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Meersschaut</dc:creator>
  <cp:lastModifiedBy>Simon Meersschaut</cp:lastModifiedBy>
  <cp:revision>6</cp:revision>
  <dcterms:created xsi:type="dcterms:W3CDTF">2025-08-03T10:17:40Z</dcterms:created>
  <dcterms:modified xsi:type="dcterms:W3CDTF">2025-09-03T16:30:30Z</dcterms:modified>
</cp:coreProperties>
</file>