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59" r:id="rId5"/>
    <p:sldId id="263" r:id="rId6"/>
    <p:sldId id="264" r:id="rId7"/>
    <p:sldId id="265" r:id="rId8"/>
    <p:sldId id="260" r:id="rId9"/>
    <p:sldId id="266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" id="{E92A1D75-7635-4293-8198-BE0EE1643981}">
          <p14:sldIdLst>
            <p14:sldId id="258"/>
            <p14:sldId id="261"/>
            <p14:sldId id="262"/>
            <p14:sldId id="259"/>
          </p14:sldIdLst>
        </p14:section>
        <p14:section name="Show" id="{2A0772D7-A799-4872-AE34-ED136FB5BDF2}">
          <p14:sldIdLst>
            <p14:sldId id="263"/>
            <p14:sldId id="264"/>
            <p14:sldId id="265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754"/>
    <a:srgbClr val="333333"/>
    <a:srgbClr val="25252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48AA5-A70F-4910-8013-2D4D35F97FB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BEF6357-B675-4E15-A2AF-2B2DAF958B05}">
      <dgm:prSet phldrT="[Tekst]"/>
      <dgm:spPr/>
      <dgm:t>
        <a:bodyPr/>
        <a:lstStyle/>
        <a:p>
          <a:r>
            <a:rPr lang="en-US" dirty="0"/>
            <a:t>Checks</a:t>
          </a:r>
          <a:endParaRPr lang="nl-BE" dirty="0"/>
        </a:p>
      </dgm:t>
    </dgm:pt>
    <dgm:pt modelId="{7BA3235C-57EA-46D9-96A1-9D939DF36824}" type="parTrans" cxnId="{3375FA3E-6818-4768-B8DD-505D7901199C}">
      <dgm:prSet/>
      <dgm:spPr/>
      <dgm:t>
        <a:bodyPr/>
        <a:lstStyle/>
        <a:p>
          <a:endParaRPr lang="nl-BE"/>
        </a:p>
      </dgm:t>
    </dgm:pt>
    <dgm:pt modelId="{D4A92DE9-87E6-4662-8F1D-4A35BC94409C}" type="sibTrans" cxnId="{3375FA3E-6818-4768-B8DD-505D7901199C}">
      <dgm:prSet/>
      <dgm:spPr/>
      <dgm:t>
        <a:bodyPr/>
        <a:lstStyle/>
        <a:p>
          <a:endParaRPr lang="nl-BE"/>
        </a:p>
      </dgm:t>
    </dgm:pt>
    <dgm:pt modelId="{4ADB9C1F-6F26-4810-B4EE-BA09028873E1}">
      <dgm:prSet phldrT="[Tekst]"/>
      <dgm:spPr/>
      <dgm:t>
        <a:bodyPr/>
        <a:lstStyle/>
        <a:p>
          <a:r>
            <a:rPr lang="en-US" dirty="0"/>
            <a:t>Check Plugin integrity</a:t>
          </a:r>
          <a:endParaRPr lang="nl-BE" dirty="0"/>
        </a:p>
      </dgm:t>
    </dgm:pt>
    <dgm:pt modelId="{24D1B37B-9BF3-40F9-8648-0177AF7499D4}" type="parTrans" cxnId="{0DE5CD5B-0157-4CCB-8465-0C43D871F3E2}">
      <dgm:prSet/>
      <dgm:spPr/>
      <dgm:t>
        <a:bodyPr/>
        <a:lstStyle/>
        <a:p>
          <a:endParaRPr lang="nl-BE"/>
        </a:p>
      </dgm:t>
    </dgm:pt>
    <dgm:pt modelId="{7251B817-8DFF-42B8-932D-D111162D5FD1}" type="sibTrans" cxnId="{0DE5CD5B-0157-4CCB-8465-0C43D871F3E2}">
      <dgm:prSet/>
      <dgm:spPr/>
      <dgm:t>
        <a:bodyPr/>
        <a:lstStyle/>
        <a:p>
          <a:endParaRPr lang="nl-BE"/>
        </a:p>
      </dgm:t>
    </dgm:pt>
    <dgm:pt modelId="{77202408-E9A2-440F-81E5-D2DB6B114AB9}">
      <dgm:prSet phldrT="[Tekst]"/>
      <dgm:spPr/>
      <dgm:t>
        <a:bodyPr/>
        <a:lstStyle/>
        <a:p>
          <a:r>
            <a:rPr lang="en-US" dirty="0"/>
            <a:t>Show that plugin is running (visually)</a:t>
          </a:r>
          <a:endParaRPr lang="nl-BE" dirty="0"/>
        </a:p>
      </dgm:t>
    </dgm:pt>
    <dgm:pt modelId="{6E886CDF-3CAC-41F8-835B-DB5CF04D19FF}" type="parTrans" cxnId="{8033F4AA-A2E6-4E22-9DA9-5CCD10CD262E}">
      <dgm:prSet/>
      <dgm:spPr/>
      <dgm:t>
        <a:bodyPr/>
        <a:lstStyle/>
        <a:p>
          <a:endParaRPr lang="nl-BE"/>
        </a:p>
      </dgm:t>
    </dgm:pt>
    <dgm:pt modelId="{C1A09839-F2DE-4942-86BC-E43EC22E7442}" type="sibTrans" cxnId="{8033F4AA-A2E6-4E22-9DA9-5CCD10CD262E}">
      <dgm:prSet/>
      <dgm:spPr/>
      <dgm:t>
        <a:bodyPr/>
        <a:lstStyle/>
        <a:p>
          <a:endParaRPr lang="nl-BE"/>
        </a:p>
      </dgm:t>
    </dgm:pt>
    <dgm:pt modelId="{C0EB85CC-86DB-4973-8004-F92199B0AEF7}">
      <dgm:prSet phldrT="[Tekst]"/>
      <dgm:spPr/>
      <dgm:t>
        <a:bodyPr/>
        <a:lstStyle/>
        <a:p>
          <a:r>
            <a:rPr lang="en-US" dirty="0"/>
            <a:t>Wipe</a:t>
          </a:r>
          <a:endParaRPr lang="nl-BE" dirty="0"/>
        </a:p>
      </dgm:t>
    </dgm:pt>
    <dgm:pt modelId="{48C73E1E-5ECA-44E0-928E-A94E39066F0F}" type="parTrans" cxnId="{64438FF1-9D30-4287-BC4A-B59DC61404D1}">
      <dgm:prSet/>
      <dgm:spPr/>
      <dgm:t>
        <a:bodyPr/>
        <a:lstStyle/>
        <a:p>
          <a:endParaRPr lang="nl-BE"/>
        </a:p>
      </dgm:t>
    </dgm:pt>
    <dgm:pt modelId="{FD85380E-D9D4-445B-BA9D-AA95D2B8150A}" type="sibTrans" cxnId="{64438FF1-9D30-4287-BC4A-B59DC61404D1}">
      <dgm:prSet/>
      <dgm:spPr/>
      <dgm:t>
        <a:bodyPr/>
        <a:lstStyle/>
        <a:p>
          <a:endParaRPr lang="nl-BE"/>
        </a:p>
      </dgm:t>
    </dgm:pt>
    <dgm:pt modelId="{F01F7D42-FF38-4577-8863-509DD9B4A177}">
      <dgm:prSet phldrT="[Tekst]"/>
      <dgm:spPr/>
      <dgm:t>
        <a:bodyPr/>
        <a:lstStyle/>
        <a:p>
          <a:r>
            <a:rPr lang="en-US" dirty="0"/>
            <a:t>Clear DOM &amp; scripts</a:t>
          </a:r>
          <a:endParaRPr lang="nl-BE" dirty="0"/>
        </a:p>
      </dgm:t>
    </dgm:pt>
    <dgm:pt modelId="{6E5BB5EE-8914-41AA-8E16-80E39B6CC5C1}" type="parTrans" cxnId="{943394BB-68AA-465E-A41C-E56B4A6D4ED4}">
      <dgm:prSet/>
      <dgm:spPr/>
      <dgm:t>
        <a:bodyPr/>
        <a:lstStyle/>
        <a:p>
          <a:endParaRPr lang="nl-BE"/>
        </a:p>
      </dgm:t>
    </dgm:pt>
    <dgm:pt modelId="{20A19B9B-8590-4B39-99DE-E88EF9EF5A5C}" type="sibTrans" cxnId="{943394BB-68AA-465E-A41C-E56B4A6D4ED4}">
      <dgm:prSet/>
      <dgm:spPr/>
      <dgm:t>
        <a:bodyPr/>
        <a:lstStyle/>
        <a:p>
          <a:endParaRPr lang="nl-BE"/>
        </a:p>
      </dgm:t>
    </dgm:pt>
    <dgm:pt modelId="{AF6F8692-4814-4408-A0E1-1C86F57DDF3F}">
      <dgm:prSet phldrT="[Tekst]"/>
      <dgm:spPr/>
      <dgm:t>
        <a:bodyPr/>
        <a:lstStyle/>
        <a:p>
          <a:r>
            <a:rPr lang="en-US" dirty="0"/>
            <a:t>Startup</a:t>
          </a:r>
          <a:endParaRPr lang="nl-BE" dirty="0"/>
        </a:p>
      </dgm:t>
    </dgm:pt>
    <dgm:pt modelId="{9E94B102-2442-475E-A200-9FC632B6AC1F}" type="parTrans" cxnId="{B334F424-66DB-40A8-9F5E-1F1E5D92D034}">
      <dgm:prSet/>
      <dgm:spPr/>
      <dgm:t>
        <a:bodyPr/>
        <a:lstStyle/>
        <a:p>
          <a:endParaRPr lang="nl-BE"/>
        </a:p>
      </dgm:t>
    </dgm:pt>
    <dgm:pt modelId="{00D3BAD8-5CD1-4D1F-A688-14B289FCD9B4}" type="sibTrans" cxnId="{B334F424-66DB-40A8-9F5E-1F1E5D92D034}">
      <dgm:prSet/>
      <dgm:spPr/>
      <dgm:t>
        <a:bodyPr/>
        <a:lstStyle/>
        <a:p>
          <a:endParaRPr lang="nl-BE"/>
        </a:p>
      </dgm:t>
    </dgm:pt>
    <dgm:pt modelId="{93801C0F-AED7-4F8E-9425-6D9D761A8618}">
      <dgm:prSet phldrT="[Tekst]"/>
      <dgm:spPr/>
      <dgm:t>
        <a:bodyPr/>
        <a:lstStyle/>
        <a:p>
          <a:r>
            <a:rPr lang="en-US" dirty="0"/>
            <a:t>Create custom website DOM</a:t>
          </a:r>
          <a:endParaRPr lang="nl-BE" dirty="0"/>
        </a:p>
      </dgm:t>
    </dgm:pt>
    <dgm:pt modelId="{EA4259BD-CAA3-4BE2-9B9F-01DEACE22C86}" type="parTrans" cxnId="{ADD16C4B-62E3-4DE1-AD36-FB060AE7EEDF}">
      <dgm:prSet/>
      <dgm:spPr/>
      <dgm:t>
        <a:bodyPr/>
        <a:lstStyle/>
        <a:p>
          <a:endParaRPr lang="nl-BE"/>
        </a:p>
      </dgm:t>
    </dgm:pt>
    <dgm:pt modelId="{5A2246CE-78CB-488C-8497-1F244A5B31CA}" type="sibTrans" cxnId="{ADD16C4B-62E3-4DE1-AD36-FB060AE7EEDF}">
      <dgm:prSet/>
      <dgm:spPr/>
      <dgm:t>
        <a:bodyPr/>
        <a:lstStyle/>
        <a:p>
          <a:endParaRPr lang="nl-BE"/>
        </a:p>
      </dgm:t>
    </dgm:pt>
    <dgm:pt modelId="{442A0278-42A2-4E68-9266-37285D982971}">
      <dgm:prSet phldrT="[Tekst]"/>
      <dgm:spPr/>
      <dgm:t>
        <a:bodyPr/>
        <a:lstStyle/>
        <a:p>
          <a:r>
            <a:rPr lang="en-US" dirty="0"/>
            <a:t>Fetch availability</a:t>
          </a:r>
          <a:endParaRPr lang="nl-BE" dirty="0"/>
        </a:p>
      </dgm:t>
    </dgm:pt>
    <dgm:pt modelId="{07AE3D90-21BC-466C-A0FE-EF6DCFFEC834}" type="parTrans" cxnId="{42A5122A-BFBF-4992-B935-6FC668718BE4}">
      <dgm:prSet/>
      <dgm:spPr/>
      <dgm:t>
        <a:bodyPr/>
        <a:lstStyle/>
        <a:p>
          <a:endParaRPr lang="nl-BE"/>
        </a:p>
      </dgm:t>
    </dgm:pt>
    <dgm:pt modelId="{CCA5F22E-C4E7-46B6-802F-55F1EC646420}" type="sibTrans" cxnId="{42A5122A-BFBF-4992-B935-6FC668718BE4}">
      <dgm:prSet/>
      <dgm:spPr/>
      <dgm:t>
        <a:bodyPr/>
        <a:lstStyle/>
        <a:p>
          <a:endParaRPr lang="nl-BE"/>
        </a:p>
      </dgm:t>
    </dgm:pt>
    <dgm:pt modelId="{91D5ABB3-FBFD-4883-84BA-2239E5769776}">
      <dgm:prSet phldrT="[Tekst]"/>
      <dgm:spPr/>
      <dgm:t>
        <a:bodyPr/>
        <a:lstStyle/>
        <a:p>
          <a:r>
            <a:rPr lang="en-US" dirty="0"/>
            <a:t>Check if user is logged in</a:t>
          </a:r>
          <a:endParaRPr lang="nl-BE" dirty="0"/>
        </a:p>
      </dgm:t>
    </dgm:pt>
    <dgm:pt modelId="{FBDF8CC5-DFB8-46C6-8193-62C16D0E6640}" type="parTrans" cxnId="{48932BAC-6B14-47B7-8053-34BC43B18557}">
      <dgm:prSet/>
      <dgm:spPr/>
      <dgm:t>
        <a:bodyPr/>
        <a:lstStyle/>
        <a:p>
          <a:endParaRPr lang="nl-BE"/>
        </a:p>
      </dgm:t>
    </dgm:pt>
    <dgm:pt modelId="{410581A2-D2BC-49ED-94EB-2F0F9F14CFA7}" type="sibTrans" cxnId="{48932BAC-6B14-47B7-8053-34BC43B18557}">
      <dgm:prSet/>
      <dgm:spPr/>
      <dgm:t>
        <a:bodyPr/>
        <a:lstStyle/>
        <a:p>
          <a:endParaRPr lang="nl-BE"/>
        </a:p>
      </dgm:t>
    </dgm:pt>
    <dgm:pt modelId="{8BB46295-8B84-4F74-A7E0-65954397BB27}">
      <dgm:prSet phldrT="[Tekst]"/>
      <dgm:spPr/>
      <dgm:t>
        <a:bodyPr/>
        <a:lstStyle/>
        <a:p>
          <a:r>
            <a:rPr lang="en-US" dirty="0"/>
            <a:t>Fetch my reservations</a:t>
          </a:r>
          <a:endParaRPr lang="nl-BE" dirty="0"/>
        </a:p>
      </dgm:t>
    </dgm:pt>
    <dgm:pt modelId="{7893E4EB-6F5B-4CC2-9DBD-453D87796296}" type="parTrans" cxnId="{884361BC-3743-4795-9373-D6CD93A1B7DD}">
      <dgm:prSet/>
      <dgm:spPr/>
      <dgm:t>
        <a:bodyPr/>
        <a:lstStyle/>
        <a:p>
          <a:endParaRPr lang="nl-BE"/>
        </a:p>
      </dgm:t>
    </dgm:pt>
    <dgm:pt modelId="{8657DA50-61BC-42CF-832E-55E645DD9FEA}" type="sibTrans" cxnId="{884361BC-3743-4795-9373-D6CD93A1B7DD}">
      <dgm:prSet/>
      <dgm:spPr/>
      <dgm:t>
        <a:bodyPr/>
        <a:lstStyle/>
        <a:p>
          <a:endParaRPr lang="nl-BE"/>
        </a:p>
      </dgm:t>
    </dgm:pt>
    <dgm:pt modelId="{2BA6365C-C459-44C8-A315-3D9F24ED9816}">
      <dgm:prSet phldrT="[Tekst]"/>
      <dgm:spPr/>
      <dgm:t>
        <a:bodyPr/>
        <a:lstStyle/>
        <a:p>
          <a:r>
            <a:rPr lang="en-US" dirty="0"/>
            <a:t>Fetch </a:t>
          </a:r>
          <a:r>
            <a:rPr lang="en-US" dirty="0" err="1"/>
            <a:t>kaarten</a:t>
          </a:r>
          <a:r>
            <a:rPr lang="en-US" dirty="0"/>
            <a:t> &amp; </a:t>
          </a:r>
          <a:r>
            <a:rPr lang="en-US" dirty="0" err="1"/>
            <a:t>zitplaatsen</a:t>
          </a:r>
          <a:endParaRPr lang="nl-BE" dirty="0"/>
        </a:p>
      </dgm:t>
    </dgm:pt>
    <dgm:pt modelId="{48F51513-8132-482D-AC8C-680B3B399D91}" type="parTrans" cxnId="{0D03557D-B63E-462B-9F1A-81BE61CE46FC}">
      <dgm:prSet/>
      <dgm:spPr/>
      <dgm:t>
        <a:bodyPr/>
        <a:lstStyle/>
        <a:p>
          <a:endParaRPr lang="nl-BE"/>
        </a:p>
      </dgm:t>
    </dgm:pt>
    <dgm:pt modelId="{E01FFF9C-1061-4DF7-BDD9-10107C52F4D1}" type="sibTrans" cxnId="{0D03557D-B63E-462B-9F1A-81BE61CE46FC}">
      <dgm:prSet/>
      <dgm:spPr/>
      <dgm:t>
        <a:bodyPr/>
        <a:lstStyle/>
        <a:p>
          <a:endParaRPr lang="nl-BE"/>
        </a:p>
      </dgm:t>
    </dgm:pt>
    <dgm:pt modelId="{38CF1606-3728-4E93-A584-1629F6864901}" type="pres">
      <dgm:prSet presAssocID="{0E048AA5-A70F-4910-8013-2D4D35F97FBD}" presName="linearFlow" presStyleCnt="0">
        <dgm:presLayoutVars>
          <dgm:dir/>
          <dgm:animLvl val="lvl"/>
          <dgm:resizeHandles val="exact"/>
        </dgm:presLayoutVars>
      </dgm:prSet>
      <dgm:spPr/>
    </dgm:pt>
    <dgm:pt modelId="{2618BA62-3109-4148-A09A-E45A391E3944}" type="pres">
      <dgm:prSet presAssocID="{5BEF6357-B675-4E15-A2AF-2B2DAF958B05}" presName="composite" presStyleCnt="0"/>
      <dgm:spPr/>
    </dgm:pt>
    <dgm:pt modelId="{20CCDC0F-F35D-4705-951F-D6D202CDA055}" type="pres">
      <dgm:prSet presAssocID="{5BEF6357-B675-4E15-A2AF-2B2DAF958B0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AF6D80C-B43A-4CA9-BA1E-586EC9A261DF}" type="pres">
      <dgm:prSet presAssocID="{5BEF6357-B675-4E15-A2AF-2B2DAF958B05}" presName="descendantText" presStyleLbl="alignAcc1" presStyleIdx="0" presStyleCnt="3">
        <dgm:presLayoutVars>
          <dgm:bulletEnabled val="1"/>
        </dgm:presLayoutVars>
      </dgm:prSet>
      <dgm:spPr/>
    </dgm:pt>
    <dgm:pt modelId="{3F746858-9C63-4639-8A6E-D0B0D43A65C9}" type="pres">
      <dgm:prSet presAssocID="{D4A92DE9-87E6-4662-8F1D-4A35BC94409C}" presName="sp" presStyleCnt="0"/>
      <dgm:spPr/>
    </dgm:pt>
    <dgm:pt modelId="{47CBFD99-BEFD-4C1E-91E5-36DB086EE059}" type="pres">
      <dgm:prSet presAssocID="{C0EB85CC-86DB-4973-8004-F92199B0AEF7}" presName="composite" presStyleCnt="0"/>
      <dgm:spPr/>
    </dgm:pt>
    <dgm:pt modelId="{43AD3BE9-8755-4E74-BB40-DA305A0A3664}" type="pres">
      <dgm:prSet presAssocID="{C0EB85CC-86DB-4973-8004-F92199B0AEF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52E9358-8574-4796-BC6E-70D8C71AD41B}" type="pres">
      <dgm:prSet presAssocID="{C0EB85CC-86DB-4973-8004-F92199B0AEF7}" presName="descendantText" presStyleLbl="alignAcc1" presStyleIdx="1" presStyleCnt="3">
        <dgm:presLayoutVars>
          <dgm:bulletEnabled val="1"/>
        </dgm:presLayoutVars>
      </dgm:prSet>
      <dgm:spPr/>
    </dgm:pt>
    <dgm:pt modelId="{63BFAC02-2F2D-430F-A1A5-177C9282D57B}" type="pres">
      <dgm:prSet presAssocID="{FD85380E-D9D4-445B-BA9D-AA95D2B8150A}" presName="sp" presStyleCnt="0"/>
      <dgm:spPr/>
    </dgm:pt>
    <dgm:pt modelId="{10DB1FAF-0CDD-46D2-8DBF-0E71069CEFB4}" type="pres">
      <dgm:prSet presAssocID="{AF6F8692-4814-4408-A0E1-1C86F57DDF3F}" presName="composite" presStyleCnt="0"/>
      <dgm:spPr/>
    </dgm:pt>
    <dgm:pt modelId="{19CFF654-FE2F-4093-8A2E-E838CDB6683C}" type="pres">
      <dgm:prSet presAssocID="{AF6F8692-4814-4408-A0E1-1C86F57DDF3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A85CCD3-4474-45BD-B997-81BD60497CE0}" type="pres">
      <dgm:prSet presAssocID="{AF6F8692-4814-4408-A0E1-1C86F57DDF3F}" presName="descendantText" presStyleLbl="alignAcc1" presStyleIdx="2" presStyleCnt="3" custScaleY="145178">
        <dgm:presLayoutVars>
          <dgm:bulletEnabled val="1"/>
        </dgm:presLayoutVars>
      </dgm:prSet>
      <dgm:spPr/>
    </dgm:pt>
  </dgm:ptLst>
  <dgm:cxnLst>
    <dgm:cxn modelId="{244FD611-348E-416C-B525-7A3997669202}" type="presOf" srcId="{5BEF6357-B675-4E15-A2AF-2B2DAF958B05}" destId="{20CCDC0F-F35D-4705-951F-D6D202CDA055}" srcOrd="0" destOrd="0" presId="urn:microsoft.com/office/officeart/2005/8/layout/chevron2"/>
    <dgm:cxn modelId="{B334F424-66DB-40A8-9F5E-1F1E5D92D034}" srcId="{0E048AA5-A70F-4910-8013-2D4D35F97FBD}" destId="{AF6F8692-4814-4408-A0E1-1C86F57DDF3F}" srcOrd="2" destOrd="0" parTransId="{9E94B102-2442-475E-A200-9FC632B6AC1F}" sibTransId="{00D3BAD8-5CD1-4D1F-A688-14B289FCD9B4}"/>
    <dgm:cxn modelId="{42A5122A-BFBF-4992-B935-6FC668718BE4}" srcId="{AF6F8692-4814-4408-A0E1-1C86F57DDF3F}" destId="{442A0278-42A2-4E68-9266-37285D982971}" srcOrd="1" destOrd="0" parTransId="{07AE3D90-21BC-466C-A0FE-EF6DCFFEC834}" sibTransId="{CCA5F22E-C4E7-46B6-802F-55F1EC646420}"/>
    <dgm:cxn modelId="{3375FA3E-6818-4768-B8DD-505D7901199C}" srcId="{0E048AA5-A70F-4910-8013-2D4D35F97FBD}" destId="{5BEF6357-B675-4E15-A2AF-2B2DAF958B05}" srcOrd="0" destOrd="0" parTransId="{7BA3235C-57EA-46D9-96A1-9D939DF36824}" sibTransId="{D4A92DE9-87E6-4662-8F1D-4A35BC94409C}"/>
    <dgm:cxn modelId="{0DE5CD5B-0157-4CCB-8465-0C43D871F3E2}" srcId="{5BEF6357-B675-4E15-A2AF-2B2DAF958B05}" destId="{4ADB9C1F-6F26-4810-B4EE-BA09028873E1}" srcOrd="0" destOrd="0" parTransId="{24D1B37B-9BF3-40F9-8648-0177AF7499D4}" sibTransId="{7251B817-8DFF-42B8-932D-D111162D5FD1}"/>
    <dgm:cxn modelId="{69807767-6845-4194-B167-5955CF8C871C}" type="presOf" srcId="{AF6F8692-4814-4408-A0E1-1C86F57DDF3F}" destId="{19CFF654-FE2F-4093-8A2E-E838CDB6683C}" srcOrd="0" destOrd="0" presId="urn:microsoft.com/office/officeart/2005/8/layout/chevron2"/>
    <dgm:cxn modelId="{ADD16C4B-62E3-4DE1-AD36-FB060AE7EEDF}" srcId="{AF6F8692-4814-4408-A0E1-1C86F57DDF3F}" destId="{93801C0F-AED7-4F8E-9425-6D9D761A8618}" srcOrd="0" destOrd="0" parTransId="{EA4259BD-CAA3-4BE2-9B9F-01DEACE22C86}" sibTransId="{5A2246CE-78CB-488C-8497-1F244A5B31CA}"/>
    <dgm:cxn modelId="{7C32EF4D-EE28-4844-BCD2-7E57033F1886}" type="presOf" srcId="{C0EB85CC-86DB-4973-8004-F92199B0AEF7}" destId="{43AD3BE9-8755-4E74-BB40-DA305A0A3664}" srcOrd="0" destOrd="0" presId="urn:microsoft.com/office/officeart/2005/8/layout/chevron2"/>
    <dgm:cxn modelId="{B2469B52-02C6-4794-BE61-59A6F296FDE8}" type="presOf" srcId="{442A0278-42A2-4E68-9266-37285D982971}" destId="{DA85CCD3-4474-45BD-B997-81BD60497CE0}" srcOrd="0" destOrd="1" presId="urn:microsoft.com/office/officeart/2005/8/layout/chevron2"/>
    <dgm:cxn modelId="{63840073-A174-48EE-AAE9-4E9CD4995225}" type="presOf" srcId="{4ADB9C1F-6F26-4810-B4EE-BA09028873E1}" destId="{8AF6D80C-B43A-4CA9-BA1E-586EC9A261DF}" srcOrd="0" destOrd="0" presId="urn:microsoft.com/office/officeart/2005/8/layout/chevron2"/>
    <dgm:cxn modelId="{0D03557D-B63E-462B-9F1A-81BE61CE46FC}" srcId="{AF6F8692-4814-4408-A0E1-1C86F57DDF3F}" destId="{2BA6365C-C459-44C8-A315-3D9F24ED9816}" srcOrd="3" destOrd="0" parTransId="{48F51513-8132-482D-AC8C-680B3B399D91}" sibTransId="{E01FFF9C-1061-4DF7-BDD9-10107C52F4D1}"/>
    <dgm:cxn modelId="{98BD6A85-3F51-4467-878E-CFAB6EF6DC3E}" type="presOf" srcId="{0E048AA5-A70F-4910-8013-2D4D35F97FBD}" destId="{38CF1606-3728-4E93-A584-1629F6864901}" srcOrd="0" destOrd="0" presId="urn:microsoft.com/office/officeart/2005/8/layout/chevron2"/>
    <dgm:cxn modelId="{143AB1A1-ADF3-4C53-84B2-EC98802AFFD0}" type="presOf" srcId="{91D5ABB3-FBFD-4883-84BA-2239E5769776}" destId="{8AF6D80C-B43A-4CA9-BA1E-586EC9A261DF}" srcOrd="0" destOrd="2" presId="urn:microsoft.com/office/officeart/2005/8/layout/chevron2"/>
    <dgm:cxn modelId="{950039A6-8BAB-425E-9AE2-507468DC5B13}" type="presOf" srcId="{77202408-E9A2-440F-81E5-D2DB6B114AB9}" destId="{8AF6D80C-B43A-4CA9-BA1E-586EC9A261DF}" srcOrd="0" destOrd="1" presId="urn:microsoft.com/office/officeart/2005/8/layout/chevron2"/>
    <dgm:cxn modelId="{8033F4AA-A2E6-4E22-9DA9-5CCD10CD262E}" srcId="{5BEF6357-B675-4E15-A2AF-2B2DAF958B05}" destId="{77202408-E9A2-440F-81E5-D2DB6B114AB9}" srcOrd="1" destOrd="0" parTransId="{6E886CDF-3CAC-41F8-835B-DB5CF04D19FF}" sibTransId="{C1A09839-F2DE-4942-86BC-E43EC22E7442}"/>
    <dgm:cxn modelId="{48932BAC-6B14-47B7-8053-34BC43B18557}" srcId="{5BEF6357-B675-4E15-A2AF-2B2DAF958B05}" destId="{91D5ABB3-FBFD-4883-84BA-2239E5769776}" srcOrd="2" destOrd="0" parTransId="{FBDF8CC5-DFB8-46C6-8193-62C16D0E6640}" sibTransId="{410581A2-D2BC-49ED-94EB-2F0F9F14CFA7}"/>
    <dgm:cxn modelId="{943394BB-68AA-465E-A41C-E56B4A6D4ED4}" srcId="{C0EB85CC-86DB-4973-8004-F92199B0AEF7}" destId="{F01F7D42-FF38-4577-8863-509DD9B4A177}" srcOrd="0" destOrd="0" parTransId="{6E5BB5EE-8914-41AA-8E16-80E39B6CC5C1}" sibTransId="{20A19B9B-8590-4B39-99DE-E88EF9EF5A5C}"/>
    <dgm:cxn modelId="{884361BC-3743-4795-9373-D6CD93A1B7DD}" srcId="{AF6F8692-4814-4408-A0E1-1C86F57DDF3F}" destId="{8BB46295-8B84-4F74-A7E0-65954397BB27}" srcOrd="2" destOrd="0" parTransId="{7893E4EB-6F5B-4CC2-9DBD-453D87796296}" sibTransId="{8657DA50-61BC-42CF-832E-55E645DD9FEA}"/>
    <dgm:cxn modelId="{4A7E16C1-1B8E-40EF-BB2F-9A0168FC3A79}" type="presOf" srcId="{2BA6365C-C459-44C8-A315-3D9F24ED9816}" destId="{DA85CCD3-4474-45BD-B997-81BD60497CE0}" srcOrd="0" destOrd="3" presId="urn:microsoft.com/office/officeart/2005/8/layout/chevron2"/>
    <dgm:cxn modelId="{DDF9B6C7-4C7C-43C0-BEE9-0389EB4D53A8}" type="presOf" srcId="{8BB46295-8B84-4F74-A7E0-65954397BB27}" destId="{DA85CCD3-4474-45BD-B997-81BD60497CE0}" srcOrd="0" destOrd="2" presId="urn:microsoft.com/office/officeart/2005/8/layout/chevron2"/>
    <dgm:cxn modelId="{FDD4A8C9-1E7F-46DF-8179-67A258FF106C}" type="presOf" srcId="{93801C0F-AED7-4F8E-9425-6D9D761A8618}" destId="{DA85CCD3-4474-45BD-B997-81BD60497CE0}" srcOrd="0" destOrd="0" presId="urn:microsoft.com/office/officeart/2005/8/layout/chevron2"/>
    <dgm:cxn modelId="{A97BFAD6-6FEF-4D21-BD91-63DF566D8E5B}" type="presOf" srcId="{F01F7D42-FF38-4577-8863-509DD9B4A177}" destId="{E52E9358-8574-4796-BC6E-70D8C71AD41B}" srcOrd="0" destOrd="0" presId="urn:microsoft.com/office/officeart/2005/8/layout/chevron2"/>
    <dgm:cxn modelId="{64438FF1-9D30-4287-BC4A-B59DC61404D1}" srcId="{0E048AA5-A70F-4910-8013-2D4D35F97FBD}" destId="{C0EB85CC-86DB-4973-8004-F92199B0AEF7}" srcOrd="1" destOrd="0" parTransId="{48C73E1E-5ECA-44E0-928E-A94E39066F0F}" sibTransId="{FD85380E-D9D4-445B-BA9D-AA95D2B8150A}"/>
    <dgm:cxn modelId="{AF1D81D5-2979-4C29-B86F-6883861E2671}" type="presParOf" srcId="{38CF1606-3728-4E93-A584-1629F6864901}" destId="{2618BA62-3109-4148-A09A-E45A391E3944}" srcOrd="0" destOrd="0" presId="urn:microsoft.com/office/officeart/2005/8/layout/chevron2"/>
    <dgm:cxn modelId="{6605A6CF-9808-4787-BAD6-4A372C2A47B1}" type="presParOf" srcId="{2618BA62-3109-4148-A09A-E45A391E3944}" destId="{20CCDC0F-F35D-4705-951F-D6D202CDA055}" srcOrd="0" destOrd="0" presId="urn:microsoft.com/office/officeart/2005/8/layout/chevron2"/>
    <dgm:cxn modelId="{4F5252A6-1586-4939-B7D8-21F5578A63EC}" type="presParOf" srcId="{2618BA62-3109-4148-A09A-E45A391E3944}" destId="{8AF6D80C-B43A-4CA9-BA1E-586EC9A261DF}" srcOrd="1" destOrd="0" presId="urn:microsoft.com/office/officeart/2005/8/layout/chevron2"/>
    <dgm:cxn modelId="{50F80779-B02D-4C97-B8F7-FD72C7FD5701}" type="presParOf" srcId="{38CF1606-3728-4E93-A584-1629F6864901}" destId="{3F746858-9C63-4639-8A6E-D0B0D43A65C9}" srcOrd="1" destOrd="0" presId="urn:microsoft.com/office/officeart/2005/8/layout/chevron2"/>
    <dgm:cxn modelId="{3E6821CA-94AB-4ACF-A627-E4A55E9DF8AB}" type="presParOf" srcId="{38CF1606-3728-4E93-A584-1629F6864901}" destId="{47CBFD99-BEFD-4C1E-91E5-36DB086EE059}" srcOrd="2" destOrd="0" presId="urn:microsoft.com/office/officeart/2005/8/layout/chevron2"/>
    <dgm:cxn modelId="{8A4B998D-DE90-4881-B65C-43065FD740EE}" type="presParOf" srcId="{47CBFD99-BEFD-4C1E-91E5-36DB086EE059}" destId="{43AD3BE9-8755-4E74-BB40-DA305A0A3664}" srcOrd="0" destOrd="0" presId="urn:microsoft.com/office/officeart/2005/8/layout/chevron2"/>
    <dgm:cxn modelId="{005797AE-838B-4DEE-AF1C-71ED5B0BE7A1}" type="presParOf" srcId="{47CBFD99-BEFD-4C1E-91E5-36DB086EE059}" destId="{E52E9358-8574-4796-BC6E-70D8C71AD41B}" srcOrd="1" destOrd="0" presId="urn:microsoft.com/office/officeart/2005/8/layout/chevron2"/>
    <dgm:cxn modelId="{55271AD2-53DE-4FB6-A7A2-392404B3A3FC}" type="presParOf" srcId="{38CF1606-3728-4E93-A584-1629F6864901}" destId="{63BFAC02-2F2D-430F-A1A5-177C9282D57B}" srcOrd="3" destOrd="0" presId="urn:microsoft.com/office/officeart/2005/8/layout/chevron2"/>
    <dgm:cxn modelId="{CF8F25A9-640A-44CD-8FF2-96ADF866F0C0}" type="presParOf" srcId="{38CF1606-3728-4E93-A584-1629F6864901}" destId="{10DB1FAF-0CDD-46D2-8DBF-0E71069CEFB4}" srcOrd="4" destOrd="0" presId="urn:microsoft.com/office/officeart/2005/8/layout/chevron2"/>
    <dgm:cxn modelId="{A608BE5A-4224-4DFE-9200-D88038520AAE}" type="presParOf" srcId="{10DB1FAF-0CDD-46D2-8DBF-0E71069CEFB4}" destId="{19CFF654-FE2F-4093-8A2E-E838CDB6683C}" srcOrd="0" destOrd="0" presId="urn:microsoft.com/office/officeart/2005/8/layout/chevron2"/>
    <dgm:cxn modelId="{8ACD6131-6F07-4401-B77C-3BB2D3DC40AE}" type="presParOf" srcId="{10DB1FAF-0CDD-46D2-8DBF-0E71069CEFB4}" destId="{DA85CCD3-4474-45BD-B997-81BD60497C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CDC0F-F35D-4705-951F-D6D202CDA055}">
      <dsp:nvSpPr>
        <dsp:cNvPr id="0" name=""/>
        <dsp:cNvSpPr/>
      </dsp:nvSpPr>
      <dsp:spPr>
        <a:xfrm rot="5400000">
          <a:off x="-285794" y="288373"/>
          <a:ext cx="1905297" cy="13337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Checks</a:t>
          </a:r>
          <a:endParaRPr lang="nl-BE" sz="3100" kern="1200" dirty="0"/>
        </a:p>
      </dsp:txBody>
      <dsp:txXfrm rot="-5400000">
        <a:off x="1" y="669432"/>
        <a:ext cx="1333708" cy="571589"/>
      </dsp:txXfrm>
    </dsp:sp>
    <dsp:sp modelId="{8AF6D80C-B43A-4CA9-BA1E-586EC9A261DF}">
      <dsp:nvSpPr>
        <dsp:cNvPr id="0" name=""/>
        <dsp:cNvSpPr/>
      </dsp:nvSpPr>
      <dsp:spPr>
        <a:xfrm rot="5400000">
          <a:off x="5305432" y="-3969145"/>
          <a:ext cx="1238443" cy="9181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Check Plugin integrity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Show that plugin is running (visually)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Check if user is logged in</a:t>
          </a:r>
          <a:endParaRPr lang="nl-BE" sz="2100" kern="1200" dirty="0"/>
        </a:p>
      </dsp:txBody>
      <dsp:txXfrm rot="-5400000">
        <a:off x="1333708" y="63035"/>
        <a:ext cx="9121435" cy="1117531"/>
      </dsp:txXfrm>
    </dsp:sp>
    <dsp:sp modelId="{43AD3BE9-8755-4E74-BB40-DA305A0A3664}">
      <dsp:nvSpPr>
        <dsp:cNvPr id="0" name=""/>
        <dsp:cNvSpPr/>
      </dsp:nvSpPr>
      <dsp:spPr>
        <a:xfrm rot="5400000">
          <a:off x="-285794" y="2012669"/>
          <a:ext cx="1905297" cy="13337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Wipe</a:t>
          </a:r>
          <a:endParaRPr lang="nl-BE" sz="3100" kern="1200" dirty="0"/>
        </a:p>
      </dsp:txBody>
      <dsp:txXfrm rot="-5400000">
        <a:off x="1" y="2393728"/>
        <a:ext cx="1333708" cy="571589"/>
      </dsp:txXfrm>
    </dsp:sp>
    <dsp:sp modelId="{E52E9358-8574-4796-BC6E-70D8C71AD41B}">
      <dsp:nvSpPr>
        <dsp:cNvPr id="0" name=""/>
        <dsp:cNvSpPr/>
      </dsp:nvSpPr>
      <dsp:spPr>
        <a:xfrm rot="5400000">
          <a:off x="5305432" y="-2244848"/>
          <a:ext cx="1238443" cy="9181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Clear DOM &amp; scripts</a:t>
          </a:r>
          <a:endParaRPr lang="nl-BE" sz="2100" kern="1200" dirty="0"/>
        </a:p>
      </dsp:txBody>
      <dsp:txXfrm rot="-5400000">
        <a:off x="1333708" y="1787332"/>
        <a:ext cx="9121435" cy="1117531"/>
      </dsp:txXfrm>
    </dsp:sp>
    <dsp:sp modelId="{19CFF654-FE2F-4093-8A2E-E838CDB6683C}">
      <dsp:nvSpPr>
        <dsp:cNvPr id="0" name=""/>
        <dsp:cNvSpPr/>
      </dsp:nvSpPr>
      <dsp:spPr>
        <a:xfrm rot="5400000">
          <a:off x="-285794" y="4016718"/>
          <a:ext cx="1905297" cy="13337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Startup</a:t>
          </a:r>
          <a:endParaRPr lang="nl-BE" sz="3100" kern="1200" dirty="0"/>
        </a:p>
      </dsp:txBody>
      <dsp:txXfrm rot="-5400000">
        <a:off x="1" y="4397777"/>
        <a:ext cx="1333708" cy="571589"/>
      </dsp:txXfrm>
    </dsp:sp>
    <dsp:sp modelId="{DA85CCD3-4474-45BD-B997-81BD60497CE0}">
      <dsp:nvSpPr>
        <dsp:cNvPr id="0" name=""/>
        <dsp:cNvSpPr/>
      </dsp:nvSpPr>
      <dsp:spPr>
        <a:xfrm rot="5400000">
          <a:off x="5025680" y="-240800"/>
          <a:ext cx="1797947" cy="9181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 custom website DOM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Fetch availability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Fetch my reservations</a:t>
          </a:r>
          <a:endParaRPr lang="nl-B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Fetch </a:t>
          </a:r>
          <a:r>
            <a:rPr lang="en-US" sz="2100" kern="1200" dirty="0" err="1"/>
            <a:t>kaarten</a:t>
          </a:r>
          <a:r>
            <a:rPr lang="en-US" sz="2100" kern="1200" dirty="0"/>
            <a:t> &amp; </a:t>
          </a:r>
          <a:r>
            <a:rPr lang="en-US" sz="2100" kern="1200" dirty="0" err="1"/>
            <a:t>zitplaatsen</a:t>
          </a:r>
          <a:endParaRPr lang="nl-BE" sz="2100" kern="1200" dirty="0"/>
        </a:p>
      </dsp:txBody>
      <dsp:txXfrm rot="-5400000">
        <a:off x="1333709" y="3538940"/>
        <a:ext cx="9094122" cy="1622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6E4B0-2E5D-723B-B159-61B08D5F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681AFA2-E760-E944-B151-369D2A163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0A56C1-3CB9-D8E6-A003-9542C71C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02E503-9E9D-9D42-3D67-A45C7532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1A9175-9D63-52F8-AE0A-05EF1B3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468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3544B-44AC-4A2D-F6FD-308BEC51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3FC54B-B414-DEA8-59A1-63376E6F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87DC28-3DDE-3681-4147-1882E777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1B33D6-37FE-9416-FBC8-D4345884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9A6E27-5C9A-A129-F3D7-F9468E2D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161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3970893-F456-CB07-DDAC-9E7064783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E1CD509-2720-5783-5C5F-A8D16CCA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EA0C13-EB45-9225-5221-68759CD0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FBB242-10AB-0B48-11C1-B4B151D3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5A61FB-9A00-49F8-2C59-9C80504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91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CED45-4694-C07C-50AB-E9B7BDF1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CE8DD3-D4CC-4A7E-77D1-89934315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C71E21-FCC2-0F76-06EA-731D2F4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B1BB08-87D4-93F6-B0C4-855EF72C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1D5D87-2EEE-D0B7-2C7F-EB32D09B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61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FF2BC-B178-1561-9595-F495BDEA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028296-1241-A27F-8A4B-180644C5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15C8D2-7573-D621-027F-B4C8E1D2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72339F-B6BF-7D5A-EB47-C5122541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FBD931-4D9B-FFA0-593D-121A4158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10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95BA3-288E-48F7-3BF1-31C72911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2BD675-2568-E106-1EE0-CA49A7BA7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2BF8BB-2218-86D8-5FB7-F77267F3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21FF56-BACD-1B4E-3396-D664171D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806071-603B-27BD-A047-A9C270DC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33D71F-196C-3FDD-AFD0-B571A0C1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09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3CD42-F61A-4F9C-7D49-E61D046A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7D984B-E528-CBED-B303-A60B8878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96C28E-2080-FD48-886C-DA777A6B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DF64D4E-1E5E-27B1-5667-5C9899A65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A5588D2-937E-C1D4-FF7E-914537A2F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4951243-94DE-E407-B4E1-5DE77C91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56E57AC-863B-4A47-2AF6-E32E00D7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39613A9-3708-2898-A410-BE398CF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949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09025-7002-796F-298B-A8764809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42B4BAF-0E58-B8F1-EDBC-F14ED2AE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D0095AA-8BF6-4524-BD04-4E23FB45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2BA642-E0B9-DBBE-3EB9-9B2518E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4786987-BC38-7738-1DC5-D8A01F93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87C904E-84B1-96F7-ED19-E1CFD4B3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E2DAFE-D9D2-CBD1-F1B2-15F22257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589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AA8B9-F607-86A1-B56A-FD0B7DCA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AC85CA-377F-D522-7E45-9B67E4CBA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EC743E-3939-3B23-C041-4735CCD6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D7C2B8F-7762-C450-8571-39186C71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2BD26C-0FB0-5C7F-C785-4CD651FE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397F28-56C3-74F6-5F5E-7A16AF1B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968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93264-7616-F328-6C8E-9CF8D96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B022B3-B44E-7B98-5866-AE6653C3F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BE9D79-A064-F520-C920-E9860AD41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A9C77A-7E1C-37F0-7277-449BBC16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080E8A-73DD-3672-2223-4F61C910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0CC6CF-6E1D-E317-A608-0080500B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88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6C3F1DE-5749-5A6F-B7D0-5AB479A7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7F7DAB-17D8-29C4-22D2-98437F57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968B8-0355-430A-D814-0C789F301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99090-8D50-4DAD-8A0F-13AEE3E84B0F}" type="datetimeFigureOut">
              <a:rPr lang="nl-BE" smtClean="0"/>
              <a:t>17/04/2025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F6FF3-2A3C-1014-D9BA-6AD29B82E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3FD91A-0782-58DE-9F4E-8BB53AA88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9F6B0-35E4-4DE8-8A5B-FDA67B0D12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48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809F37-9DA4-D675-128A-4B9BB38BC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FD1E922-0A46-26B3-8689-873414C42B4F}"/>
              </a:ext>
            </a:extLst>
          </p:cNvPr>
          <p:cNvSpPr/>
          <p:nvPr/>
        </p:nvSpPr>
        <p:spPr>
          <a:xfrm>
            <a:off x="228599" y="185058"/>
            <a:ext cx="1611086" cy="370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Maandag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CA15301E-65F9-F757-815C-351F4BA2D21B}"/>
              </a:ext>
            </a:extLst>
          </p:cNvPr>
          <p:cNvSpPr/>
          <p:nvPr/>
        </p:nvSpPr>
        <p:spPr>
          <a:xfrm>
            <a:off x="1992085" y="185058"/>
            <a:ext cx="1611086" cy="370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>
                <a:solidFill>
                  <a:schemeClr val="tx1"/>
                </a:solidFill>
              </a:rPr>
              <a:t>Dinsdag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EF0EC0EC-9BEA-BB94-63EE-7B9A5175405B}"/>
              </a:ext>
            </a:extLst>
          </p:cNvPr>
          <p:cNvSpPr/>
          <p:nvPr/>
        </p:nvSpPr>
        <p:spPr>
          <a:xfrm>
            <a:off x="3755572" y="18505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 err="1">
                <a:solidFill>
                  <a:schemeClr val="tx1"/>
                </a:solidFill>
              </a:rPr>
              <a:t>Woensdag</a:t>
            </a:r>
            <a:endParaRPr lang="nl-BE" sz="1801" b="1" dirty="0">
              <a:solidFill>
                <a:schemeClr val="tx1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F2349E40-A332-5C46-A5DE-37234E64F667}"/>
              </a:ext>
            </a:extLst>
          </p:cNvPr>
          <p:cNvSpPr/>
          <p:nvPr/>
        </p:nvSpPr>
        <p:spPr>
          <a:xfrm>
            <a:off x="5519058" y="18505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Donderdag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6143B023-1C22-C404-4CF3-B17EF2BA461F}"/>
              </a:ext>
            </a:extLst>
          </p:cNvPr>
          <p:cNvSpPr/>
          <p:nvPr/>
        </p:nvSpPr>
        <p:spPr>
          <a:xfrm>
            <a:off x="7282544" y="18505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>
                <a:solidFill>
                  <a:schemeClr val="tx1"/>
                </a:solidFill>
              </a:rPr>
              <a:t>Vrijdag</a:t>
            </a:r>
            <a:endParaRPr lang="nl-BE" sz="1801" dirty="0">
              <a:solidFill>
                <a:schemeClr val="tx1"/>
              </a:solidFill>
            </a:endParaRP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889F14E4-0807-9E25-02BD-6529BFD1B9A5}"/>
              </a:ext>
            </a:extLst>
          </p:cNvPr>
          <p:cNvGrpSpPr/>
          <p:nvPr/>
        </p:nvGrpSpPr>
        <p:grpSpPr>
          <a:xfrm>
            <a:off x="228602" y="844140"/>
            <a:ext cx="11702142" cy="517470"/>
            <a:chOff x="228600" y="1556657"/>
            <a:chExt cx="11702143" cy="517470"/>
          </a:xfrm>
        </p:grpSpPr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17787F6B-1DE5-E437-E195-CF4712BC1CAB}"/>
                </a:ext>
              </a:extLst>
            </p:cNvPr>
            <p:cNvSpPr/>
            <p:nvPr/>
          </p:nvSpPr>
          <p:spPr>
            <a:xfrm>
              <a:off x="228600" y="1556657"/>
              <a:ext cx="11702143" cy="517470"/>
            </a:xfrm>
            <a:prstGeom prst="roundRect">
              <a:avLst/>
            </a:prstGeom>
            <a:pattFill prst="wdUpDiag">
              <a:fgClr>
                <a:srgbClr val="1E1E1E"/>
              </a:fgClr>
              <a:bgClr>
                <a:srgbClr val="252526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C30E08A6-7662-4814-BE8F-B2C86A0258D9}"/>
                </a:ext>
              </a:extLst>
            </p:cNvPr>
            <p:cNvSpPr txBox="1"/>
            <p:nvPr/>
          </p:nvSpPr>
          <p:spPr>
            <a:xfrm>
              <a:off x="348342" y="1577923"/>
              <a:ext cx="3254829" cy="3694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1" b="1" dirty="0">
                  <a:solidFill>
                    <a:schemeClr val="bg1"/>
                  </a:solidFill>
                </a:rPr>
                <a:t>Agora - Silent Study</a:t>
              </a:r>
              <a:endParaRPr lang="nl-BE" sz="1801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7F8BC6D2-FDA3-E7A4-2807-F8CCC114C1CB}"/>
              </a:ext>
            </a:extLst>
          </p:cNvPr>
          <p:cNvGrpSpPr/>
          <p:nvPr/>
        </p:nvGrpSpPr>
        <p:grpSpPr>
          <a:xfrm>
            <a:off x="228600" y="1564963"/>
            <a:ext cx="11702142" cy="517470"/>
            <a:chOff x="228600" y="1556657"/>
            <a:chExt cx="11702143" cy="517470"/>
          </a:xfrm>
          <a:solidFill>
            <a:srgbClr val="252526"/>
          </a:solidFill>
        </p:grpSpPr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F22E4276-D855-A78E-2243-6B87C2F2F706}"/>
                </a:ext>
              </a:extLst>
            </p:cNvPr>
            <p:cNvSpPr/>
            <p:nvPr/>
          </p:nvSpPr>
          <p:spPr>
            <a:xfrm>
              <a:off x="228600" y="1556657"/>
              <a:ext cx="11702143" cy="51747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3E95FF0F-DD42-D901-63CA-CE7145573F34}"/>
                </a:ext>
              </a:extLst>
            </p:cNvPr>
            <p:cNvSpPr txBox="1"/>
            <p:nvPr/>
          </p:nvSpPr>
          <p:spPr>
            <a:xfrm>
              <a:off x="348342" y="1577923"/>
              <a:ext cx="3254829" cy="3694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1" b="1" dirty="0">
                  <a:solidFill>
                    <a:schemeClr val="bg1"/>
                  </a:solidFill>
                </a:rPr>
                <a:t>Arenberg - </a:t>
              </a:r>
              <a:r>
                <a:rPr lang="en-US" sz="1801" b="1" dirty="0" err="1">
                  <a:solidFill>
                    <a:schemeClr val="bg1"/>
                  </a:solidFill>
                </a:rPr>
                <a:t>Zolder</a:t>
              </a:r>
              <a:endParaRPr lang="nl-BE" sz="1801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388976D7-034A-21C9-69C8-DD16A1C6C8D1}"/>
              </a:ext>
            </a:extLst>
          </p:cNvPr>
          <p:cNvSpPr/>
          <p:nvPr/>
        </p:nvSpPr>
        <p:spPr>
          <a:xfrm>
            <a:off x="10296700" y="924184"/>
            <a:ext cx="940012" cy="360000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/>
              <a:t>0</a:t>
            </a:r>
            <a:endParaRPr lang="nl-BE" sz="1801" dirty="0"/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CEC79E06-F6A8-FB98-8C66-069C12390836}"/>
              </a:ext>
            </a:extLst>
          </p:cNvPr>
          <p:cNvSpPr/>
          <p:nvPr/>
        </p:nvSpPr>
        <p:spPr>
          <a:xfrm>
            <a:off x="10340766" y="1643699"/>
            <a:ext cx="940012" cy="360000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/>
              <a:t>95</a:t>
            </a:r>
            <a:endParaRPr lang="nl-BE" sz="1801" dirty="0"/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AD30E187-A689-5944-2B2C-93B59411C3F7}"/>
              </a:ext>
            </a:extLst>
          </p:cNvPr>
          <p:cNvGrpSpPr/>
          <p:nvPr/>
        </p:nvGrpSpPr>
        <p:grpSpPr>
          <a:xfrm>
            <a:off x="228600" y="2249062"/>
            <a:ext cx="11702142" cy="584775"/>
            <a:chOff x="228600" y="1556656"/>
            <a:chExt cx="11702143" cy="584775"/>
          </a:xfrm>
          <a:solidFill>
            <a:srgbClr val="252526"/>
          </a:solidFill>
        </p:grpSpPr>
        <p:sp>
          <p:nvSpPr>
            <p:cNvPr id="26" name="Rechthoek: afgeronde hoeken 25">
              <a:extLst>
                <a:ext uri="{FF2B5EF4-FFF2-40B4-BE49-F238E27FC236}">
                  <a16:creationId xmlns:a16="http://schemas.microsoft.com/office/drawing/2014/main" id="{7962DFA0-6BE2-69A2-6D01-29C03F0C71BE}"/>
                </a:ext>
              </a:extLst>
            </p:cNvPr>
            <p:cNvSpPr/>
            <p:nvPr/>
          </p:nvSpPr>
          <p:spPr>
            <a:xfrm>
              <a:off x="228600" y="1556656"/>
              <a:ext cx="11702143" cy="584775"/>
            </a:xfrm>
            <a:prstGeom prst="roundRect">
              <a:avLst>
                <a:gd name="adj" fmla="val 109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/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id="{32E8FB3F-8AC6-C8C3-1A20-B3B4C583F9BF}"/>
                </a:ext>
              </a:extLst>
            </p:cNvPr>
            <p:cNvSpPr txBox="1"/>
            <p:nvPr/>
          </p:nvSpPr>
          <p:spPr>
            <a:xfrm>
              <a:off x="348342" y="1577924"/>
              <a:ext cx="3254829" cy="369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BE"/>
              </a:defPPr>
              <a:lvl1pPr algn="ctr">
                <a:defRPr sz="180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b="1" dirty="0"/>
                <a:t>Arenberg - </a:t>
              </a:r>
              <a:r>
                <a:rPr lang="en-US" b="1" dirty="0" err="1"/>
                <a:t>Boekenzaal</a:t>
              </a:r>
              <a:endParaRPr lang="nl-BE" b="1" dirty="0"/>
            </a:p>
          </p:txBody>
        </p:sp>
      </p:grp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2862FCF2-7B07-4814-3095-6354B552158F}"/>
              </a:ext>
            </a:extLst>
          </p:cNvPr>
          <p:cNvSpPr/>
          <p:nvPr/>
        </p:nvSpPr>
        <p:spPr>
          <a:xfrm>
            <a:off x="10340766" y="2356484"/>
            <a:ext cx="940012" cy="360000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72</a:t>
            </a:r>
            <a:endParaRPr lang="nl-BE" sz="1801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F9671A5D-960C-A7DF-66AD-DDC3B9800ECD}"/>
              </a:ext>
            </a:extLst>
          </p:cNvPr>
          <p:cNvSpPr txBox="1"/>
          <p:nvPr/>
        </p:nvSpPr>
        <p:spPr>
          <a:xfrm rot="16200000">
            <a:off x="11241302" y="2270331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</a:t>
            </a:r>
            <a:endParaRPr lang="nl-BE" sz="3200" dirty="0">
              <a:solidFill>
                <a:schemeClr val="bg1"/>
              </a:solidFill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40E4B155-AC98-D472-9DD8-24EBB43B7C38}"/>
              </a:ext>
            </a:extLst>
          </p:cNvPr>
          <p:cNvSpPr/>
          <p:nvPr/>
        </p:nvSpPr>
        <p:spPr>
          <a:xfrm>
            <a:off x="9046030" y="17100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Zaterdag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C3566FD-E7E5-EAD1-9CD8-4F6F1DB091C6}"/>
              </a:ext>
            </a:extLst>
          </p:cNvPr>
          <p:cNvSpPr txBox="1"/>
          <p:nvPr/>
        </p:nvSpPr>
        <p:spPr>
          <a:xfrm rot="16200000">
            <a:off x="11237154" y="1546491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</a:t>
            </a:r>
            <a:endParaRPr lang="nl-BE" sz="3200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4584B48-B165-7346-12C1-09DD46239156}"/>
              </a:ext>
            </a:extLst>
          </p:cNvPr>
          <p:cNvSpPr txBox="1"/>
          <p:nvPr/>
        </p:nvSpPr>
        <p:spPr>
          <a:xfrm rot="16200000">
            <a:off x="11237152" y="847488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</a:t>
            </a:r>
            <a:endParaRPr lang="nl-B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637DCC3-9F94-6CC9-C64D-61322254573F}"/>
              </a:ext>
            </a:extLst>
          </p:cNvPr>
          <p:cNvSpPr/>
          <p:nvPr/>
        </p:nvSpPr>
        <p:spPr>
          <a:xfrm>
            <a:off x="3556844" y="200722"/>
            <a:ext cx="4706606" cy="65346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ACDCDF9D-973F-2758-25EF-5D170B958F39}"/>
              </a:ext>
            </a:extLst>
          </p:cNvPr>
          <p:cNvSpPr/>
          <p:nvPr/>
        </p:nvSpPr>
        <p:spPr>
          <a:xfrm>
            <a:off x="3685467" y="324546"/>
            <a:ext cx="1611086" cy="33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Maandag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53897471-23DA-A522-AA78-2D2E014CE339}"/>
              </a:ext>
            </a:extLst>
          </p:cNvPr>
          <p:cNvSpPr/>
          <p:nvPr/>
        </p:nvSpPr>
        <p:spPr>
          <a:xfrm>
            <a:off x="5448953" y="324546"/>
            <a:ext cx="1611086" cy="3364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>
                <a:solidFill>
                  <a:schemeClr val="tx1"/>
                </a:solidFill>
              </a:rPr>
              <a:t>Dinsdag</a:t>
            </a:r>
            <a:endParaRPr lang="nl-BE" sz="1801" dirty="0">
              <a:solidFill>
                <a:schemeClr val="tx1"/>
              </a:solidFill>
            </a:endParaRP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292A6100-9F53-3F56-42DB-E187DBFF820A}"/>
              </a:ext>
            </a:extLst>
          </p:cNvPr>
          <p:cNvGrpSpPr/>
          <p:nvPr/>
        </p:nvGrpSpPr>
        <p:grpSpPr>
          <a:xfrm>
            <a:off x="3674329" y="866440"/>
            <a:ext cx="4433812" cy="517470"/>
            <a:chOff x="228600" y="1556657"/>
            <a:chExt cx="11702143" cy="517470"/>
          </a:xfrm>
        </p:grpSpPr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11D7A179-5D46-B022-2876-7D534251D4CA}"/>
                </a:ext>
              </a:extLst>
            </p:cNvPr>
            <p:cNvSpPr/>
            <p:nvPr/>
          </p:nvSpPr>
          <p:spPr>
            <a:xfrm>
              <a:off x="228600" y="1556657"/>
              <a:ext cx="11702143" cy="517470"/>
            </a:xfrm>
            <a:prstGeom prst="roundRect">
              <a:avLst/>
            </a:prstGeom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5DA1F90-5743-74EB-2A62-905EE2FE4666}"/>
                </a:ext>
              </a:extLst>
            </p:cNvPr>
            <p:cNvSpPr txBox="1"/>
            <p:nvPr/>
          </p:nvSpPr>
          <p:spPr>
            <a:xfrm>
              <a:off x="348340" y="1577923"/>
              <a:ext cx="687020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b="1" dirty="0"/>
                <a:t>Agora - Silent Study</a:t>
              </a:r>
              <a:endParaRPr lang="nl-BE" sz="1801" b="1" dirty="0"/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3E3CC4CB-B14A-46CF-E2BA-F87DD28040C2}"/>
              </a:ext>
            </a:extLst>
          </p:cNvPr>
          <p:cNvGrpSpPr/>
          <p:nvPr/>
        </p:nvGrpSpPr>
        <p:grpSpPr>
          <a:xfrm>
            <a:off x="3674325" y="1487194"/>
            <a:ext cx="4424371" cy="517470"/>
            <a:chOff x="228600" y="1556657"/>
            <a:chExt cx="11702143" cy="517470"/>
          </a:xfrm>
        </p:grpSpPr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B2E80794-D953-B8BB-A70D-E291C35C4C14}"/>
                </a:ext>
              </a:extLst>
            </p:cNvPr>
            <p:cNvSpPr/>
            <p:nvPr/>
          </p:nvSpPr>
          <p:spPr>
            <a:xfrm>
              <a:off x="228600" y="1556657"/>
              <a:ext cx="11702143" cy="5174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CF2E1B9D-479E-18B4-FC3D-F777FEC01AF9}"/>
                </a:ext>
              </a:extLst>
            </p:cNvPr>
            <p:cNvSpPr txBox="1"/>
            <p:nvPr/>
          </p:nvSpPr>
          <p:spPr>
            <a:xfrm>
              <a:off x="348341" y="1577923"/>
              <a:ext cx="5356052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b="1" dirty="0"/>
                <a:t>Arenberg - </a:t>
              </a:r>
              <a:r>
                <a:rPr lang="en-US" sz="1801" b="1" dirty="0" err="1"/>
                <a:t>Zolder</a:t>
              </a:r>
              <a:endParaRPr lang="nl-BE" sz="1801" b="1" dirty="0"/>
            </a:p>
          </p:txBody>
        </p:sp>
      </p:grp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231B2795-BE6B-CD08-0CFE-84DCBA91503B}"/>
              </a:ext>
            </a:extLst>
          </p:cNvPr>
          <p:cNvSpPr/>
          <p:nvPr/>
        </p:nvSpPr>
        <p:spPr>
          <a:xfrm>
            <a:off x="6589034" y="946484"/>
            <a:ext cx="940012" cy="3600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0</a:t>
            </a:r>
            <a:endParaRPr lang="nl-BE" sz="1801" dirty="0"/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3F1D7B9E-A1B0-E453-31BD-ECC3FB33CE33}"/>
              </a:ext>
            </a:extLst>
          </p:cNvPr>
          <p:cNvSpPr/>
          <p:nvPr/>
        </p:nvSpPr>
        <p:spPr>
          <a:xfrm>
            <a:off x="6611280" y="1565930"/>
            <a:ext cx="940012" cy="3600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95</a:t>
            </a:r>
            <a:endParaRPr lang="nl-BE" sz="1801" dirty="0"/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377AEFA9-35A4-B7F8-FC6A-B53DC1D82BBE}"/>
              </a:ext>
            </a:extLst>
          </p:cNvPr>
          <p:cNvGrpSpPr/>
          <p:nvPr/>
        </p:nvGrpSpPr>
        <p:grpSpPr>
          <a:xfrm>
            <a:off x="3674325" y="2148701"/>
            <a:ext cx="4424371" cy="584775"/>
            <a:chOff x="228600" y="1556656"/>
            <a:chExt cx="11702143" cy="584775"/>
          </a:xfrm>
        </p:grpSpPr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DA7AC0B4-E4F2-E078-0C85-7D1DE3184AB3}"/>
                </a:ext>
              </a:extLst>
            </p:cNvPr>
            <p:cNvSpPr/>
            <p:nvPr/>
          </p:nvSpPr>
          <p:spPr>
            <a:xfrm>
              <a:off x="228600" y="1556656"/>
              <a:ext cx="11702143" cy="584775"/>
            </a:xfrm>
            <a:prstGeom prst="roundRect">
              <a:avLst>
                <a:gd name="adj" fmla="val 1097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1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25A399F8-F39B-5622-8B94-BB4E85230CDF}"/>
                </a:ext>
              </a:extLst>
            </p:cNvPr>
            <p:cNvSpPr txBox="1"/>
            <p:nvPr/>
          </p:nvSpPr>
          <p:spPr>
            <a:xfrm>
              <a:off x="348339" y="1577923"/>
              <a:ext cx="7212505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b="1" dirty="0"/>
                <a:t>Arenberg - </a:t>
              </a:r>
              <a:r>
                <a:rPr lang="en-US" sz="1801" b="1" dirty="0" err="1"/>
                <a:t>Boekenzaal</a:t>
              </a:r>
              <a:endParaRPr lang="nl-BE" sz="1801" b="1" dirty="0"/>
            </a:p>
          </p:txBody>
        </p:sp>
      </p:grp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8B953109-9959-9BA6-EADC-A9AB8B323037}"/>
              </a:ext>
            </a:extLst>
          </p:cNvPr>
          <p:cNvSpPr/>
          <p:nvPr/>
        </p:nvSpPr>
        <p:spPr>
          <a:xfrm>
            <a:off x="6611270" y="2256123"/>
            <a:ext cx="940012" cy="3600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72</a:t>
            </a:r>
            <a:endParaRPr lang="nl-BE" sz="1801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BC190DDD-EFFC-12CE-F874-557D84C2B493}"/>
              </a:ext>
            </a:extLst>
          </p:cNvPr>
          <p:cNvSpPr txBox="1"/>
          <p:nvPr/>
        </p:nvSpPr>
        <p:spPr>
          <a:xfrm rot="16200000">
            <a:off x="7551566" y="2169970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</a:t>
            </a:r>
            <a:endParaRPr lang="nl-BE" sz="3200" dirty="0"/>
          </a:p>
        </p:txBody>
      </p:sp>
      <p:pic>
        <p:nvPicPr>
          <p:cNvPr id="23" name="Afbeelding 22" descr="Afbeelding met cirkel, creativiteit&#10;&#10;Door AI gegenereerde inhoud is mogelijk onjuist.">
            <a:extLst>
              <a:ext uri="{FF2B5EF4-FFF2-40B4-BE49-F238E27FC236}">
                <a16:creationId xmlns:a16="http://schemas.microsoft.com/office/drawing/2014/main" id="{E876E099-FE11-53BD-3623-9387E4314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35" y="247248"/>
            <a:ext cx="462961" cy="462961"/>
          </a:xfrm>
          <a:prstGeom prst="rect">
            <a:avLst/>
          </a:prstGeom>
        </p:spPr>
      </p:pic>
      <p:sp>
        <p:nvSpPr>
          <p:cNvPr id="25" name="Tekstvak 24">
            <a:extLst>
              <a:ext uri="{FF2B5EF4-FFF2-40B4-BE49-F238E27FC236}">
                <a16:creationId xmlns:a16="http://schemas.microsoft.com/office/drawing/2014/main" id="{26521948-16EF-65C3-8E8E-1FD1F92426BE}"/>
              </a:ext>
            </a:extLst>
          </p:cNvPr>
          <p:cNvSpPr txBox="1"/>
          <p:nvPr/>
        </p:nvSpPr>
        <p:spPr>
          <a:xfrm rot="16200000">
            <a:off x="7507668" y="1468722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</a:t>
            </a:r>
            <a:endParaRPr lang="nl-BE" sz="3200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47083575-5874-1E5D-9B95-A48F484E5BDC}"/>
              </a:ext>
            </a:extLst>
          </p:cNvPr>
          <p:cNvSpPr txBox="1"/>
          <p:nvPr/>
        </p:nvSpPr>
        <p:spPr>
          <a:xfrm rot="16200000">
            <a:off x="7523806" y="869788"/>
            <a:ext cx="58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06454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BF5F2E-F2D9-64B7-BAF3-E254ED9BF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71852A2-535D-A57F-D1E3-C8DD27566C1E}"/>
              </a:ext>
            </a:extLst>
          </p:cNvPr>
          <p:cNvSpPr/>
          <p:nvPr/>
        </p:nvSpPr>
        <p:spPr>
          <a:xfrm>
            <a:off x="228599" y="185058"/>
            <a:ext cx="1611086" cy="370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Maandag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0383CDCB-D5FF-45E6-9F9F-54AB6B899248}"/>
              </a:ext>
            </a:extLst>
          </p:cNvPr>
          <p:cNvSpPr/>
          <p:nvPr/>
        </p:nvSpPr>
        <p:spPr>
          <a:xfrm>
            <a:off x="1992085" y="185058"/>
            <a:ext cx="1611086" cy="370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>
                <a:solidFill>
                  <a:schemeClr val="tx1"/>
                </a:solidFill>
              </a:rPr>
              <a:t>Dinsdag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A33CDECA-6160-CF1B-D3D7-45CE23C3B084}"/>
              </a:ext>
            </a:extLst>
          </p:cNvPr>
          <p:cNvSpPr/>
          <p:nvPr/>
        </p:nvSpPr>
        <p:spPr>
          <a:xfrm>
            <a:off x="3755572" y="185058"/>
            <a:ext cx="1611086" cy="370114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 err="1">
                <a:solidFill>
                  <a:schemeClr val="bg1"/>
                </a:solidFill>
              </a:rPr>
              <a:t>Woensdag</a:t>
            </a:r>
            <a:endParaRPr lang="nl-BE" sz="1801" b="1" dirty="0">
              <a:solidFill>
                <a:schemeClr val="bg1"/>
              </a:solidFill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65F851EA-3B4B-00DE-3BCA-3F451AAD8E5D}"/>
              </a:ext>
            </a:extLst>
          </p:cNvPr>
          <p:cNvSpPr/>
          <p:nvPr/>
        </p:nvSpPr>
        <p:spPr>
          <a:xfrm>
            <a:off x="5519058" y="18505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Donderdag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A354DF4D-4FBC-7A85-3BA1-D98BC3AB0DB6}"/>
              </a:ext>
            </a:extLst>
          </p:cNvPr>
          <p:cNvSpPr/>
          <p:nvPr/>
        </p:nvSpPr>
        <p:spPr>
          <a:xfrm>
            <a:off x="7282544" y="18505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>
                <a:solidFill>
                  <a:schemeClr val="tx1"/>
                </a:solidFill>
              </a:rPr>
              <a:t>Vrijdag</a:t>
            </a:r>
            <a:endParaRPr lang="nl-BE" sz="1801" dirty="0">
              <a:solidFill>
                <a:schemeClr val="tx1"/>
              </a:solidFill>
            </a:endParaRPr>
          </a:p>
        </p:txBody>
      </p:sp>
      <p:pic>
        <p:nvPicPr>
          <p:cNvPr id="3" name="Afbeelding 2" descr="Afbeelding met cirkel, creativiteit&#10;&#10;Door AI gegenereerde inhoud is mogelijk onjuist.">
            <a:extLst>
              <a:ext uri="{FF2B5EF4-FFF2-40B4-BE49-F238E27FC236}">
                <a16:creationId xmlns:a16="http://schemas.microsoft.com/office/drawing/2014/main" id="{537C54FD-CD74-B221-E1F2-4949ACA2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78" y="104336"/>
            <a:ext cx="509257" cy="509257"/>
          </a:xfrm>
          <a:prstGeom prst="rect">
            <a:avLst/>
          </a:prstGeom>
        </p:spPr>
      </p:pic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0682FB4D-E484-331D-80F4-231A9498302B}"/>
              </a:ext>
            </a:extLst>
          </p:cNvPr>
          <p:cNvSpPr/>
          <p:nvPr/>
        </p:nvSpPr>
        <p:spPr>
          <a:xfrm>
            <a:off x="9046030" y="171008"/>
            <a:ext cx="1611086" cy="37011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Zaterdag</a:t>
            </a:r>
            <a:endParaRPr lang="nl-BE" sz="1801" dirty="0">
              <a:solidFill>
                <a:schemeClr val="tx1"/>
              </a:solidFill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BBD92FA4-54C6-36AD-B921-495B881CC56C}"/>
              </a:ext>
            </a:extLst>
          </p:cNvPr>
          <p:cNvSpPr/>
          <p:nvPr/>
        </p:nvSpPr>
        <p:spPr>
          <a:xfrm>
            <a:off x="228599" y="1035586"/>
            <a:ext cx="11632895" cy="815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7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4C45E1C-9BFA-1930-BB04-09F037DC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71" y="340963"/>
            <a:ext cx="10485858" cy="61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Diazoom 6">
                <a:extLst>
                  <a:ext uri="{FF2B5EF4-FFF2-40B4-BE49-F238E27FC236}">
                    <a16:creationId xmlns:a16="http://schemas.microsoft.com/office/drawing/2014/main" id="{7B68764A-3AAB-37EF-9306-2E62709C4E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0100336"/>
                  </p:ext>
                </p:extLst>
              </p:nvPr>
            </p:nvGraphicFramePr>
            <p:xfrm>
              <a:off x="974062" y="547910"/>
              <a:ext cx="10243876" cy="5762180"/>
            </p:xfrm>
            <a:graphic>
              <a:graphicData uri="http://schemas.microsoft.com/office/powerpoint/2016/slidezoom">
                <pslz:sldZm>
                  <pslz:sldZmObj sldId="261" cId="4064542827">
                    <pslz:zmPr id="{446B6DDD-8BCF-4431-BB0F-F8666AF02C3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243876" cy="576218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Diazoom 6">
                <a:extLst>
                  <a:ext uri="{FF2B5EF4-FFF2-40B4-BE49-F238E27FC236}">
                    <a16:creationId xmlns:a16="http://schemas.microsoft.com/office/drawing/2014/main" id="{7B68764A-3AAB-37EF-9306-2E62709C4E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062" y="547910"/>
                <a:ext cx="10243876" cy="5762180"/>
              </a:xfrm>
              <a:prstGeom prst="rect">
                <a:avLst/>
              </a:prstGeom>
              <a:ln w="285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0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078FE-7E12-55CD-8613-DE98410D8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Diazoom 4">
                <a:extLst>
                  <a:ext uri="{FF2B5EF4-FFF2-40B4-BE49-F238E27FC236}">
                    <a16:creationId xmlns:a16="http://schemas.microsoft.com/office/drawing/2014/main" id="{A279AE81-A821-010A-4B07-A1E7F872C8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7656340"/>
                  </p:ext>
                </p:extLst>
              </p:nvPr>
            </p:nvGraphicFramePr>
            <p:xfrm>
              <a:off x="1527672" y="859316"/>
              <a:ext cx="9136656" cy="5139368"/>
            </p:xfrm>
            <a:graphic>
              <a:graphicData uri="http://schemas.microsoft.com/office/powerpoint/2016/slidezoom">
                <pslz:sldZm>
                  <pslz:sldZmObj sldId="258" cId="370277623">
                    <pslz:zmPr id="{BADF3CA5-D8F5-48F6-B81F-49DA831CDB5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36656" cy="5139368"/>
                        </a:xfrm>
                        <a:prstGeom prst="rect">
                          <a:avLst/>
                        </a:prstGeom>
                        <a:ln w="28575">
                          <a:solidFill>
                            <a:schemeClr val="bg1"/>
                          </a:solidFill>
                        </a:ln>
                        <a:effectLst>
                          <a:softEdge rad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Dia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79AE81-A821-010A-4B07-A1E7F872C8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7672" y="859316"/>
                <a:ext cx="9136656" cy="5139368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  <a:effectLst>
                <a:softEdge rad="0"/>
              </a:effectLst>
            </p:spPr>
          </p:pic>
        </mc:Fallback>
      </mc:AlternateContent>
      <p:sp>
        <p:nvSpPr>
          <p:cNvPr id="11" name="Rechteraccolade 10">
            <a:extLst>
              <a:ext uri="{FF2B5EF4-FFF2-40B4-BE49-F238E27FC236}">
                <a16:creationId xmlns:a16="http://schemas.microsoft.com/office/drawing/2014/main" id="{ADC033E2-C3EA-474D-1E17-E13739F3849E}"/>
              </a:ext>
            </a:extLst>
          </p:cNvPr>
          <p:cNvSpPr/>
          <p:nvPr/>
        </p:nvSpPr>
        <p:spPr>
          <a:xfrm rot="16200000">
            <a:off x="6848704" y="-1636529"/>
            <a:ext cx="124297" cy="4707836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sz="1801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ECC4E89-74BF-18D5-D8AB-29DCB7D2F23D}"/>
              </a:ext>
            </a:extLst>
          </p:cNvPr>
          <p:cNvSpPr txBox="1"/>
          <p:nvPr/>
        </p:nvSpPr>
        <p:spPr>
          <a:xfrm>
            <a:off x="5807662" y="221586"/>
            <a:ext cx="20590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 err="1">
                <a:solidFill>
                  <a:schemeClr val="bg1"/>
                </a:solidFill>
              </a:rPr>
              <a:t>Selecteer</a:t>
            </a:r>
            <a:r>
              <a:rPr lang="en-US" sz="1801" b="1" dirty="0">
                <a:solidFill>
                  <a:schemeClr val="bg1"/>
                </a:solidFill>
              </a:rPr>
              <a:t> </a:t>
            </a:r>
            <a:r>
              <a:rPr lang="en-US" sz="1801" b="1" dirty="0" err="1">
                <a:solidFill>
                  <a:schemeClr val="bg1"/>
                </a:solidFill>
              </a:rPr>
              <a:t>een</a:t>
            </a:r>
            <a:r>
              <a:rPr lang="en-US" sz="1801" b="1" dirty="0">
                <a:solidFill>
                  <a:schemeClr val="bg1"/>
                </a:solidFill>
              </a:rPr>
              <a:t> </a:t>
            </a:r>
            <a:r>
              <a:rPr lang="en-US" sz="1801" b="1" dirty="0" err="1">
                <a:solidFill>
                  <a:schemeClr val="bg1"/>
                </a:solidFill>
              </a:rPr>
              <a:t>dag</a:t>
            </a:r>
            <a:endParaRPr lang="nl-BE" sz="1801" b="1" dirty="0">
              <a:solidFill>
                <a:schemeClr val="bg1"/>
              </a:solidFill>
            </a:endParaRPr>
          </a:p>
        </p:txBody>
      </p:sp>
      <p:sp>
        <p:nvSpPr>
          <p:cNvPr id="13" name="Rechteraccolade 12">
            <a:extLst>
              <a:ext uri="{FF2B5EF4-FFF2-40B4-BE49-F238E27FC236}">
                <a16:creationId xmlns:a16="http://schemas.microsoft.com/office/drawing/2014/main" id="{ACBEE010-AFD1-91A7-CBBE-92AB5DB7AA69}"/>
              </a:ext>
            </a:extLst>
          </p:cNvPr>
          <p:cNvSpPr/>
          <p:nvPr/>
        </p:nvSpPr>
        <p:spPr>
          <a:xfrm rot="16200000">
            <a:off x="2939356" y="-418285"/>
            <a:ext cx="124297" cy="2222146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sz="1801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0EDB8D7-3729-76C7-C292-EEB2619BA1AC}"/>
              </a:ext>
            </a:extLst>
          </p:cNvPr>
          <p:cNvSpPr txBox="1"/>
          <p:nvPr/>
        </p:nvSpPr>
        <p:spPr>
          <a:xfrm>
            <a:off x="2248886" y="274697"/>
            <a:ext cx="196284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chemeClr val="bg1"/>
                </a:solidFill>
              </a:rPr>
              <a:t>Al </a:t>
            </a:r>
            <a:r>
              <a:rPr lang="en-US" sz="1801" b="1" dirty="0" err="1">
                <a:solidFill>
                  <a:schemeClr val="bg1"/>
                </a:solidFill>
              </a:rPr>
              <a:t>gereserveerd</a:t>
            </a:r>
            <a:endParaRPr lang="nl-BE" sz="1801" b="1" dirty="0">
              <a:solidFill>
                <a:schemeClr val="bg1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580E541E-FD67-AB55-C3B2-6105DDD1BA30}"/>
              </a:ext>
            </a:extLst>
          </p:cNvPr>
          <p:cNvSpPr txBox="1"/>
          <p:nvPr/>
        </p:nvSpPr>
        <p:spPr>
          <a:xfrm>
            <a:off x="9796106" y="262924"/>
            <a:ext cx="10470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bg1"/>
                </a:solidFill>
              </a:rPr>
              <a:t>Settings</a:t>
            </a:r>
            <a:endParaRPr lang="nl-BE" sz="1801" b="1" dirty="0">
              <a:solidFill>
                <a:schemeClr val="bg1"/>
              </a:solidFill>
            </a:endParaRPr>
          </a:p>
        </p:txBody>
      </p: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912C071A-2950-C492-3FBC-6D44903F95CB}"/>
              </a:ext>
            </a:extLst>
          </p:cNvPr>
          <p:cNvSpPr/>
          <p:nvPr/>
        </p:nvSpPr>
        <p:spPr>
          <a:xfrm rot="16200000">
            <a:off x="10180574" y="389760"/>
            <a:ext cx="124297" cy="60773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sz="1801"/>
          </a:p>
        </p:txBody>
      </p:sp>
    </p:spTree>
    <p:extLst>
      <p:ext uri="{BB962C8B-B14F-4D97-AF65-F5344CB8AC3E}">
        <p14:creationId xmlns:p14="http://schemas.microsoft.com/office/powerpoint/2010/main" val="11167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ACBC2-C61F-357B-A740-17893A7A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Diazoom 2">
                <a:extLst>
                  <a:ext uri="{FF2B5EF4-FFF2-40B4-BE49-F238E27FC236}">
                    <a16:creationId xmlns:a16="http://schemas.microsoft.com/office/drawing/2014/main" id="{B96DC0FC-2DD3-5722-C81F-E4288213CE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5475394"/>
                  </p:ext>
                </p:extLst>
              </p:nvPr>
            </p:nvGraphicFramePr>
            <p:xfrm>
              <a:off x="1404257" y="789895"/>
              <a:ext cx="9383486" cy="5278210"/>
            </p:xfrm>
            <a:graphic>
              <a:graphicData uri="http://schemas.microsoft.com/office/powerpoint/2016/slidezoom">
                <pslz:sldZm>
                  <pslz:sldZmObj sldId="259" cId="207374028">
                    <pslz:zmPr id="{E6EAF9AA-9FA1-4504-BEA2-0CDE3E2CA34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383486" cy="527821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Dia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96DC0FC-2DD3-5722-C81F-E4288213CE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257" y="789895"/>
                <a:ext cx="9383486" cy="527821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0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0F33E-634F-3360-6726-4E6A75DC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4933"/>
            <a:ext cx="10515600" cy="145811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Startup Procedure</a:t>
            </a:r>
            <a:endParaRPr lang="nl-B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760D83E-5583-4E08-4B3B-23F0F1EFA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621876"/>
              </p:ext>
            </p:extLst>
          </p:nvPr>
        </p:nvGraphicFramePr>
        <p:xfrm>
          <a:off x="838202" y="1219202"/>
          <a:ext cx="10515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78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7F7AA-21A8-0B25-AE9D-026A8796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CEAED-74F4-03EE-8298-09901756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4933"/>
            <a:ext cx="10515600" cy="145811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Build (CI/CD)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8598F20-39A3-FD2B-F24A-0914884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Checks?</a:t>
            </a:r>
          </a:p>
          <a:p>
            <a:r>
              <a:rPr lang="en-US" dirty="0">
                <a:solidFill>
                  <a:schemeClr val="bg1"/>
                </a:solidFill>
              </a:rPr>
              <a:t>Build for Mobile</a:t>
            </a:r>
          </a:p>
          <a:p>
            <a:r>
              <a:rPr lang="en-US" dirty="0">
                <a:solidFill>
                  <a:schemeClr val="bg1"/>
                </a:solidFill>
              </a:rPr>
              <a:t>Build for Web browser (</a:t>
            </a:r>
            <a:r>
              <a:rPr lang="en-US" dirty="0" err="1">
                <a:solidFill>
                  <a:schemeClr val="bg1"/>
                </a:solidFill>
              </a:rPr>
              <a:t>manifest.json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86065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1833</TotalTime>
  <Words>113</Words>
  <Application>Microsoft Office PowerPoint</Application>
  <PresentationFormat>Breedbeeld</PresentationFormat>
  <Paragraphs>52</Paragraphs>
  <Slides>9</Slides>
  <Notes>0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Startup Procedure</vt:lpstr>
      <vt:lpstr>Build (CI/CD)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Meersschaut</dc:creator>
  <cp:lastModifiedBy>Simon Meersschaut</cp:lastModifiedBy>
  <cp:revision>7</cp:revision>
  <dcterms:created xsi:type="dcterms:W3CDTF">2025-04-13T10:45:36Z</dcterms:created>
  <dcterms:modified xsi:type="dcterms:W3CDTF">2025-04-17T15:56:06Z</dcterms:modified>
</cp:coreProperties>
</file>