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1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974CC-EB01-C020-F686-C69490788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8150AA4-BC4F-4CDB-5931-929688D50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886E2D-9C50-E41E-0952-6B7D82F9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AF07D9-6F02-F900-B00F-AA5DBAE3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BC383C4-023B-976B-E051-A263C109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712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7FC6B-9993-9088-0065-53BF24AE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6018360-1AA9-10B6-1C68-1E6446513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F5D9D-5CA0-0C0A-0972-9531E509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6772C5-5381-33C9-46AC-F598E74C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C7C04A-9414-1225-B72F-20D1EB1F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907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D27C48-5F85-7D19-DD21-57349B7EF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41B2EC-E476-FFB5-3AAB-6F7C09AEA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58156E-05D8-EAA5-6842-41621DD1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742254-F157-1A89-62CC-C1C50132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634D94-528B-B270-86B0-5301395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002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DE37D-8A78-E3DC-823E-51B8F38F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09674D-EA81-9D08-12A6-A0C10303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E2A8FE9-1162-A67A-8FBB-F2F0105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83EE6F-02CD-B8D4-FA70-A67122A4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437ECB-9B5B-6551-D65F-C21D84CD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062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FC9B0B-C389-B590-B2E4-E272D2B8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C65566-F7BB-65C0-BC89-F3FD3C8E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DAECE8B-D1E3-C7B8-EDDD-55FDC21D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2C8739-2381-B20F-76E9-5940D0DB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499EF2-E097-97C0-EA15-70621147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2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AB9D8-8BD3-63E3-B75A-7598CA21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2394E5-CF2F-0109-9499-5FADBAF14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F90088-53A8-581E-0F71-077E2A10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0ABA8D4-74A3-7D70-B32B-E0C665CC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62B865-9373-256E-05B8-86C63086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82BC6B1-B52B-3ADB-E804-55650CD9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80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B74E1-CCBD-B642-580A-EDB4FC822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97D767A-CC8B-F6F7-E564-DE3519A4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0151D75-5E31-A688-B942-9AC9CB3B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5808FBC-4AC5-2686-B7D2-E5B74A3A9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85E3858-8B21-FC1F-0202-C896025A8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0424CF7-80D1-098F-7346-5F526159F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8A103071-FC47-57A0-E96B-E2FC9837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C28ACD8-1B2C-755F-30D4-BC9E0851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113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F4E6C-92A1-8676-55AE-2523F31F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05B9F50-D941-2D8D-C0D4-EF2BCDB6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CBE1AEE-88F0-CB1E-232E-D26CED7A6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E7ACC4A-AE5E-368E-B9EE-E112B0B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88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9F39467-C397-65E0-50C5-590A8AFF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B482A30-782F-E443-1CE0-57E782B54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D9BEC4F-ED64-AE24-4B1B-045AEB92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15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9D660-F2CC-8BC2-C6C0-7C9EF3DCC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46FB88-11AA-6110-362C-26442297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1A92CB7-D957-5F91-CA0B-FE73D5EC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17F6A1B-4283-5BC4-6593-D3AC535E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C39A93-1CAF-7C31-3779-95528211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B47341E-1ACF-4C23-3BBE-B182DC30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7D6DB-A074-6C26-017F-BC1059A9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43546BE-DB52-5125-10E4-99C6EF9C5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98C9580-351A-D9CB-8826-50DC129D8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BA9A24-9760-D3BC-63A9-A7F4D421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361CEE-ED9D-2C52-3FE0-17445DD1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B831F60-290E-C308-D82D-A5310A8D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4599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6F4CB8E-3F7C-41A9-D513-AC8A0614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8FD71E-F706-DF24-AC07-FD9710024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D405FBC-1B19-B5D4-EF28-99E7E3639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96213-049B-4A35-A5C7-E17E0F33F9CB}" type="datetimeFigureOut">
              <a:rPr lang="nl-BE" smtClean="0"/>
              <a:t>2/03/2025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7258FC5-C1A8-5EED-8836-EB2A0C535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D5031BC-2CCC-139B-FDF3-F99CA64CD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68861-C281-4164-B8A1-A5340EBC8B1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011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20" descr="Afbeelding met patroon, stof, kleding, inpakpapier&#10;&#10;Door AI gegenereerde inhoud is mogelijk onjuist.">
            <a:extLst>
              <a:ext uri="{FF2B5EF4-FFF2-40B4-BE49-F238E27FC236}">
                <a16:creationId xmlns:a16="http://schemas.microsoft.com/office/drawing/2014/main" id="{147D6334-BB63-81B3-ABD4-5F0524DD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  <a14:imgEffect>
                      <a14:brightnessContrast bright="-4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00" b="17006"/>
          <a:stretch/>
        </p:blipFill>
        <p:spPr>
          <a:xfrm>
            <a:off x="0" y="-3"/>
            <a:ext cx="12192000" cy="6858003"/>
          </a:xfrm>
          <a:prstGeom prst="rect">
            <a:avLst/>
          </a:prstGeom>
        </p:spPr>
      </p:pic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05A50762-A8F7-4C1F-77AF-E736732D04E3}"/>
              </a:ext>
            </a:extLst>
          </p:cNvPr>
          <p:cNvSpPr/>
          <p:nvPr/>
        </p:nvSpPr>
        <p:spPr>
          <a:xfrm>
            <a:off x="473147" y="2349794"/>
            <a:ext cx="2168461" cy="2208287"/>
          </a:xfrm>
          <a:prstGeom prst="roundRect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6" name="Afbeelding 5" descr="Afbeelding met persoon, kleding, Kinderkunst, speeltuin&#10;&#10;Door AI gegenereerde inhoud is mogelijk onjuist.">
            <a:extLst>
              <a:ext uri="{FF2B5EF4-FFF2-40B4-BE49-F238E27FC236}">
                <a16:creationId xmlns:a16="http://schemas.microsoft.com/office/drawing/2014/main" id="{08045171-71E2-805C-6C93-252429B75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8" r="38795" b="3756"/>
          <a:stretch/>
        </p:blipFill>
        <p:spPr>
          <a:xfrm>
            <a:off x="472247" y="2349795"/>
            <a:ext cx="2161886" cy="2208288"/>
          </a:xfrm>
          <a:prstGeom prst="roundRect">
            <a:avLst/>
          </a:prstGeom>
        </p:spPr>
      </p:pic>
      <p:sp>
        <p:nvSpPr>
          <p:cNvPr id="9" name="Rechthoek: afgeronde hoeken 8">
            <a:extLst>
              <a:ext uri="{FF2B5EF4-FFF2-40B4-BE49-F238E27FC236}">
                <a16:creationId xmlns:a16="http://schemas.microsoft.com/office/drawing/2014/main" id="{72B9B2BC-D74E-351B-F1ED-1443B60750E3}"/>
              </a:ext>
            </a:extLst>
          </p:cNvPr>
          <p:cNvSpPr/>
          <p:nvPr/>
        </p:nvSpPr>
        <p:spPr>
          <a:xfrm>
            <a:off x="3201017" y="2349794"/>
            <a:ext cx="2168461" cy="2208287"/>
          </a:xfrm>
          <a:prstGeom prst="roundRect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: afgeronde hoeken 9">
            <a:extLst>
              <a:ext uri="{FF2B5EF4-FFF2-40B4-BE49-F238E27FC236}">
                <a16:creationId xmlns:a16="http://schemas.microsoft.com/office/drawing/2014/main" id="{A4457F0B-E479-48CC-0138-9CE37EEDAF80}"/>
              </a:ext>
            </a:extLst>
          </p:cNvPr>
          <p:cNvSpPr/>
          <p:nvPr/>
        </p:nvSpPr>
        <p:spPr>
          <a:xfrm>
            <a:off x="5928887" y="2324856"/>
            <a:ext cx="2168461" cy="2208287"/>
          </a:xfrm>
          <a:prstGeom prst="roundRect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CE6DFDFC-6B35-1DF9-58E8-226BD18AC054}"/>
              </a:ext>
            </a:extLst>
          </p:cNvPr>
          <p:cNvSpPr/>
          <p:nvPr/>
        </p:nvSpPr>
        <p:spPr>
          <a:xfrm>
            <a:off x="8656757" y="2324855"/>
            <a:ext cx="2168461" cy="2208287"/>
          </a:xfrm>
          <a:prstGeom prst="roundRect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17" name="Afbeelding 16" descr="Afbeelding met cirkel, Graphics, schermopname, ontwerp&#10;&#10;Door AI gegenereerde inhoud is mogelijk onjuist.">
            <a:extLst>
              <a:ext uri="{FF2B5EF4-FFF2-40B4-BE49-F238E27FC236}">
                <a16:creationId xmlns:a16="http://schemas.microsoft.com/office/drawing/2014/main" id="{4B1759D2-C8DA-D611-4B72-8E1AF3D5F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68" y="2428679"/>
            <a:ext cx="2000638" cy="20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1547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Meersschaut</dc:creator>
  <cp:lastModifiedBy>Simon Meersschaut</cp:lastModifiedBy>
  <cp:revision>1</cp:revision>
  <dcterms:created xsi:type="dcterms:W3CDTF">2025-03-02T16:08:41Z</dcterms:created>
  <dcterms:modified xsi:type="dcterms:W3CDTF">2025-03-02T16:20:36Z</dcterms:modified>
</cp:coreProperties>
</file>