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2392" y="1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544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30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89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4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376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186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95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446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01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9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309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6BB92-5173-47D7-98C8-027BFD48E5D9}" type="datetimeFigureOut">
              <a:rPr lang="nl-BE" smtClean="0"/>
              <a:t>13/02/2025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ED38E-5F6A-40B4-818D-4B58CBA509E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26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ep 43">
            <a:extLst>
              <a:ext uri="{FF2B5EF4-FFF2-40B4-BE49-F238E27FC236}">
                <a16:creationId xmlns:a16="http://schemas.microsoft.com/office/drawing/2014/main" id="{CDD695CF-1A31-C272-5205-8B78B1D82A71}"/>
              </a:ext>
            </a:extLst>
          </p:cNvPr>
          <p:cNvGrpSpPr/>
          <p:nvPr/>
        </p:nvGrpSpPr>
        <p:grpSpPr>
          <a:xfrm>
            <a:off x="1449000" y="1931873"/>
            <a:ext cx="3960000" cy="6042254"/>
            <a:chOff x="1449000" y="1862684"/>
            <a:chExt cx="3960000" cy="6042254"/>
          </a:xfrm>
        </p:grpSpPr>
        <p:sp>
          <p:nvSpPr>
            <p:cNvPr id="25" name="Case">
              <a:extLst>
                <a:ext uri="{FF2B5EF4-FFF2-40B4-BE49-F238E27FC236}">
                  <a16:creationId xmlns:a16="http://schemas.microsoft.com/office/drawing/2014/main" id="{187C09BF-D148-4AA7-AA4C-D96EF0E246B6}"/>
                </a:ext>
              </a:extLst>
            </p:cNvPr>
            <p:cNvSpPr/>
            <p:nvPr/>
          </p:nvSpPr>
          <p:spPr>
            <a:xfrm>
              <a:off x="1449000" y="1862684"/>
              <a:ext cx="3960000" cy="60422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4" name="Screen">
              <a:extLst>
                <a:ext uri="{FF2B5EF4-FFF2-40B4-BE49-F238E27FC236}">
                  <a16:creationId xmlns:a16="http://schemas.microsoft.com/office/drawing/2014/main" id="{0113F724-6774-75C8-B0D7-E342CDA59A47}"/>
                </a:ext>
              </a:extLst>
            </p:cNvPr>
            <p:cNvSpPr/>
            <p:nvPr/>
          </p:nvSpPr>
          <p:spPr>
            <a:xfrm>
              <a:off x="1521000" y="1942495"/>
              <a:ext cx="3816000" cy="244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" name="PiBoy">
              <a:extLst>
                <a:ext uri="{FF2B5EF4-FFF2-40B4-BE49-F238E27FC236}">
                  <a16:creationId xmlns:a16="http://schemas.microsoft.com/office/drawing/2014/main" id="{83C4BA34-815E-7374-ED38-761D037961E5}"/>
                </a:ext>
              </a:extLst>
            </p:cNvPr>
            <p:cNvSpPr txBox="1"/>
            <p:nvPr/>
          </p:nvSpPr>
          <p:spPr>
            <a:xfrm>
              <a:off x="1776455" y="4421580"/>
              <a:ext cx="330509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>
                  <a:solidFill>
                    <a:srgbClr val="FF00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Pi</a:t>
              </a:r>
              <a:r>
                <a:rPr lang="en-US" sz="4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Boy</a:t>
              </a:r>
              <a:endParaRPr lang="nl-BE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3" name="Controls">
              <a:extLst>
                <a:ext uri="{FF2B5EF4-FFF2-40B4-BE49-F238E27FC236}">
                  <a16:creationId xmlns:a16="http://schemas.microsoft.com/office/drawing/2014/main" id="{23B7FA9F-9FD1-25B9-7C3D-FD4247C7F191}"/>
                </a:ext>
              </a:extLst>
            </p:cNvPr>
            <p:cNvGrpSpPr/>
            <p:nvPr/>
          </p:nvGrpSpPr>
          <p:grpSpPr>
            <a:xfrm>
              <a:off x="1666531" y="5712820"/>
              <a:ext cx="3524939" cy="1780672"/>
              <a:chOff x="1616881" y="3919925"/>
              <a:chExt cx="3524939" cy="1780672"/>
            </a:xfrm>
          </p:grpSpPr>
          <p:grpSp>
            <p:nvGrpSpPr>
              <p:cNvPr id="26" name="Groep 25">
                <a:extLst>
                  <a:ext uri="{FF2B5EF4-FFF2-40B4-BE49-F238E27FC236}">
                    <a16:creationId xmlns:a16="http://schemas.microsoft.com/office/drawing/2014/main" id="{76DFA600-4CA0-E13A-C9A3-A8B69FF32F42}"/>
                  </a:ext>
                </a:extLst>
              </p:cNvPr>
              <p:cNvGrpSpPr/>
              <p:nvPr/>
            </p:nvGrpSpPr>
            <p:grpSpPr>
              <a:xfrm>
                <a:off x="3927246" y="4203245"/>
                <a:ext cx="1214574" cy="1242798"/>
                <a:chOff x="3578972" y="4186259"/>
                <a:chExt cx="1214574" cy="1242798"/>
              </a:xfrm>
            </p:grpSpPr>
            <p:grpSp>
              <p:nvGrpSpPr>
                <p:cNvPr id="7" name="Groep 6">
                  <a:extLst>
                    <a:ext uri="{FF2B5EF4-FFF2-40B4-BE49-F238E27FC236}">
                      <a16:creationId xmlns:a16="http://schemas.microsoft.com/office/drawing/2014/main" id="{D8A7FBC0-04E7-5D9C-3EEB-50AAE3F4CE6F}"/>
                    </a:ext>
                  </a:extLst>
                </p:cNvPr>
                <p:cNvGrpSpPr/>
                <p:nvPr/>
              </p:nvGrpSpPr>
              <p:grpSpPr>
                <a:xfrm>
                  <a:off x="4109546" y="4745057"/>
                  <a:ext cx="684000" cy="684000"/>
                  <a:chOff x="775600" y="3805655"/>
                  <a:chExt cx="684000" cy="684000"/>
                </a:xfrm>
              </p:grpSpPr>
              <p:sp>
                <p:nvSpPr>
                  <p:cNvPr id="5" name="Ovaal 4">
                    <a:extLst>
                      <a:ext uri="{FF2B5EF4-FFF2-40B4-BE49-F238E27FC236}">
                        <a16:creationId xmlns:a16="http://schemas.microsoft.com/office/drawing/2014/main" id="{A290B6D0-6BF4-0E09-18CF-9535A4D99BC0}"/>
                      </a:ext>
                    </a:extLst>
                  </p:cNvPr>
                  <p:cNvSpPr/>
                  <p:nvPr/>
                </p:nvSpPr>
                <p:spPr>
                  <a:xfrm>
                    <a:off x="775600" y="3805655"/>
                    <a:ext cx="684000" cy="684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6" name="Ovaal 5">
                    <a:extLst>
                      <a:ext uri="{FF2B5EF4-FFF2-40B4-BE49-F238E27FC236}">
                        <a16:creationId xmlns:a16="http://schemas.microsoft.com/office/drawing/2014/main" id="{80AD61D8-CA4C-70ED-FC28-AA58C4FE6233}"/>
                      </a:ext>
                    </a:extLst>
                  </p:cNvPr>
                  <p:cNvSpPr/>
                  <p:nvPr/>
                </p:nvSpPr>
                <p:spPr>
                  <a:xfrm>
                    <a:off x="883600" y="3913655"/>
                    <a:ext cx="468000" cy="468000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dirty="0"/>
                  </a:p>
                </p:txBody>
              </p:sp>
            </p:grpSp>
            <p:grpSp>
              <p:nvGrpSpPr>
                <p:cNvPr id="9" name="Groep 8">
                  <a:extLst>
                    <a:ext uri="{FF2B5EF4-FFF2-40B4-BE49-F238E27FC236}">
                      <a16:creationId xmlns:a16="http://schemas.microsoft.com/office/drawing/2014/main" id="{CBCA5F57-772D-F764-354B-7BC3A421DA31}"/>
                    </a:ext>
                  </a:extLst>
                </p:cNvPr>
                <p:cNvGrpSpPr/>
                <p:nvPr/>
              </p:nvGrpSpPr>
              <p:grpSpPr>
                <a:xfrm>
                  <a:off x="3578972" y="4186259"/>
                  <a:ext cx="684000" cy="684000"/>
                  <a:chOff x="775600" y="3805655"/>
                  <a:chExt cx="684000" cy="684000"/>
                </a:xfrm>
              </p:grpSpPr>
              <p:sp>
                <p:nvSpPr>
                  <p:cNvPr id="10" name="Ovaal 9">
                    <a:extLst>
                      <a:ext uri="{FF2B5EF4-FFF2-40B4-BE49-F238E27FC236}">
                        <a16:creationId xmlns:a16="http://schemas.microsoft.com/office/drawing/2014/main" id="{72D4AAE8-0D11-2751-F908-4B2E5BB639E0}"/>
                      </a:ext>
                    </a:extLst>
                  </p:cNvPr>
                  <p:cNvSpPr/>
                  <p:nvPr/>
                </p:nvSpPr>
                <p:spPr>
                  <a:xfrm>
                    <a:off x="775600" y="3805655"/>
                    <a:ext cx="684000" cy="684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" name="Ovaal 10">
                    <a:extLst>
                      <a:ext uri="{FF2B5EF4-FFF2-40B4-BE49-F238E27FC236}">
                        <a16:creationId xmlns:a16="http://schemas.microsoft.com/office/drawing/2014/main" id="{F783CF21-24BC-BA5C-9597-C4D36D3BD96B}"/>
                      </a:ext>
                    </a:extLst>
                  </p:cNvPr>
                  <p:cNvSpPr/>
                  <p:nvPr/>
                </p:nvSpPr>
                <p:spPr>
                  <a:xfrm>
                    <a:off x="883600" y="3913655"/>
                    <a:ext cx="468000" cy="46800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 dirty="0"/>
                  </a:p>
                </p:txBody>
              </p:sp>
            </p:grpSp>
          </p:grp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7A67EA59-80DE-47FB-5403-66C7BD31532A}"/>
                  </a:ext>
                </a:extLst>
              </p:cNvPr>
              <p:cNvGrpSpPr/>
              <p:nvPr/>
            </p:nvGrpSpPr>
            <p:grpSpPr>
              <a:xfrm>
                <a:off x="1616881" y="3919925"/>
                <a:ext cx="1801532" cy="1780672"/>
                <a:chOff x="1536671" y="3986900"/>
                <a:chExt cx="1801532" cy="1780672"/>
              </a:xfrm>
            </p:grpSpPr>
            <p:grpSp>
              <p:nvGrpSpPr>
                <p:cNvPr id="27" name="Groep 26">
                  <a:extLst>
                    <a:ext uri="{FF2B5EF4-FFF2-40B4-BE49-F238E27FC236}">
                      <a16:creationId xmlns:a16="http://schemas.microsoft.com/office/drawing/2014/main" id="{78B61BAD-A000-4CB4-9E96-F0AC18448E15}"/>
                    </a:ext>
                  </a:extLst>
                </p:cNvPr>
                <p:cNvGrpSpPr/>
                <p:nvPr/>
              </p:nvGrpSpPr>
              <p:grpSpPr>
                <a:xfrm>
                  <a:off x="1536671" y="4524774"/>
                  <a:ext cx="1214574" cy="1242798"/>
                  <a:chOff x="3578972" y="4186259"/>
                  <a:chExt cx="1214574" cy="1242798"/>
                </a:xfrm>
              </p:grpSpPr>
              <p:grpSp>
                <p:nvGrpSpPr>
                  <p:cNvPr id="28" name="Groep 27">
                    <a:extLst>
                      <a:ext uri="{FF2B5EF4-FFF2-40B4-BE49-F238E27FC236}">
                        <a16:creationId xmlns:a16="http://schemas.microsoft.com/office/drawing/2014/main" id="{E447AF10-1283-AA58-52A1-8E16957F3DE5}"/>
                      </a:ext>
                    </a:extLst>
                  </p:cNvPr>
                  <p:cNvGrpSpPr/>
                  <p:nvPr/>
                </p:nvGrpSpPr>
                <p:grpSpPr>
                  <a:xfrm>
                    <a:off x="4109546" y="4745057"/>
                    <a:ext cx="684000" cy="684000"/>
                    <a:chOff x="775600" y="3805655"/>
                    <a:chExt cx="684000" cy="684000"/>
                  </a:xfrm>
                </p:grpSpPr>
                <p:sp>
                  <p:nvSpPr>
                    <p:cNvPr id="32" name="Ovaal 31">
                      <a:extLst>
                        <a:ext uri="{FF2B5EF4-FFF2-40B4-BE49-F238E27FC236}">
                          <a16:creationId xmlns:a16="http://schemas.microsoft.com/office/drawing/2014/main" id="{CD6D7D3E-6CAF-5D4B-AD6C-5455FADD5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600" y="3805655"/>
                      <a:ext cx="684000" cy="68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33" name="Ovaal 32">
                      <a:extLst>
                        <a:ext uri="{FF2B5EF4-FFF2-40B4-BE49-F238E27FC236}">
                          <a16:creationId xmlns:a16="http://schemas.microsoft.com/office/drawing/2014/main" id="{277C8664-9B22-EF9A-4EEA-8039ABFA4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600" y="3913655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 dirty="0"/>
                    </a:p>
                  </p:txBody>
                </p:sp>
              </p:grpSp>
              <p:grpSp>
                <p:nvGrpSpPr>
                  <p:cNvPr id="29" name="Groep 28">
                    <a:extLst>
                      <a:ext uri="{FF2B5EF4-FFF2-40B4-BE49-F238E27FC236}">
                        <a16:creationId xmlns:a16="http://schemas.microsoft.com/office/drawing/2014/main" id="{F7F0A826-F08B-E070-B9DB-D2AD1D51006C}"/>
                      </a:ext>
                    </a:extLst>
                  </p:cNvPr>
                  <p:cNvGrpSpPr/>
                  <p:nvPr/>
                </p:nvGrpSpPr>
                <p:grpSpPr>
                  <a:xfrm>
                    <a:off x="3578972" y="4186259"/>
                    <a:ext cx="684000" cy="684000"/>
                    <a:chOff x="775600" y="3805655"/>
                    <a:chExt cx="684000" cy="684000"/>
                  </a:xfrm>
                </p:grpSpPr>
                <p:sp>
                  <p:nvSpPr>
                    <p:cNvPr id="30" name="Ovaal 29">
                      <a:extLst>
                        <a:ext uri="{FF2B5EF4-FFF2-40B4-BE49-F238E27FC236}">
                          <a16:creationId xmlns:a16="http://schemas.microsoft.com/office/drawing/2014/main" id="{A6A66A5F-596E-3C1E-4E13-A71A8EF8D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600" y="3805655"/>
                      <a:ext cx="684000" cy="68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31" name="Ovaal 30">
                      <a:extLst>
                        <a:ext uri="{FF2B5EF4-FFF2-40B4-BE49-F238E27FC236}">
                          <a16:creationId xmlns:a16="http://schemas.microsoft.com/office/drawing/2014/main" id="{7EFC689B-8661-D121-4A7C-17ACDC333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600" y="3913655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 dirty="0"/>
                    </a:p>
                  </p:txBody>
                </p:sp>
              </p:grpSp>
            </p:grpSp>
            <p:grpSp>
              <p:nvGrpSpPr>
                <p:cNvPr id="34" name="Groep 33">
                  <a:extLst>
                    <a:ext uri="{FF2B5EF4-FFF2-40B4-BE49-F238E27FC236}">
                      <a16:creationId xmlns:a16="http://schemas.microsoft.com/office/drawing/2014/main" id="{349E84B3-D3AB-5DB5-7ACA-201988A7B355}"/>
                    </a:ext>
                  </a:extLst>
                </p:cNvPr>
                <p:cNvGrpSpPr/>
                <p:nvPr/>
              </p:nvGrpSpPr>
              <p:grpSpPr>
                <a:xfrm rot="10800000">
                  <a:off x="2123629" y="3986900"/>
                  <a:ext cx="1214574" cy="1242798"/>
                  <a:chOff x="3578972" y="4186259"/>
                  <a:chExt cx="1214574" cy="1242798"/>
                </a:xfrm>
              </p:grpSpPr>
              <p:grpSp>
                <p:nvGrpSpPr>
                  <p:cNvPr id="35" name="Groep 34">
                    <a:extLst>
                      <a:ext uri="{FF2B5EF4-FFF2-40B4-BE49-F238E27FC236}">
                        <a16:creationId xmlns:a16="http://schemas.microsoft.com/office/drawing/2014/main" id="{3E5045C5-7F9E-F10E-08EB-24431D675B5E}"/>
                      </a:ext>
                    </a:extLst>
                  </p:cNvPr>
                  <p:cNvGrpSpPr/>
                  <p:nvPr/>
                </p:nvGrpSpPr>
                <p:grpSpPr>
                  <a:xfrm>
                    <a:off x="4109546" y="4745057"/>
                    <a:ext cx="684000" cy="684000"/>
                    <a:chOff x="775600" y="3805655"/>
                    <a:chExt cx="684000" cy="684000"/>
                  </a:xfrm>
                </p:grpSpPr>
                <p:sp>
                  <p:nvSpPr>
                    <p:cNvPr id="39" name="Ovaal 38">
                      <a:extLst>
                        <a:ext uri="{FF2B5EF4-FFF2-40B4-BE49-F238E27FC236}">
                          <a16:creationId xmlns:a16="http://schemas.microsoft.com/office/drawing/2014/main" id="{50B0535F-1A6D-5AEC-E51B-BBE5B6E01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600" y="3805655"/>
                      <a:ext cx="684000" cy="68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40" name="Ovaal 39">
                      <a:extLst>
                        <a:ext uri="{FF2B5EF4-FFF2-40B4-BE49-F238E27FC236}">
                          <a16:creationId xmlns:a16="http://schemas.microsoft.com/office/drawing/2014/main" id="{716363A2-7258-C3EF-FCF1-DB23D1A6DF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600" y="3913655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 dirty="0"/>
                    </a:p>
                  </p:txBody>
                </p:sp>
              </p:grpSp>
              <p:grpSp>
                <p:nvGrpSpPr>
                  <p:cNvPr id="36" name="Groep 35">
                    <a:extLst>
                      <a:ext uri="{FF2B5EF4-FFF2-40B4-BE49-F238E27FC236}">
                        <a16:creationId xmlns:a16="http://schemas.microsoft.com/office/drawing/2014/main" id="{47DB1F2F-33E6-5512-FE79-8EC6064B1C10}"/>
                      </a:ext>
                    </a:extLst>
                  </p:cNvPr>
                  <p:cNvGrpSpPr/>
                  <p:nvPr/>
                </p:nvGrpSpPr>
                <p:grpSpPr>
                  <a:xfrm>
                    <a:off x="3578972" y="4186259"/>
                    <a:ext cx="684000" cy="684000"/>
                    <a:chOff x="775600" y="3805655"/>
                    <a:chExt cx="684000" cy="684000"/>
                  </a:xfrm>
                </p:grpSpPr>
                <p:sp>
                  <p:nvSpPr>
                    <p:cNvPr id="37" name="Ovaal 36">
                      <a:extLst>
                        <a:ext uri="{FF2B5EF4-FFF2-40B4-BE49-F238E27FC236}">
                          <a16:creationId xmlns:a16="http://schemas.microsoft.com/office/drawing/2014/main" id="{2ED29208-F30D-DB0A-990D-B390A160B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600" y="3805655"/>
                      <a:ext cx="684000" cy="684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/>
                    </a:p>
                  </p:txBody>
                </p:sp>
                <p:sp>
                  <p:nvSpPr>
                    <p:cNvPr id="38" name="Ovaal 37">
                      <a:extLst>
                        <a:ext uri="{FF2B5EF4-FFF2-40B4-BE49-F238E27FC236}">
                          <a16:creationId xmlns:a16="http://schemas.microsoft.com/office/drawing/2014/main" id="{DB487B8D-28C1-164D-7783-3222C84CD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3600" y="3913655"/>
                      <a:ext cx="468000" cy="468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BE" dirty="0"/>
                    </a:p>
                  </p:txBody>
                </p:sp>
              </p:grpSp>
            </p:grpSp>
          </p:grpSp>
        </p:grpSp>
      </p:grpSp>
      <p:sp>
        <p:nvSpPr>
          <p:cNvPr id="45" name="Rechthoek: afgeschuinde bovenhoeken 44">
            <a:extLst>
              <a:ext uri="{FF2B5EF4-FFF2-40B4-BE49-F238E27FC236}">
                <a16:creationId xmlns:a16="http://schemas.microsoft.com/office/drawing/2014/main" id="{0D34E9D6-49C4-06F1-1617-A74A20BC6431}"/>
              </a:ext>
            </a:extLst>
          </p:cNvPr>
          <p:cNvSpPr/>
          <p:nvPr/>
        </p:nvSpPr>
        <p:spPr>
          <a:xfrm>
            <a:off x="4430880" y="1752598"/>
            <a:ext cx="324000" cy="179274"/>
          </a:xfrm>
          <a:prstGeom prst="snip2SameRect">
            <a:avLst>
              <a:gd name="adj1" fmla="val 40576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B336A1C3-5EEC-9BAC-C4A7-6C1FFA65AC91}"/>
              </a:ext>
            </a:extLst>
          </p:cNvPr>
          <p:cNvCxnSpPr/>
          <p:nvPr/>
        </p:nvCxnSpPr>
        <p:spPr>
          <a:xfrm>
            <a:off x="5686816" y="2011684"/>
            <a:ext cx="0" cy="5882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9153F76A-DA5A-4686-6EFD-328D72241B3F}"/>
              </a:ext>
            </a:extLst>
          </p:cNvPr>
          <p:cNvSpPr txBox="1"/>
          <p:nvPr/>
        </p:nvSpPr>
        <p:spPr>
          <a:xfrm>
            <a:off x="5736455" y="4710793"/>
            <a:ext cx="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167mm</a:t>
            </a:r>
            <a:endParaRPr lang="nl-BE" dirty="0"/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15D426B8-5BF6-7096-8CF9-DA1052F69941}"/>
              </a:ext>
            </a:extLst>
          </p:cNvPr>
          <p:cNvCxnSpPr/>
          <p:nvPr/>
        </p:nvCxnSpPr>
        <p:spPr>
          <a:xfrm>
            <a:off x="1666531" y="8153400"/>
            <a:ext cx="35249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2EFE0ED9-6A14-26F2-4899-F7C9188A4947}"/>
              </a:ext>
            </a:extLst>
          </p:cNvPr>
          <p:cNvSpPr txBox="1"/>
          <p:nvPr/>
        </p:nvSpPr>
        <p:spPr>
          <a:xfrm>
            <a:off x="2940859" y="8198477"/>
            <a:ext cx="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110mm</a:t>
            </a:r>
            <a:endParaRPr lang="nl-BE" dirty="0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93764D29-EE24-CAD1-F65D-631EF94C4D9D}"/>
              </a:ext>
            </a:extLst>
          </p:cNvPr>
          <p:cNvSpPr txBox="1"/>
          <p:nvPr/>
        </p:nvSpPr>
        <p:spPr>
          <a:xfrm>
            <a:off x="3739062" y="951251"/>
            <a:ext cx="1708837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USB-C cable</a:t>
            </a:r>
            <a:endParaRPr lang="nl-BE" dirty="0"/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24377FB9-4345-2AAE-8726-3BCB47207B5C}"/>
              </a:ext>
            </a:extLst>
          </p:cNvPr>
          <p:cNvSpPr/>
          <p:nvPr/>
        </p:nvSpPr>
        <p:spPr>
          <a:xfrm>
            <a:off x="4494822" y="1259378"/>
            <a:ext cx="193643" cy="521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CE9CFBAE-A43A-49BE-F198-04FD8516A48C}"/>
              </a:ext>
            </a:extLst>
          </p:cNvPr>
          <p:cNvSpPr/>
          <p:nvPr/>
        </p:nvSpPr>
        <p:spPr>
          <a:xfrm>
            <a:off x="1774530" y="476816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9C60B13F-E532-0345-7D42-A2BD4E647C58}"/>
              </a:ext>
            </a:extLst>
          </p:cNvPr>
          <p:cNvSpPr txBox="1"/>
          <p:nvPr/>
        </p:nvSpPr>
        <p:spPr>
          <a:xfrm>
            <a:off x="1552203" y="4979254"/>
            <a:ext cx="68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escape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29909721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</Words>
  <Application>Microsoft Office PowerPoint</Application>
  <PresentationFormat>A4 (210 x 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Meersschaut</dc:creator>
  <cp:lastModifiedBy>Simon Meersschaut</cp:lastModifiedBy>
  <cp:revision>1</cp:revision>
  <dcterms:created xsi:type="dcterms:W3CDTF">2025-02-13T08:48:19Z</dcterms:created>
  <dcterms:modified xsi:type="dcterms:W3CDTF">2025-02-13T09:30:25Z</dcterms:modified>
</cp:coreProperties>
</file>