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3.xml" ContentType="application/vnd.openxmlformats-officedocument.presentationml.notesSlide+xml"/>
  <Override PartName="/ppt/notesSlides/_rels/notesSlide3.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media/image1.png" ContentType="image/png"/>
  <Override PartName="/ppt/media/image2.png" ContentType="image/png"/>
  <Override PartName="/ppt/media/image3.jpeg" ContentType="image/jpeg"/>
  <Override PartName="/ppt/media/image5.png" ContentType="image/png"/>
  <Override PartName="/ppt/media/image4.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61" r:id="rId6"/>
    <p:sldMasterId id="2147483663" r:id="rId7"/>
    <p:sldMasterId id="2147483665" r:id="rId8"/>
    <p:sldMasterId id="2147483667" r:id="rId9"/>
    <p:sldMasterId id="2147483669" r:id="rId10"/>
    <p:sldMasterId id="2147483671" r:id="rId11"/>
    <p:sldMasterId id="2147483673"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Lst>
  <p:sldSz cx="6840538" cy="6840538"/>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trike="noStrike" u="none">
                <a:solidFill>
                  <a:schemeClr val="dk1"/>
                </a:solidFill>
                <a:uFillTx/>
                <a:latin typeface="Aptos"/>
              </a:rPr>
              <a:t>Cliquez pour déplacer la diapo</a:t>
            </a:r>
            <a:endParaRPr b="0" lang="en-US" sz="1800" strike="noStrike" u="none">
              <a:solidFill>
                <a:schemeClr val="dk1"/>
              </a:solidFill>
              <a:uFillTx/>
              <a:latin typeface="Aptos"/>
            </a:endParaRPr>
          </a:p>
        </p:txBody>
      </p:sp>
      <p:sp>
        <p:nvSpPr>
          <p:cNvPr id="7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fr-FR" sz="2000" strike="noStrike" u="none">
                <a:solidFill>
                  <a:srgbClr val="000000"/>
                </a:solidFill>
                <a:uFillTx/>
                <a:latin typeface="Arial"/>
              </a:rPr>
              <a:t>Cliquez pour modifier le format des notes</a:t>
            </a:r>
            <a:endParaRPr b="0" lang="fr-FR" sz="2000" strike="noStrike" u="none">
              <a:solidFill>
                <a:srgbClr val="000000"/>
              </a:solidFill>
              <a:uFillTx/>
              <a:latin typeface="Arial"/>
            </a:endParaRPr>
          </a:p>
        </p:txBody>
      </p:sp>
      <p:sp>
        <p:nvSpPr>
          <p:cNvPr id="71"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fr-FR" sz="1400" strike="noStrike" u="none">
                <a:solidFill>
                  <a:srgbClr val="000000"/>
                </a:solidFill>
                <a:uFillTx/>
                <a:latin typeface="Times New Roman"/>
              </a:rPr>
              <a:t> </a:t>
            </a:r>
            <a:endParaRPr b="0" lang="fr-FR" sz="1400" strike="noStrike" u="none">
              <a:solidFill>
                <a:srgbClr val="000000"/>
              </a:solidFill>
              <a:uFillTx/>
              <a:latin typeface="Times New Roman"/>
            </a:endParaRPr>
          </a:p>
        </p:txBody>
      </p:sp>
      <p:sp>
        <p:nvSpPr>
          <p:cNvPr id="72"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fr-FR" sz="1400" strike="noStrike" u="none">
                <a:solidFill>
                  <a:srgbClr val="000000"/>
                </a:solidFill>
                <a:uFillTx/>
                <a:latin typeface="Times New Roman"/>
              </a:defRPr>
            </a:lvl1pPr>
          </a:lstStyle>
          <a:p>
            <a:pPr indent="0" algn="r">
              <a:buNone/>
            </a:pPr>
            <a:r>
              <a:rPr b="0" lang="fr-FR" sz="1400" strike="noStrike" u="none">
                <a:solidFill>
                  <a:srgbClr val="000000"/>
                </a:solidFill>
                <a:uFillTx/>
                <a:latin typeface="Times New Roman"/>
              </a:rPr>
              <a:t> </a:t>
            </a:r>
            <a:endParaRPr b="0" lang="fr-FR" sz="1400" strike="noStrike" u="none">
              <a:solidFill>
                <a:srgbClr val="000000"/>
              </a:solidFill>
              <a:uFillTx/>
              <a:latin typeface="Times New Roman"/>
            </a:endParaRPr>
          </a:p>
        </p:txBody>
      </p:sp>
      <p:sp>
        <p:nvSpPr>
          <p:cNvPr id="73"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fr-FR" sz="1400" strike="noStrike" u="none">
                <a:solidFill>
                  <a:srgbClr val="000000"/>
                </a:solidFill>
                <a:uFillTx/>
                <a:latin typeface="Times New Roman"/>
              </a:defRPr>
            </a:lvl1pPr>
          </a:lstStyle>
          <a:p>
            <a:pPr indent="0">
              <a:buNone/>
            </a:pPr>
            <a:r>
              <a:rPr b="0" lang="fr-FR" sz="1400" strike="noStrike" u="none">
                <a:solidFill>
                  <a:srgbClr val="000000"/>
                </a:solidFill>
                <a:uFillTx/>
                <a:latin typeface="Times New Roman"/>
              </a:rPr>
              <a:t> </a:t>
            </a:r>
            <a:endParaRPr b="0" lang="fr-FR" sz="1400" strike="noStrike" u="none">
              <a:solidFill>
                <a:srgbClr val="000000"/>
              </a:solidFill>
              <a:uFillTx/>
              <a:latin typeface="Times New Roman"/>
            </a:endParaRPr>
          </a:p>
        </p:txBody>
      </p:sp>
      <p:sp>
        <p:nvSpPr>
          <p:cNvPr id="74"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fr-FR" sz="1400" strike="noStrike" u="none">
                <a:solidFill>
                  <a:srgbClr val="000000"/>
                </a:solidFill>
                <a:uFillTx/>
                <a:latin typeface="Times New Roman"/>
              </a:defRPr>
            </a:lvl1pPr>
          </a:lstStyle>
          <a:p>
            <a:pPr indent="0" algn="r">
              <a:buNone/>
            </a:pPr>
            <a:fld id="{B11BBA3E-0775-4276-A8B6-3D564971CCCC}" type="slidenum">
              <a:rPr b="0" lang="fr-FR" sz="1400" strike="noStrike" u="none">
                <a:solidFill>
                  <a:srgbClr val="000000"/>
                </a:solidFill>
                <a:uFillTx/>
                <a:latin typeface="Times New Roman"/>
              </a:rPr>
              <a:t>1</a:t>
            </a:fld>
            <a:endParaRPr b="0" lang="fr-FR"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sldImg"/>
          </p:nvPr>
        </p:nvSpPr>
        <p:spPr>
          <a:xfrm>
            <a:off x="1886040" y="1143000"/>
            <a:ext cx="3085920" cy="3085920"/>
          </a:xfrm>
          <a:prstGeom prst="rect">
            <a:avLst/>
          </a:prstGeom>
          <a:ln w="0">
            <a:noFill/>
          </a:ln>
        </p:spPr>
      </p:sp>
      <p:sp>
        <p:nvSpPr>
          <p:cNvPr id="356"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fr-FR" sz="1800" strike="noStrike" u="none">
              <a:solidFill>
                <a:srgbClr val="000000"/>
              </a:solidFill>
              <a:uFillTx/>
              <a:latin typeface="Arial"/>
            </a:endParaRPr>
          </a:p>
        </p:txBody>
      </p:sp>
      <p:sp>
        <p:nvSpPr>
          <p:cNvPr id="357" name="PlaceHolder 3"/>
          <p:cNvSpPr>
            <a:spLocks noGrp="1"/>
          </p:cNvSpPr>
          <p:nvPr>
            <p:ph type="sldNum" idx="37"/>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fr-FR" sz="1200" strike="noStrike" u="none">
                <a:solidFill>
                  <a:srgbClr val="000000"/>
                </a:solidFill>
                <a:uFillTx/>
                <a:latin typeface="Times New Roman"/>
              </a:defRPr>
            </a:lvl1pPr>
          </a:lstStyle>
          <a:p>
            <a:pPr indent="0" algn="r">
              <a:lnSpc>
                <a:spcPct val="100000"/>
              </a:lnSpc>
              <a:buNone/>
            </a:pPr>
            <a:fld id="{854E51A2-9DFB-4126-B0C0-78407BC471F5}" type="slidenum">
              <a:rPr b="0" lang="fr-FR" sz="1200" strike="noStrike" u="none">
                <a:solidFill>
                  <a:srgbClr val="000000"/>
                </a:solidFill>
                <a:uFillTx/>
                <a:latin typeface="Times New Roman"/>
              </a:rPr>
              <a:t>&lt;numéro&gt;</a:t>
            </a:fld>
            <a:endParaRPr b="0" lang="fr-FR" sz="1200" strike="noStrike" u="none">
              <a:solidFill>
                <a:srgbClr val="000000"/>
              </a:solidFill>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4.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iapositive de titre">
    <p:spTree>
      <p:nvGrpSpPr>
        <p:cNvPr id="1" name=""/>
        <p:cNvGrpSpPr/>
        <p:nvPr/>
      </p:nvGrpSpPr>
      <p:grpSpPr>
        <a:xfrm>
          <a:off x="0" y="0"/>
          <a:ext cx="0" cy="0"/>
          <a:chOff x="0" y="0"/>
          <a:chExt cx="0" cy="0"/>
        </a:xfrm>
      </p:grpSpPr>
      <p:sp>
        <p:nvSpPr>
          <p:cNvPr id="5" name="PlaceHolder 1"/>
          <p:cNvSpPr>
            <a:spLocks noGrp="1"/>
          </p:cNvSpPr>
          <p:nvPr>
            <p:ph type="title"/>
          </p:nvPr>
        </p:nvSpPr>
        <p:spPr>
          <a:xfrm>
            <a:off x="470160" y="364320"/>
            <a:ext cx="5899680" cy="132192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Aptos"/>
            </a:endParaRPr>
          </a:p>
        </p:txBody>
      </p:sp>
      <p:sp>
        <p:nvSpPr>
          <p:cNvPr id="6" name="PlaceHolder 2"/>
          <p:cNvSpPr>
            <a:spLocks noGrp="1"/>
          </p:cNvSpPr>
          <p:nvPr>
            <p:ph type="subTitle"/>
          </p:nvPr>
        </p:nvSpPr>
        <p:spPr>
          <a:xfrm>
            <a:off x="470160" y="1820880"/>
            <a:ext cx="5899680" cy="4339800"/>
          </a:xfrm>
          <a:prstGeom prst="rect">
            <a:avLst/>
          </a:prstGeom>
          <a:noFill/>
          <a:ln w="0">
            <a:noFill/>
          </a:ln>
        </p:spPr>
        <p:txBody>
          <a:bodyPr lIns="0" rIns="0" tIns="0" bIns="0" anchor="ctr">
            <a:noAutofit/>
          </a:bodyPr>
          <a:p>
            <a:pPr indent="0" algn="ctr">
              <a:buNone/>
            </a:pPr>
            <a:endParaRPr b="0" lang="fr-FR" sz="3200" strike="noStrike" u="none">
              <a:solidFill>
                <a:srgbClr val="000000"/>
              </a:solidFill>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A270711-2D68-45EA-AC4F-C4EAE9560475}" type="slidenum">
              <a:t>&lt;#&gt;</a:t>
            </a:fld>
          </a:p>
        </p:txBody>
      </p:sp>
      <p:sp>
        <p:nvSpPr>
          <p:cNvPr id="6" name="PlaceHolder 5"/>
          <p:cNvSpPr>
            <a:spLocks noGrp="1"/>
          </p:cNvSpPr>
          <p:nvPr>
            <p:ph type="dt" idx="1"/>
          </p:nvPr>
        </p:nvSpPr>
        <p:spPr/>
        <p:txBody>
          <a:bodyPr/>
          <a:p>
            <a:r>
              <a:rPr lang="fr-F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re de section">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EEB60313-9F57-4917-A37B-174366A6A515}" type="slidenum">
              <a:t>&lt;#&gt;</a:t>
            </a:fld>
          </a:p>
        </p:txBody>
      </p:sp>
      <p:sp>
        <p:nvSpPr>
          <p:cNvPr id="4" name="PlaceHolder 3"/>
          <p:cNvSpPr>
            <a:spLocks noGrp="1"/>
          </p:cNvSpPr>
          <p:nvPr>
            <p:ph type="dt" idx="13"/>
          </p:nvPr>
        </p:nvSpPr>
        <p:spPr/>
        <p:txBody>
          <a:bodyPr/>
          <a:p>
            <a:r>
              <a:rPr lang="fr-F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ux contenus">
    <p:spTree>
      <p:nvGrpSpPr>
        <p:cNvPr id="1" name=""/>
        <p:cNvGrpSpPr/>
        <p:nvPr/>
      </p:nvGrpSpPr>
      <p:grpSpPr>
        <a:xfrm>
          <a:off x="0" y="0"/>
          <a:ext cx="0" cy="0"/>
          <a:chOff x="0" y="0"/>
          <a:chExt cx="0" cy="0"/>
        </a:xfrm>
      </p:grpSpPr>
      <p:sp>
        <p:nvSpPr>
          <p:cNvPr id="38" name="PlaceHolder 1"/>
          <p:cNvSpPr>
            <a:spLocks noGrp="1"/>
          </p:cNvSpPr>
          <p:nvPr>
            <p:ph type="title"/>
          </p:nvPr>
        </p:nvSpPr>
        <p:spPr>
          <a:xfrm>
            <a:off x="470160" y="364320"/>
            <a:ext cx="5899680" cy="132192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Aptos"/>
            </a:endParaRPr>
          </a:p>
        </p:txBody>
      </p:sp>
      <p:sp>
        <p:nvSpPr>
          <p:cNvPr id="39" name="PlaceHolder 2"/>
          <p:cNvSpPr>
            <a:spLocks noGrp="1"/>
          </p:cNvSpPr>
          <p:nvPr>
            <p:ph/>
          </p:nvPr>
        </p:nvSpPr>
        <p:spPr>
          <a:xfrm>
            <a:off x="470160" y="1820880"/>
            <a:ext cx="2878920" cy="4339800"/>
          </a:xfrm>
          <a:prstGeom prst="rect">
            <a:avLst/>
          </a:prstGeom>
          <a:noFill/>
          <a:ln w="0">
            <a:noFill/>
          </a:ln>
        </p:spPr>
        <p:txBody>
          <a:bodyPr lIns="0" rIns="0" tIns="0" bIns="0" anchor="t">
            <a:normAutofit/>
          </a:bodyPr>
          <a:p>
            <a:pPr indent="0">
              <a:lnSpc>
                <a:spcPct val="90000"/>
              </a:lnSpc>
              <a:spcBef>
                <a:spcPts val="1417"/>
              </a:spcBef>
              <a:buNone/>
            </a:pPr>
            <a:endParaRPr b="0" lang="en-US" sz="2090" strike="noStrike" u="none">
              <a:solidFill>
                <a:schemeClr val="dk1"/>
              </a:solidFill>
              <a:uFillTx/>
              <a:latin typeface="Aptos"/>
            </a:endParaRPr>
          </a:p>
        </p:txBody>
      </p:sp>
      <p:sp>
        <p:nvSpPr>
          <p:cNvPr id="40" name="PlaceHolder 3"/>
          <p:cNvSpPr>
            <a:spLocks noGrp="1"/>
          </p:cNvSpPr>
          <p:nvPr>
            <p:ph/>
          </p:nvPr>
        </p:nvSpPr>
        <p:spPr>
          <a:xfrm>
            <a:off x="3493440" y="1820880"/>
            <a:ext cx="2878920" cy="4339800"/>
          </a:xfrm>
          <a:prstGeom prst="rect">
            <a:avLst/>
          </a:prstGeom>
          <a:noFill/>
          <a:ln w="0">
            <a:noFill/>
          </a:ln>
        </p:spPr>
        <p:txBody>
          <a:bodyPr lIns="0" rIns="0" tIns="0" bIns="0" anchor="t">
            <a:normAutofit/>
          </a:bodyPr>
          <a:p>
            <a:pPr indent="0">
              <a:lnSpc>
                <a:spcPct val="90000"/>
              </a:lnSpc>
              <a:spcBef>
                <a:spcPts val="1417"/>
              </a:spcBef>
              <a:buNone/>
            </a:pPr>
            <a:endParaRPr b="0" lang="en-US" sz="2090" strike="noStrike" u="none">
              <a:solidFill>
                <a:schemeClr val="dk1"/>
              </a:solidFill>
              <a:uFillTx/>
              <a:latin typeface="Aptos"/>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11C6F683-73BF-490E-B4D4-E74AB9320B5A}" type="slidenum">
              <a:t>&lt;#&gt;</a:t>
            </a:fld>
          </a:p>
        </p:txBody>
      </p:sp>
      <p:sp>
        <p:nvSpPr>
          <p:cNvPr id="7" name="PlaceHolder 6"/>
          <p:cNvSpPr>
            <a:spLocks noGrp="1"/>
          </p:cNvSpPr>
          <p:nvPr>
            <p:ph type="dt" idx="16"/>
          </p:nvPr>
        </p:nvSpPr>
        <p:spPr/>
        <p:txBody>
          <a:bodyPr/>
          <a:p>
            <a:r>
              <a:rPr lang="fr-F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a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4E50C001-A5FA-4C12-827F-4B754361A4AA}" type="slidenum">
              <a:t>&lt;#&gt;</a:t>
            </a:fld>
          </a:p>
        </p:txBody>
      </p:sp>
      <p:sp>
        <p:nvSpPr>
          <p:cNvPr id="4" name="PlaceHolder 3"/>
          <p:cNvSpPr>
            <a:spLocks noGrp="1"/>
          </p:cNvSpPr>
          <p:nvPr>
            <p:ph type="dt" idx="19"/>
          </p:nvPr>
        </p:nvSpPr>
        <p:spPr/>
        <p:txBody>
          <a:bodyPr/>
          <a:p>
            <a:r>
              <a:rPr lang="fr-F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re seul">
    <p:spTree>
      <p:nvGrpSpPr>
        <p:cNvPr id="1" name=""/>
        <p:cNvGrpSpPr/>
        <p:nvPr/>
      </p:nvGrpSpPr>
      <p:grpSpPr>
        <a:xfrm>
          <a:off x="0" y="0"/>
          <a:ext cx="0" cy="0"/>
          <a:chOff x="0" y="0"/>
          <a:chExt cx="0" cy="0"/>
        </a:xfrm>
      </p:grpSpPr>
      <p:sp>
        <p:nvSpPr>
          <p:cNvPr id="53" name="PlaceHolder 1"/>
          <p:cNvSpPr>
            <a:spLocks noGrp="1"/>
          </p:cNvSpPr>
          <p:nvPr>
            <p:ph type="title"/>
          </p:nvPr>
        </p:nvSpPr>
        <p:spPr>
          <a:xfrm>
            <a:off x="470160" y="364320"/>
            <a:ext cx="5899680" cy="132192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Aptos"/>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E30E7D83-9284-4189-B95A-1F828634F019}" type="slidenum">
              <a:t>&lt;#&gt;</a:t>
            </a:fld>
          </a:p>
        </p:txBody>
      </p:sp>
      <p:sp>
        <p:nvSpPr>
          <p:cNvPr id="5" name="PlaceHolder 4"/>
          <p:cNvSpPr>
            <a:spLocks noGrp="1"/>
          </p:cNvSpPr>
          <p:nvPr>
            <p:ph type="dt" idx="22"/>
          </p:nvPr>
        </p:nvSpPr>
        <p:spPr/>
        <p:txBody>
          <a:bodyPr/>
          <a:p>
            <a:r>
              <a:rPr lang="fr-F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Vide">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F6AF6ED2-2663-4315-B8BA-2775A246B10F}" type="slidenum">
              <a:t>&lt;#&gt;</a:t>
            </a:fld>
          </a:p>
        </p:txBody>
      </p:sp>
      <p:sp>
        <p:nvSpPr>
          <p:cNvPr id="4" name="PlaceHolder 3"/>
          <p:cNvSpPr>
            <a:spLocks noGrp="1"/>
          </p:cNvSpPr>
          <p:nvPr>
            <p:ph type="dt" idx="25"/>
          </p:nvPr>
        </p:nvSpPr>
        <p:spPr/>
        <p:txBody>
          <a:bodyPr/>
          <a:p>
            <a:r>
              <a:rPr lang="fr-F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u avec légende">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4293F541-35C6-4769-B379-54E4E3FB81E1}" type="slidenum">
              <a:t>&lt;#&gt;</a:t>
            </a:fld>
          </a:p>
        </p:txBody>
      </p:sp>
      <p:sp>
        <p:nvSpPr>
          <p:cNvPr id="4" name="PlaceHolder 3"/>
          <p:cNvSpPr>
            <a:spLocks noGrp="1"/>
          </p:cNvSpPr>
          <p:nvPr>
            <p:ph type="dt" idx="28"/>
          </p:nvPr>
        </p:nvSpPr>
        <p:spPr/>
        <p:txBody>
          <a:bodyPr/>
          <a:p>
            <a:r>
              <a:rPr lang="fr-F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mage avec légende">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4957802A-B7A4-4E37-A31A-19B20ECA82EA}" type="slidenum">
              <a:t>&lt;#&gt;</a:t>
            </a:fld>
          </a:p>
        </p:txBody>
      </p:sp>
      <p:sp>
        <p:nvSpPr>
          <p:cNvPr id="4" name="PlaceHolder 3"/>
          <p:cNvSpPr>
            <a:spLocks noGrp="1"/>
          </p:cNvSpPr>
          <p:nvPr>
            <p:ph type="dt" idx="31"/>
          </p:nvPr>
        </p:nvSpPr>
        <p:spPr/>
        <p:txBody>
          <a:bodyPr/>
          <a:p>
            <a:r>
              <a:rPr lang="fr-F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re et texte vertical">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25B0489A-DD81-44DD-AA36-72B529E2E58D}" type="slidenum">
              <a:t>&lt;#&gt;</a:t>
            </a:fld>
          </a:p>
        </p:txBody>
      </p:sp>
      <p:sp>
        <p:nvSpPr>
          <p:cNvPr id="4" name="PlaceHolder 3"/>
          <p:cNvSpPr>
            <a:spLocks noGrp="1"/>
          </p:cNvSpPr>
          <p:nvPr>
            <p:ph type="dt" idx="4"/>
          </p:nvPr>
        </p:nvSpPr>
        <p:spPr/>
        <p:txBody>
          <a:bodyPr/>
          <a:p>
            <a:r>
              <a:rPr lang="fr-F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Titre vertical et text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57D81D76-33FE-4131-A967-04556F669F36}" type="slidenum">
              <a:t>&lt;#&gt;</a:t>
            </a:fld>
          </a:p>
        </p:txBody>
      </p:sp>
      <p:sp>
        <p:nvSpPr>
          <p:cNvPr id="4" name="PlaceHolder 3"/>
          <p:cNvSpPr>
            <a:spLocks noGrp="1"/>
          </p:cNvSpPr>
          <p:nvPr>
            <p:ph type="dt" idx="7"/>
          </p:nvPr>
        </p:nvSpPr>
        <p:spPr/>
        <p:txBody>
          <a:bodyPr/>
          <a:p>
            <a:r>
              <a:rPr lang="fr-F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re et contenu">
    <p:spTree>
      <p:nvGrpSpPr>
        <p:cNvPr id="1" name=""/>
        <p:cNvGrpSpPr/>
        <p:nvPr/>
      </p:nvGrpSpPr>
      <p:grpSpPr>
        <a:xfrm>
          <a:off x="0" y="0"/>
          <a:ext cx="0" cy="0"/>
          <a:chOff x="0" y="0"/>
          <a:chExt cx="0" cy="0"/>
        </a:xfrm>
      </p:grpSpPr>
      <p:sp>
        <p:nvSpPr>
          <p:cNvPr id="22" name="PlaceHolder 1"/>
          <p:cNvSpPr>
            <a:spLocks noGrp="1"/>
          </p:cNvSpPr>
          <p:nvPr>
            <p:ph type="title"/>
          </p:nvPr>
        </p:nvSpPr>
        <p:spPr>
          <a:xfrm>
            <a:off x="470160" y="364320"/>
            <a:ext cx="5899680" cy="132192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Aptos"/>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47F90914-0275-4D9B-A2AA-2D895B3A2EA1}" type="slidenum">
              <a:t>&lt;#&gt;</a:t>
            </a:fld>
          </a:p>
        </p:txBody>
      </p:sp>
      <p:sp>
        <p:nvSpPr>
          <p:cNvPr id="5" name="PlaceHolder 4"/>
          <p:cNvSpPr>
            <a:spLocks noGrp="1"/>
          </p:cNvSpPr>
          <p:nvPr>
            <p:ph type="dt" idx="10"/>
          </p:nvPr>
        </p:nvSpPr>
        <p:spPr/>
        <p:txBody>
          <a:bodyPr/>
          <a:p>
            <a:r>
              <a:rPr lang="fr-F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re et contenu">
    <p:spTree>
      <p:nvGrpSpPr>
        <p:cNvPr id="1" name=""/>
        <p:cNvGrpSpPr/>
        <p:nvPr/>
      </p:nvGrpSpPr>
      <p:grpSpPr>
        <a:xfrm>
          <a:off x="0" y="0"/>
          <a:ext cx="0" cy="0"/>
          <a:chOff x="0" y="0"/>
          <a:chExt cx="0" cy="0"/>
        </a:xfrm>
      </p:grpSpPr>
      <p:sp>
        <p:nvSpPr>
          <p:cNvPr id="23" name="PlaceHolder 1"/>
          <p:cNvSpPr>
            <a:spLocks noGrp="1"/>
          </p:cNvSpPr>
          <p:nvPr>
            <p:ph type="title"/>
          </p:nvPr>
        </p:nvSpPr>
        <p:spPr>
          <a:xfrm>
            <a:off x="470160" y="364320"/>
            <a:ext cx="5899680" cy="132192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Aptos"/>
            </a:endParaRPr>
          </a:p>
        </p:txBody>
      </p:sp>
      <p:sp>
        <p:nvSpPr>
          <p:cNvPr id="24" name="PlaceHolder 2"/>
          <p:cNvSpPr>
            <a:spLocks noGrp="1"/>
          </p:cNvSpPr>
          <p:nvPr>
            <p:ph/>
          </p:nvPr>
        </p:nvSpPr>
        <p:spPr>
          <a:xfrm>
            <a:off x="470160" y="1820880"/>
            <a:ext cx="5899680" cy="4339800"/>
          </a:xfrm>
          <a:prstGeom prst="rect">
            <a:avLst/>
          </a:prstGeom>
          <a:noFill/>
          <a:ln w="0">
            <a:noFill/>
          </a:ln>
        </p:spPr>
        <p:txBody>
          <a:bodyPr lIns="0" rIns="0" tIns="0" bIns="0" anchor="t">
            <a:normAutofit/>
          </a:bodyPr>
          <a:p>
            <a:pPr indent="0">
              <a:lnSpc>
                <a:spcPct val="90000"/>
              </a:lnSpc>
              <a:spcBef>
                <a:spcPts val="1417"/>
              </a:spcBef>
              <a:buNone/>
            </a:pPr>
            <a:endParaRPr b="0" lang="en-US" sz="2090" strike="noStrike" u="none">
              <a:solidFill>
                <a:schemeClr val="dk1"/>
              </a:solidFill>
              <a:uFillTx/>
              <a:latin typeface="Aptos"/>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A9E21B8C-9381-405A-8BB3-21C9A7B2910A}" type="slidenum">
              <a:t>&lt;#&gt;</a:t>
            </a:fld>
          </a:p>
        </p:txBody>
      </p:sp>
      <p:sp>
        <p:nvSpPr>
          <p:cNvPr id="6" name="PlaceHolder 5"/>
          <p:cNvSpPr>
            <a:spLocks noGrp="1"/>
          </p:cNvSpPr>
          <p:nvPr>
            <p:ph type="dt" idx="10"/>
          </p:nvPr>
        </p:nvSpPr>
        <p:spPr/>
        <p:txBody>
          <a:bodyPr/>
          <a:p>
            <a:r>
              <a:rPr lang="fr-F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re et contenu">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C9F33F66-21A6-4855-B54E-7C9BC927F763}" type="slidenum">
              <a:t>&lt;#&gt;</a:t>
            </a:fld>
          </a:p>
        </p:txBody>
      </p:sp>
      <p:sp>
        <p:nvSpPr>
          <p:cNvPr id="4" name="PlaceHolder 3"/>
          <p:cNvSpPr>
            <a:spLocks noGrp="1"/>
          </p:cNvSpPr>
          <p:nvPr>
            <p:ph type="dt" idx="10"/>
          </p:nvPr>
        </p:nvSpPr>
        <p:spPr/>
        <p:txBody>
          <a:bodyPr/>
          <a:p>
            <a:r>
              <a:rPr lang="fr-F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re et contenu">
    <p:spTree>
      <p:nvGrpSpPr>
        <p:cNvPr id="1" name=""/>
        <p:cNvGrpSpPr/>
        <p:nvPr/>
      </p:nvGrpSpPr>
      <p:grpSpPr>
        <a:xfrm>
          <a:off x="0" y="0"/>
          <a:ext cx="0" cy="0"/>
          <a:chOff x="0" y="0"/>
          <a:chExt cx="0" cy="0"/>
        </a:xfrm>
      </p:grpSpPr>
      <p:sp>
        <p:nvSpPr>
          <p:cNvPr id="25" name="PlaceHolder 1"/>
          <p:cNvSpPr>
            <a:spLocks noGrp="1"/>
          </p:cNvSpPr>
          <p:nvPr>
            <p:ph type="title"/>
          </p:nvPr>
        </p:nvSpPr>
        <p:spPr>
          <a:xfrm>
            <a:off x="470160" y="364320"/>
            <a:ext cx="5899680" cy="132192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Aptos"/>
            </a:endParaRPr>
          </a:p>
        </p:txBody>
      </p:sp>
      <p:sp>
        <p:nvSpPr>
          <p:cNvPr id="26" name="PlaceHolder 2"/>
          <p:cNvSpPr>
            <a:spLocks noGrp="1"/>
          </p:cNvSpPr>
          <p:nvPr>
            <p:ph type="subTitle"/>
          </p:nvPr>
        </p:nvSpPr>
        <p:spPr>
          <a:xfrm>
            <a:off x="470160" y="1820880"/>
            <a:ext cx="5899680" cy="4339800"/>
          </a:xfrm>
          <a:prstGeom prst="rect">
            <a:avLst/>
          </a:prstGeom>
          <a:noFill/>
          <a:ln w="0">
            <a:noFill/>
          </a:ln>
        </p:spPr>
        <p:txBody>
          <a:bodyPr lIns="0" rIns="0" tIns="0" bIns="0" anchor="ctr">
            <a:noAutofit/>
          </a:bodyPr>
          <a:p>
            <a:pPr indent="0" algn="ctr">
              <a:buNone/>
            </a:pPr>
            <a:endParaRPr b="0" lang="fr-FR" sz="3200" strike="noStrike" u="none">
              <a:solidFill>
                <a:srgbClr val="000000"/>
              </a:solidFill>
              <a:uFillTx/>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C21BF46D-169C-49B5-B91A-BFE7E210611A}" type="slidenum">
              <a:t>&lt;#&gt;</a:t>
            </a:fld>
          </a:p>
        </p:txBody>
      </p:sp>
      <p:sp>
        <p:nvSpPr>
          <p:cNvPr id="6" name="PlaceHolder 5"/>
          <p:cNvSpPr>
            <a:spLocks noGrp="1"/>
          </p:cNvSpPr>
          <p:nvPr>
            <p:ph type="dt" idx="10"/>
          </p:nvPr>
        </p:nvSpPr>
        <p:spPr/>
        <p:txBody>
          <a:bodyPr/>
          <a:p>
            <a:r>
              <a:rPr lang="fr-F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re et contenu">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817F0FE4-A936-4445-B812-7A7603ACB3B5}" type="slidenum">
              <a:t>&lt;#&gt;</a:t>
            </a:fld>
          </a:p>
        </p:txBody>
      </p:sp>
      <p:sp>
        <p:nvSpPr>
          <p:cNvPr id="4" name="PlaceHolder 3"/>
          <p:cNvSpPr>
            <a:spLocks noGrp="1"/>
          </p:cNvSpPr>
          <p:nvPr>
            <p:ph type="dt" idx="10"/>
          </p:nvPr>
        </p:nvSpPr>
        <p:spPr/>
        <p:txBody>
          <a:bodyPr/>
          <a:p>
            <a:r>
              <a:rPr lang="fr-F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Titre et contenu">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8F39FEA4-41F3-478A-BF42-0684481EF8FF}" type="slidenum">
              <a:t>&lt;#&gt;</a:t>
            </a:fld>
          </a:p>
        </p:txBody>
      </p:sp>
      <p:sp>
        <p:nvSpPr>
          <p:cNvPr id="4" name="PlaceHolder 3"/>
          <p:cNvSpPr>
            <a:spLocks noGrp="1"/>
          </p:cNvSpPr>
          <p:nvPr>
            <p:ph type="dt" idx="10"/>
          </p:nvPr>
        </p:nvSpPr>
        <p:spPr/>
        <p:txBody>
          <a:bodyPr/>
          <a:p>
            <a:r>
              <a:rPr lang="fr-F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5.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6.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1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11.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12.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13.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1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13000" y="1119600"/>
            <a:ext cx="5814000" cy="2381040"/>
          </a:xfrm>
          <a:prstGeom prst="rect">
            <a:avLst/>
          </a:prstGeom>
          <a:noFill/>
          <a:ln w="0">
            <a:noFill/>
          </a:ln>
        </p:spPr>
        <p:txBody>
          <a:bodyPr lIns="91440" rIns="91440" tIns="45720" bIns="45720" anchor="b">
            <a:noAutofit/>
          </a:bodyPr>
          <a:p>
            <a:pPr indent="0" algn="ctr" defTabSz="684000">
              <a:lnSpc>
                <a:spcPct val="90000"/>
              </a:lnSpc>
              <a:buNone/>
            </a:pPr>
            <a:r>
              <a:rPr b="0" lang="fr-FR" sz="4490" strike="noStrike" u="none">
                <a:solidFill>
                  <a:schemeClr val="dk1"/>
                </a:solidFill>
                <a:uFillTx/>
                <a:latin typeface="Aptos Display"/>
              </a:rPr>
              <a:t>Modifiez le style du titre</a:t>
            </a:r>
            <a:endParaRPr b="0" lang="en-US" sz="4490" strike="noStrike" u="none">
              <a:solidFill>
                <a:schemeClr val="dk1"/>
              </a:solidFill>
              <a:uFillTx/>
              <a:latin typeface="Aptos"/>
            </a:endParaRPr>
          </a:p>
        </p:txBody>
      </p:sp>
      <p:sp>
        <p:nvSpPr>
          <p:cNvPr id="1" name="PlaceHolder 2"/>
          <p:cNvSpPr>
            <a:spLocks noGrp="1"/>
          </p:cNvSpPr>
          <p:nvPr>
            <p:ph type="dt" idx="1"/>
          </p:nvPr>
        </p:nvSpPr>
        <p:spPr>
          <a:xfrm>
            <a:off x="470160" y="6340320"/>
            <a:ext cx="1538640" cy="363960"/>
          </a:xfrm>
          <a:prstGeom prst="rect">
            <a:avLst/>
          </a:prstGeom>
          <a:noFill/>
          <a:ln w="0">
            <a:noFill/>
          </a:ln>
        </p:spPr>
        <p:txBody>
          <a:bodyPr lIns="91440" rIns="91440" tIns="45720" bIns="45720" anchor="ctr">
            <a:noAutofit/>
          </a:bodyPr>
          <a:lstStyle>
            <a:lvl1pPr indent="0" defTabSz="457200">
              <a:lnSpc>
                <a:spcPct val="100000"/>
              </a:lnSpc>
              <a:buNone/>
              <a:defRPr b="0" lang="fr-FR" sz="900" strike="noStrike" u="none">
                <a:solidFill>
                  <a:schemeClr val="dk1">
                    <a:tint val="82000"/>
                  </a:schemeClr>
                </a:solidFill>
                <a:uFillTx/>
                <a:latin typeface="Aptos"/>
              </a:defRPr>
            </a:lvl1pPr>
          </a:lstStyle>
          <a:p>
            <a:pPr indent="0" defTabSz="457200">
              <a:lnSpc>
                <a:spcPct val="100000"/>
              </a:lnSpc>
              <a:buNone/>
            </a:pPr>
            <a:r>
              <a:rPr b="0" lang="fr-FR" sz="900" strike="noStrike" u="none">
                <a:solidFill>
                  <a:schemeClr val="dk1">
                    <a:tint val="82000"/>
                  </a:schemeClr>
                </a:solidFill>
                <a:uFillTx/>
                <a:latin typeface="Aptos"/>
              </a:rPr>
              <a:t> </a:t>
            </a:r>
            <a:endParaRPr b="0" lang="fr-FR" sz="900" strike="noStrike" u="none">
              <a:solidFill>
                <a:srgbClr val="000000"/>
              </a:solidFill>
              <a:uFillTx/>
              <a:latin typeface="Times New Roman"/>
            </a:endParaRPr>
          </a:p>
        </p:txBody>
      </p:sp>
      <p:sp>
        <p:nvSpPr>
          <p:cNvPr id="2" name="PlaceHolder 3"/>
          <p:cNvSpPr>
            <a:spLocks noGrp="1"/>
          </p:cNvSpPr>
          <p:nvPr>
            <p:ph type="ftr" idx="2"/>
          </p:nvPr>
        </p:nvSpPr>
        <p:spPr>
          <a:xfrm>
            <a:off x="2265840" y="6340320"/>
            <a:ext cx="2308320" cy="363960"/>
          </a:xfrm>
          <a:prstGeom prst="rect">
            <a:avLst/>
          </a:prstGeom>
          <a:noFill/>
          <a:ln w="0">
            <a:noFill/>
          </a:ln>
        </p:spPr>
        <p:txBody>
          <a:bodyPr lIns="91440" rIns="91440" tIns="45720" bIns="45720" anchor="ctr">
            <a:noAutofit/>
          </a:bodyPr>
          <a:lstStyle>
            <a:lvl1pPr indent="0" algn="ctr">
              <a:buNone/>
              <a:defRPr b="0" lang="fr-FR" sz="1400" strike="noStrike" u="none">
                <a:solidFill>
                  <a:srgbClr val="000000"/>
                </a:solidFill>
                <a:uFillTx/>
                <a:latin typeface="Times New Roman"/>
              </a:defRPr>
            </a:lvl1pPr>
          </a:lstStyle>
          <a:p>
            <a:pPr indent="0" algn="ctr">
              <a:buNone/>
            </a:pPr>
            <a:r>
              <a:rPr b="0" lang="fr-FR" sz="1400" strike="noStrike" u="none">
                <a:solidFill>
                  <a:srgbClr val="000000"/>
                </a:solidFill>
                <a:uFillTx/>
                <a:latin typeface="Times New Roman"/>
              </a:rPr>
              <a:t> </a:t>
            </a:r>
            <a:endParaRPr b="0" lang="fr-FR" sz="1400" strike="noStrike" u="none">
              <a:solidFill>
                <a:srgbClr val="000000"/>
              </a:solidFill>
              <a:uFillTx/>
              <a:latin typeface="Times New Roman"/>
            </a:endParaRPr>
          </a:p>
        </p:txBody>
      </p:sp>
      <p:sp>
        <p:nvSpPr>
          <p:cNvPr id="3" name="PlaceHolder 4"/>
          <p:cNvSpPr>
            <a:spLocks noGrp="1"/>
          </p:cNvSpPr>
          <p:nvPr>
            <p:ph type="sldNum" idx="3"/>
          </p:nvPr>
        </p:nvSpPr>
        <p:spPr>
          <a:xfrm>
            <a:off x="4831200" y="6340320"/>
            <a:ext cx="1538640" cy="363960"/>
          </a:xfrm>
          <a:prstGeom prst="rect">
            <a:avLst/>
          </a:prstGeom>
          <a:noFill/>
          <a:ln w="0">
            <a:noFill/>
          </a:ln>
        </p:spPr>
        <p:txBody>
          <a:bodyPr lIns="91440" rIns="91440" tIns="45720" bIns="45720" anchor="ctr">
            <a:noAutofit/>
          </a:bodyPr>
          <a:lstStyle>
            <a:lvl1pPr indent="0" algn="r" defTabSz="457200">
              <a:lnSpc>
                <a:spcPct val="100000"/>
              </a:lnSpc>
              <a:buNone/>
              <a:defRPr b="0" lang="fr-FR" sz="900" strike="noStrike" u="none">
                <a:solidFill>
                  <a:schemeClr val="dk1">
                    <a:tint val="82000"/>
                  </a:schemeClr>
                </a:solidFill>
                <a:uFillTx/>
                <a:latin typeface="Aptos"/>
              </a:defRPr>
            </a:lvl1pPr>
          </a:lstStyle>
          <a:p>
            <a:pPr indent="0" algn="r" defTabSz="457200">
              <a:lnSpc>
                <a:spcPct val="100000"/>
              </a:lnSpc>
              <a:buNone/>
            </a:pPr>
            <a:fld id="{540D63AA-A1EF-4495-A688-9EC312C1DB41}" type="slidenum">
              <a:rPr b="0" lang="fr-FR" sz="900" strike="noStrike" u="none">
                <a:solidFill>
                  <a:schemeClr val="dk1">
                    <a:tint val="82000"/>
                  </a:schemeClr>
                </a:solidFill>
                <a:uFillTx/>
                <a:latin typeface="Aptos"/>
              </a:rPr>
              <a:t>10</a:t>
            </a:fld>
            <a:endParaRPr b="0" lang="fr-FR" sz="900" strike="noStrike" u="none">
              <a:solidFill>
                <a:srgbClr val="000000"/>
              </a:solidFill>
              <a:uFillTx/>
              <a:latin typeface="Times New Roman"/>
            </a:endParaRPr>
          </a:p>
        </p:txBody>
      </p:sp>
      <p:sp>
        <p:nvSpPr>
          <p:cNvPr id="4" name="PlaceHolder 5"/>
          <p:cNvSpPr>
            <a:spLocks noGrp="1"/>
          </p:cNvSpPr>
          <p:nvPr>
            <p:ph type="body"/>
          </p:nvPr>
        </p:nvSpPr>
        <p:spPr>
          <a:xfrm>
            <a:off x="342000" y="1600560"/>
            <a:ext cx="6155640" cy="396684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090" strike="noStrike" u="none">
                <a:solidFill>
                  <a:schemeClr val="dk1"/>
                </a:solidFill>
                <a:uFillTx/>
                <a:latin typeface="Aptos"/>
              </a:rPr>
              <a:t>Cliquez pour éditer le format du plan de texte</a:t>
            </a:r>
            <a:endParaRPr b="0" lang="en-US" sz="2090" strike="noStrike" u="none">
              <a:solidFill>
                <a:schemeClr val="dk1"/>
              </a:solidFill>
              <a:uFillTx/>
              <a:latin typeface="Aptos"/>
            </a:endParaRPr>
          </a:p>
          <a:p>
            <a:pPr lvl="1" marL="864000" indent="-324000">
              <a:lnSpc>
                <a:spcPct val="90000"/>
              </a:lnSpc>
              <a:spcBef>
                <a:spcPts val="1134"/>
              </a:spcBef>
              <a:buClr>
                <a:srgbClr val="000000"/>
              </a:buClr>
              <a:buSzPct val="75000"/>
              <a:buFont typeface="Symbol" charset="2"/>
              <a:buChar char=""/>
            </a:pPr>
            <a:r>
              <a:rPr b="0" lang="en-US" sz="1490" strike="noStrike" u="none">
                <a:solidFill>
                  <a:schemeClr val="dk1"/>
                </a:solidFill>
                <a:uFillTx/>
                <a:latin typeface="Aptos"/>
              </a:rPr>
              <a:t>Second niveau de plan</a:t>
            </a:r>
            <a:endParaRPr b="0" lang="en-US" sz="1490" strike="noStrike" u="none">
              <a:solidFill>
                <a:schemeClr val="dk1"/>
              </a:solidFill>
              <a:uFillTx/>
              <a:latin typeface="Aptos"/>
            </a:endParaRPr>
          </a:p>
          <a:p>
            <a:pPr lvl="2" marL="1296000" indent="-288000">
              <a:lnSpc>
                <a:spcPct val="90000"/>
              </a:lnSpc>
              <a:spcBef>
                <a:spcPts val="850"/>
              </a:spcBef>
              <a:buClr>
                <a:srgbClr val="000000"/>
              </a:buClr>
              <a:buSzPct val="45000"/>
              <a:buFont typeface="Wingdings" charset="2"/>
              <a:buChar char=""/>
            </a:pPr>
            <a:r>
              <a:rPr b="0" lang="en-US" sz="1340" strike="noStrike" u="none">
                <a:solidFill>
                  <a:schemeClr val="dk1"/>
                </a:solidFill>
                <a:uFillTx/>
                <a:latin typeface="Aptos"/>
              </a:rPr>
              <a:t>Troisième niveau de plan</a:t>
            </a:r>
            <a:endParaRPr b="0" lang="en-US" sz="1340" strike="noStrike" u="none">
              <a:solidFill>
                <a:schemeClr val="dk1"/>
              </a:solidFill>
              <a:uFillTx/>
              <a:latin typeface="Aptos"/>
            </a:endParaRPr>
          </a:p>
          <a:p>
            <a:pPr lvl="3" marL="1728000" indent="-216000">
              <a:lnSpc>
                <a:spcPct val="90000"/>
              </a:lnSpc>
              <a:spcBef>
                <a:spcPts val="567"/>
              </a:spcBef>
              <a:buClr>
                <a:srgbClr val="000000"/>
              </a:buClr>
              <a:buSzPct val="75000"/>
              <a:buFont typeface="Symbol" charset="2"/>
              <a:buChar char=""/>
            </a:pPr>
            <a:r>
              <a:rPr b="0" lang="en-US" sz="1340" strike="noStrike" u="none">
                <a:solidFill>
                  <a:schemeClr val="dk1"/>
                </a:solidFill>
                <a:uFillTx/>
                <a:latin typeface="Aptos"/>
              </a:rPr>
              <a:t>Quatrième niveau de plan</a:t>
            </a:r>
            <a:endParaRPr b="0" lang="en-US" sz="1340" strike="noStrike" u="none">
              <a:solidFill>
                <a:schemeClr val="dk1"/>
              </a:solidFill>
              <a:uFillTx/>
              <a:latin typeface="Aptos"/>
            </a:endParaRPr>
          </a:p>
          <a:p>
            <a:pPr lvl="4" marL="2160000" indent="-216000">
              <a:lnSpc>
                <a:spcPct val="90000"/>
              </a:lnSpc>
              <a:spcBef>
                <a:spcPts val="283"/>
              </a:spcBef>
              <a:buClr>
                <a:srgbClr val="000000"/>
              </a:buClr>
              <a:buSzPct val="45000"/>
              <a:buFont typeface="Wingdings" charset="2"/>
              <a:buChar char=""/>
            </a:pPr>
            <a:r>
              <a:rPr b="0" lang="en-US" sz="2000" strike="noStrike" u="none">
                <a:solidFill>
                  <a:schemeClr val="dk1"/>
                </a:solidFill>
                <a:uFillTx/>
                <a:latin typeface="Aptos"/>
              </a:rPr>
              <a:t>Cinquième niveau de plan</a:t>
            </a:r>
            <a:endParaRPr b="0" lang="en-US" sz="2000" strike="noStrike" u="none">
              <a:solidFill>
                <a:schemeClr val="dk1"/>
              </a:solidFill>
              <a:uFillTx/>
              <a:latin typeface="Aptos"/>
            </a:endParaRPr>
          </a:p>
          <a:p>
            <a:pPr lvl="5" marL="2592000" indent="-216000">
              <a:lnSpc>
                <a:spcPct val="90000"/>
              </a:lnSpc>
              <a:spcBef>
                <a:spcPts val="283"/>
              </a:spcBef>
              <a:buClr>
                <a:srgbClr val="000000"/>
              </a:buClr>
              <a:buSzPct val="45000"/>
              <a:buFont typeface="Wingdings" charset="2"/>
              <a:buChar char=""/>
            </a:pPr>
            <a:r>
              <a:rPr b="0" lang="en-US" sz="2000" strike="noStrike" u="none">
                <a:solidFill>
                  <a:schemeClr val="dk1"/>
                </a:solidFill>
                <a:uFillTx/>
                <a:latin typeface="Aptos"/>
              </a:rPr>
              <a:t>Sixième niveau de plan</a:t>
            </a:r>
            <a:endParaRPr b="0" lang="en-US" sz="2000" strike="noStrike" u="none">
              <a:solidFill>
                <a:schemeClr val="dk1"/>
              </a:solidFill>
              <a:uFillTx/>
              <a:latin typeface="Aptos"/>
            </a:endParaRPr>
          </a:p>
          <a:p>
            <a:pPr lvl="6" marL="3024000" indent="-216000">
              <a:lnSpc>
                <a:spcPct val="90000"/>
              </a:lnSpc>
              <a:spcBef>
                <a:spcPts val="283"/>
              </a:spcBef>
              <a:buClr>
                <a:srgbClr val="000000"/>
              </a:buClr>
              <a:buSzPct val="45000"/>
              <a:buFont typeface="Wingdings" charset="2"/>
              <a:buChar char=""/>
            </a:pPr>
            <a:r>
              <a:rPr b="0" lang="en-US" sz="2000" strike="noStrike" u="none">
                <a:solidFill>
                  <a:schemeClr val="dk1"/>
                </a:solidFill>
                <a:uFillTx/>
                <a:latin typeface="Aptos"/>
              </a:rPr>
              <a:t>Septième niveau de plan</a:t>
            </a:r>
            <a:endParaRPr b="0" lang="en-US" sz="2000" strike="noStrike" u="none">
              <a:solidFill>
                <a:schemeClr val="dk1"/>
              </a:solidFill>
              <a:uFillTx/>
              <a:latin typeface="Aptos"/>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7" name="PlaceHolder 1"/>
          <p:cNvSpPr>
            <a:spLocks noGrp="1"/>
          </p:cNvSpPr>
          <p:nvPr>
            <p:ph type="title"/>
          </p:nvPr>
        </p:nvSpPr>
        <p:spPr>
          <a:xfrm>
            <a:off x="471240" y="456120"/>
            <a:ext cx="2205720" cy="1595880"/>
          </a:xfrm>
          <a:prstGeom prst="rect">
            <a:avLst/>
          </a:prstGeom>
          <a:noFill/>
          <a:ln w="0">
            <a:noFill/>
          </a:ln>
        </p:spPr>
        <p:txBody>
          <a:bodyPr lIns="91440" rIns="91440" tIns="45720" bIns="45720" anchor="b">
            <a:noAutofit/>
          </a:bodyPr>
          <a:p>
            <a:pPr indent="0" defTabSz="684000">
              <a:lnSpc>
                <a:spcPct val="90000"/>
              </a:lnSpc>
              <a:buNone/>
            </a:pPr>
            <a:r>
              <a:rPr b="0" lang="fr-FR" sz="2400" strike="noStrike" u="none">
                <a:solidFill>
                  <a:schemeClr val="dk1"/>
                </a:solidFill>
                <a:uFillTx/>
                <a:latin typeface="Aptos Display"/>
              </a:rPr>
              <a:t>Modifiez le style du titre</a:t>
            </a:r>
            <a:endParaRPr b="0" lang="en-US" sz="2400" strike="noStrike" u="none">
              <a:solidFill>
                <a:schemeClr val="dk1"/>
              </a:solidFill>
              <a:uFillTx/>
              <a:latin typeface="Aptos"/>
            </a:endParaRPr>
          </a:p>
        </p:txBody>
      </p:sp>
      <p:sp>
        <p:nvSpPr>
          <p:cNvPr id="58" name="PlaceHolder 2"/>
          <p:cNvSpPr>
            <a:spLocks noGrp="1"/>
          </p:cNvSpPr>
          <p:nvPr>
            <p:ph type="body"/>
          </p:nvPr>
        </p:nvSpPr>
        <p:spPr>
          <a:xfrm>
            <a:off x="2908080" y="984960"/>
            <a:ext cx="3462840" cy="4860720"/>
          </a:xfrm>
          <a:prstGeom prst="rect">
            <a:avLst/>
          </a:prstGeom>
          <a:noFill/>
          <a:ln w="0">
            <a:noFill/>
          </a:ln>
        </p:spPr>
        <p:txBody>
          <a:bodyPr lIns="91440" rIns="91440" tIns="45720" bIns="45720" anchor="t">
            <a:noAutofit/>
          </a:bodyPr>
          <a:p>
            <a:pPr marL="171000" indent="-171000" defTabSz="684000">
              <a:lnSpc>
                <a:spcPct val="90000"/>
              </a:lnSpc>
              <a:spcBef>
                <a:spcPts val="748"/>
              </a:spcBef>
              <a:buClr>
                <a:srgbClr val="000000"/>
              </a:buClr>
              <a:buFont typeface="Arial"/>
              <a:buChar char="•"/>
            </a:pPr>
            <a:r>
              <a:rPr b="0" lang="fr-FR" sz="2400" strike="noStrike" u="none">
                <a:solidFill>
                  <a:schemeClr val="dk1"/>
                </a:solidFill>
                <a:uFillTx/>
                <a:latin typeface="Aptos"/>
              </a:rPr>
              <a:t>Cliquez pour modifier les styles du texte du masque</a:t>
            </a:r>
            <a:endParaRPr b="0" lang="en-US" sz="2400" strike="noStrike" u="none">
              <a:solidFill>
                <a:schemeClr val="dk1"/>
              </a:solidFill>
              <a:uFillTx/>
              <a:latin typeface="Aptos"/>
            </a:endParaRPr>
          </a:p>
          <a:p>
            <a:pPr lvl="1" marL="513000" indent="-171000" defTabSz="684000">
              <a:lnSpc>
                <a:spcPct val="90000"/>
              </a:lnSpc>
              <a:spcBef>
                <a:spcPts val="374"/>
              </a:spcBef>
              <a:buClr>
                <a:srgbClr val="000000"/>
              </a:buClr>
              <a:buFont typeface="Arial"/>
              <a:buChar char="•"/>
            </a:pPr>
            <a:r>
              <a:rPr b="0" lang="fr-FR" sz="2090" strike="noStrike" u="none">
                <a:solidFill>
                  <a:schemeClr val="dk1"/>
                </a:solidFill>
                <a:uFillTx/>
                <a:latin typeface="Aptos"/>
              </a:rPr>
              <a:t>Deuxième niveau</a:t>
            </a:r>
            <a:endParaRPr b="0" lang="en-US" sz="2090" strike="noStrike" u="none">
              <a:solidFill>
                <a:schemeClr val="dk1"/>
              </a:solidFill>
              <a:uFillTx/>
              <a:latin typeface="Aptos"/>
            </a:endParaRPr>
          </a:p>
          <a:p>
            <a:pPr lvl="2" marL="855000" indent="-171000" defTabSz="684000">
              <a:lnSpc>
                <a:spcPct val="90000"/>
              </a:lnSpc>
              <a:spcBef>
                <a:spcPts val="374"/>
              </a:spcBef>
              <a:buClr>
                <a:srgbClr val="000000"/>
              </a:buClr>
              <a:buFont typeface="Arial"/>
              <a:buChar char="•"/>
            </a:pPr>
            <a:r>
              <a:rPr b="0" lang="fr-FR" sz="1790" strike="noStrike" u="none">
                <a:solidFill>
                  <a:schemeClr val="dk1"/>
                </a:solidFill>
                <a:uFillTx/>
                <a:latin typeface="Aptos"/>
              </a:rPr>
              <a:t>Troisième niveau</a:t>
            </a:r>
            <a:endParaRPr b="0" lang="en-US" sz="1790" strike="noStrike" u="none">
              <a:solidFill>
                <a:schemeClr val="dk1"/>
              </a:solidFill>
              <a:uFillTx/>
              <a:latin typeface="Aptos"/>
            </a:endParaRPr>
          </a:p>
          <a:p>
            <a:pPr lvl="3" marL="1197000" indent="-171000" defTabSz="684000">
              <a:lnSpc>
                <a:spcPct val="90000"/>
              </a:lnSpc>
              <a:spcBef>
                <a:spcPts val="374"/>
              </a:spcBef>
              <a:buClr>
                <a:srgbClr val="000000"/>
              </a:buClr>
              <a:buFont typeface="Arial"/>
              <a:buChar char="•"/>
            </a:pPr>
            <a:r>
              <a:rPr b="0" lang="fr-FR" sz="1490" strike="noStrike" u="none">
                <a:solidFill>
                  <a:schemeClr val="dk1"/>
                </a:solidFill>
                <a:uFillTx/>
                <a:latin typeface="Aptos"/>
              </a:rPr>
              <a:t>Quatrième niveau</a:t>
            </a:r>
            <a:endParaRPr b="0" lang="en-US" sz="1490" strike="noStrike" u="none">
              <a:solidFill>
                <a:schemeClr val="dk1"/>
              </a:solidFill>
              <a:uFillTx/>
              <a:latin typeface="Aptos"/>
            </a:endParaRPr>
          </a:p>
          <a:p>
            <a:pPr lvl="4" marL="1539000" indent="-171000" defTabSz="684000">
              <a:lnSpc>
                <a:spcPct val="90000"/>
              </a:lnSpc>
              <a:spcBef>
                <a:spcPts val="374"/>
              </a:spcBef>
              <a:buClr>
                <a:srgbClr val="000000"/>
              </a:buClr>
              <a:buFont typeface="Arial"/>
              <a:buChar char="•"/>
            </a:pPr>
            <a:r>
              <a:rPr b="0" lang="fr-FR" sz="1490" strike="noStrike" u="none">
                <a:solidFill>
                  <a:schemeClr val="dk1"/>
                </a:solidFill>
                <a:uFillTx/>
                <a:latin typeface="Aptos"/>
              </a:rPr>
              <a:t>Cinquième niveau</a:t>
            </a:r>
            <a:endParaRPr b="0" lang="en-US" sz="1490" strike="noStrike" u="none">
              <a:solidFill>
                <a:schemeClr val="dk1"/>
              </a:solidFill>
              <a:uFillTx/>
              <a:latin typeface="Aptos"/>
            </a:endParaRPr>
          </a:p>
        </p:txBody>
      </p:sp>
      <p:sp>
        <p:nvSpPr>
          <p:cNvPr id="59" name="PlaceHolder 3"/>
          <p:cNvSpPr>
            <a:spLocks noGrp="1"/>
          </p:cNvSpPr>
          <p:nvPr>
            <p:ph type="body"/>
          </p:nvPr>
        </p:nvSpPr>
        <p:spPr>
          <a:xfrm>
            <a:off x="471240" y="2052000"/>
            <a:ext cx="2205720" cy="3801600"/>
          </a:xfrm>
          <a:prstGeom prst="rect">
            <a:avLst/>
          </a:prstGeom>
          <a:noFill/>
          <a:ln w="0">
            <a:noFill/>
          </a:ln>
        </p:spPr>
        <p:txBody>
          <a:bodyPr lIns="91440" rIns="91440" tIns="45720" bIns="45720" anchor="t">
            <a:noAutofit/>
          </a:bodyPr>
          <a:p>
            <a:pPr indent="0" defTabSz="684000">
              <a:lnSpc>
                <a:spcPct val="90000"/>
              </a:lnSpc>
              <a:spcBef>
                <a:spcPts val="748"/>
              </a:spcBef>
              <a:buNone/>
              <a:tabLst>
                <a:tab algn="l" pos="0"/>
              </a:tabLst>
            </a:pPr>
            <a:r>
              <a:rPr b="0" lang="fr-FR" sz="1200" strike="noStrike" u="none">
                <a:solidFill>
                  <a:schemeClr val="dk1"/>
                </a:solidFill>
                <a:uFillTx/>
                <a:latin typeface="Aptos"/>
              </a:rPr>
              <a:t>Cliquez pour modifier les styles du texte du masque</a:t>
            </a:r>
            <a:endParaRPr b="0" lang="en-US" sz="1200" strike="noStrike" u="none">
              <a:solidFill>
                <a:schemeClr val="dk1"/>
              </a:solidFill>
              <a:uFillTx/>
              <a:latin typeface="Aptos"/>
            </a:endParaRPr>
          </a:p>
        </p:txBody>
      </p:sp>
      <p:sp>
        <p:nvSpPr>
          <p:cNvPr id="60" name="PlaceHolder 4"/>
          <p:cNvSpPr>
            <a:spLocks noGrp="1"/>
          </p:cNvSpPr>
          <p:nvPr>
            <p:ph type="dt" idx="28"/>
          </p:nvPr>
        </p:nvSpPr>
        <p:spPr>
          <a:xfrm>
            <a:off x="470160" y="6340320"/>
            <a:ext cx="1538640" cy="363960"/>
          </a:xfrm>
          <a:prstGeom prst="rect">
            <a:avLst/>
          </a:prstGeom>
          <a:noFill/>
          <a:ln w="0">
            <a:noFill/>
          </a:ln>
        </p:spPr>
        <p:txBody>
          <a:bodyPr lIns="91440" rIns="91440" tIns="45720" bIns="45720" anchor="ctr">
            <a:noAutofit/>
          </a:bodyPr>
          <a:lstStyle>
            <a:lvl1pPr indent="0" defTabSz="457200">
              <a:lnSpc>
                <a:spcPct val="100000"/>
              </a:lnSpc>
              <a:buNone/>
              <a:defRPr b="0" lang="fr-FR" sz="900" strike="noStrike" u="none">
                <a:solidFill>
                  <a:schemeClr val="dk1">
                    <a:tint val="82000"/>
                  </a:schemeClr>
                </a:solidFill>
                <a:uFillTx/>
                <a:latin typeface="Aptos"/>
              </a:defRPr>
            </a:lvl1pPr>
          </a:lstStyle>
          <a:p>
            <a:pPr indent="0" defTabSz="457200">
              <a:lnSpc>
                <a:spcPct val="100000"/>
              </a:lnSpc>
              <a:buNone/>
            </a:pPr>
            <a:r>
              <a:rPr b="0" lang="fr-FR" sz="900" strike="noStrike" u="none">
                <a:solidFill>
                  <a:schemeClr val="dk1">
                    <a:tint val="82000"/>
                  </a:schemeClr>
                </a:solidFill>
                <a:uFillTx/>
                <a:latin typeface="Aptos"/>
              </a:rPr>
              <a:t> </a:t>
            </a:r>
            <a:endParaRPr b="0" lang="fr-FR" sz="900" strike="noStrike" u="none">
              <a:solidFill>
                <a:srgbClr val="000000"/>
              </a:solidFill>
              <a:uFillTx/>
              <a:latin typeface="Times New Roman"/>
            </a:endParaRPr>
          </a:p>
        </p:txBody>
      </p:sp>
      <p:sp>
        <p:nvSpPr>
          <p:cNvPr id="61" name="PlaceHolder 5"/>
          <p:cNvSpPr>
            <a:spLocks noGrp="1"/>
          </p:cNvSpPr>
          <p:nvPr>
            <p:ph type="ftr" idx="29"/>
          </p:nvPr>
        </p:nvSpPr>
        <p:spPr>
          <a:xfrm>
            <a:off x="2265840" y="6340320"/>
            <a:ext cx="2308320" cy="363960"/>
          </a:xfrm>
          <a:prstGeom prst="rect">
            <a:avLst/>
          </a:prstGeom>
          <a:noFill/>
          <a:ln w="0">
            <a:noFill/>
          </a:ln>
        </p:spPr>
        <p:txBody>
          <a:bodyPr lIns="91440" rIns="91440" tIns="45720" bIns="45720" anchor="ctr">
            <a:noAutofit/>
          </a:bodyPr>
          <a:lstStyle>
            <a:lvl1pPr indent="0" algn="ctr">
              <a:buNone/>
              <a:defRPr b="0" lang="fr-FR" sz="1400" strike="noStrike" u="none">
                <a:solidFill>
                  <a:srgbClr val="000000"/>
                </a:solidFill>
                <a:uFillTx/>
                <a:latin typeface="Times New Roman"/>
              </a:defRPr>
            </a:lvl1pPr>
          </a:lstStyle>
          <a:p>
            <a:pPr indent="0" algn="ctr">
              <a:buNone/>
            </a:pPr>
            <a:r>
              <a:rPr b="0" lang="fr-FR" sz="1400" strike="noStrike" u="none">
                <a:solidFill>
                  <a:srgbClr val="000000"/>
                </a:solidFill>
                <a:uFillTx/>
                <a:latin typeface="Times New Roman"/>
              </a:rPr>
              <a:t> </a:t>
            </a:r>
            <a:endParaRPr b="0" lang="fr-FR" sz="1400" strike="noStrike" u="none">
              <a:solidFill>
                <a:srgbClr val="000000"/>
              </a:solidFill>
              <a:uFillTx/>
              <a:latin typeface="Times New Roman"/>
            </a:endParaRPr>
          </a:p>
        </p:txBody>
      </p:sp>
      <p:sp>
        <p:nvSpPr>
          <p:cNvPr id="62" name="PlaceHolder 6"/>
          <p:cNvSpPr>
            <a:spLocks noGrp="1"/>
          </p:cNvSpPr>
          <p:nvPr>
            <p:ph type="sldNum" idx="30"/>
          </p:nvPr>
        </p:nvSpPr>
        <p:spPr>
          <a:xfrm>
            <a:off x="4831200" y="6340320"/>
            <a:ext cx="1538640" cy="363960"/>
          </a:xfrm>
          <a:prstGeom prst="rect">
            <a:avLst/>
          </a:prstGeom>
          <a:noFill/>
          <a:ln w="0">
            <a:noFill/>
          </a:ln>
        </p:spPr>
        <p:txBody>
          <a:bodyPr lIns="91440" rIns="91440" tIns="45720" bIns="45720" anchor="ctr">
            <a:noAutofit/>
          </a:bodyPr>
          <a:lstStyle>
            <a:lvl1pPr indent="0" algn="r" defTabSz="457200">
              <a:lnSpc>
                <a:spcPct val="100000"/>
              </a:lnSpc>
              <a:buNone/>
              <a:defRPr b="0" lang="fr-FR" sz="900" strike="noStrike" u="none">
                <a:solidFill>
                  <a:schemeClr val="dk1">
                    <a:tint val="82000"/>
                  </a:schemeClr>
                </a:solidFill>
                <a:uFillTx/>
                <a:latin typeface="Aptos"/>
              </a:defRPr>
            </a:lvl1pPr>
          </a:lstStyle>
          <a:p>
            <a:pPr indent="0" algn="r" defTabSz="457200">
              <a:lnSpc>
                <a:spcPct val="100000"/>
              </a:lnSpc>
              <a:buNone/>
            </a:pPr>
            <a:fld id="{64C0FBED-0D45-4A80-82E3-D9ACB59DEAF6}" type="slidenum">
              <a:rPr b="0" lang="fr-FR" sz="900" strike="noStrike" u="none">
                <a:solidFill>
                  <a:schemeClr val="dk1">
                    <a:tint val="82000"/>
                  </a:schemeClr>
                </a:solidFill>
                <a:uFillTx/>
                <a:latin typeface="Aptos"/>
              </a:rPr>
              <a:t>1</a:t>
            </a:fld>
            <a:endParaRPr b="0" lang="fr-FR" sz="9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2"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3" name="PlaceHolder 1"/>
          <p:cNvSpPr>
            <a:spLocks noGrp="1"/>
          </p:cNvSpPr>
          <p:nvPr>
            <p:ph type="title"/>
          </p:nvPr>
        </p:nvSpPr>
        <p:spPr>
          <a:xfrm>
            <a:off x="471240" y="456120"/>
            <a:ext cx="2205720" cy="1595880"/>
          </a:xfrm>
          <a:prstGeom prst="rect">
            <a:avLst/>
          </a:prstGeom>
          <a:noFill/>
          <a:ln w="0">
            <a:noFill/>
          </a:ln>
        </p:spPr>
        <p:txBody>
          <a:bodyPr lIns="91440" rIns="91440" tIns="45720" bIns="45720" anchor="b">
            <a:noAutofit/>
          </a:bodyPr>
          <a:p>
            <a:pPr indent="0" defTabSz="684000">
              <a:lnSpc>
                <a:spcPct val="90000"/>
              </a:lnSpc>
              <a:buNone/>
            </a:pPr>
            <a:r>
              <a:rPr b="0" lang="fr-FR" sz="2400" strike="noStrike" u="none">
                <a:solidFill>
                  <a:schemeClr val="dk1"/>
                </a:solidFill>
                <a:uFillTx/>
                <a:latin typeface="Aptos Display"/>
              </a:rPr>
              <a:t>Modifiez le style du titre</a:t>
            </a:r>
            <a:endParaRPr b="0" lang="en-US" sz="2400" strike="noStrike" u="none">
              <a:solidFill>
                <a:schemeClr val="dk1"/>
              </a:solidFill>
              <a:uFillTx/>
              <a:latin typeface="Aptos"/>
            </a:endParaRPr>
          </a:p>
        </p:txBody>
      </p:sp>
      <p:sp>
        <p:nvSpPr>
          <p:cNvPr id="64" name="PlaceHolder 2"/>
          <p:cNvSpPr>
            <a:spLocks noGrp="1"/>
          </p:cNvSpPr>
          <p:nvPr>
            <p:ph type="body"/>
          </p:nvPr>
        </p:nvSpPr>
        <p:spPr>
          <a:xfrm>
            <a:off x="2908080" y="984960"/>
            <a:ext cx="3462840" cy="4860720"/>
          </a:xfrm>
          <a:prstGeom prst="rect">
            <a:avLst/>
          </a:prstGeom>
          <a:noFill/>
          <a:ln w="0">
            <a:noFill/>
          </a:ln>
        </p:spPr>
        <p:txBody>
          <a:bodyPr lIns="90000" rIns="90000" tIns="45000" bIns="45000" anchor="t">
            <a:noAutofit/>
          </a:bodyPr>
          <a:p>
            <a:pPr indent="0" defTabSz="457200">
              <a:lnSpc>
                <a:spcPct val="100000"/>
              </a:lnSpc>
              <a:buNone/>
              <a:tabLst>
                <a:tab algn="l" pos="0"/>
              </a:tabLst>
            </a:pPr>
            <a:r>
              <a:rPr b="0" lang="fr-FR" sz="2400" strike="noStrike" u="none">
                <a:solidFill>
                  <a:schemeClr val="dk1"/>
                </a:solidFill>
                <a:uFillTx/>
                <a:latin typeface="Aptos"/>
              </a:rPr>
              <a:t>Cliquez sur l'icône pour ajouter une image</a:t>
            </a:r>
            <a:endParaRPr b="0" lang="en-US" sz="2400" strike="noStrike" u="none">
              <a:solidFill>
                <a:schemeClr val="dk1"/>
              </a:solidFill>
              <a:uFillTx/>
              <a:latin typeface="Aptos"/>
            </a:endParaRPr>
          </a:p>
        </p:txBody>
      </p:sp>
      <p:sp>
        <p:nvSpPr>
          <p:cNvPr id="65" name="PlaceHolder 3"/>
          <p:cNvSpPr>
            <a:spLocks noGrp="1"/>
          </p:cNvSpPr>
          <p:nvPr>
            <p:ph type="body"/>
          </p:nvPr>
        </p:nvSpPr>
        <p:spPr>
          <a:xfrm>
            <a:off x="471240" y="2052000"/>
            <a:ext cx="2205720" cy="3801600"/>
          </a:xfrm>
          <a:prstGeom prst="rect">
            <a:avLst/>
          </a:prstGeom>
          <a:noFill/>
          <a:ln w="0">
            <a:noFill/>
          </a:ln>
        </p:spPr>
        <p:txBody>
          <a:bodyPr lIns="91440" rIns="91440" tIns="45720" bIns="45720" anchor="t">
            <a:noAutofit/>
          </a:bodyPr>
          <a:p>
            <a:pPr indent="0" defTabSz="684000">
              <a:lnSpc>
                <a:spcPct val="90000"/>
              </a:lnSpc>
              <a:spcBef>
                <a:spcPts val="748"/>
              </a:spcBef>
              <a:buNone/>
              <a:tabLst>
                <a:tab algn="l" pos="0"/>
              </a:tabLst>
            </a:pPr>
            <a:r>
              <a:rPr b="0" lang="fr-FR" sz="1200" strike="noStrike" u="none">
                <a:solidFill>
                  <a:schemeClr val="dk1"/>
                </a:solidFill>
                <a:uFillTx/>
                <a:latin typeface="Aptos"/>
              </a:rPr>
              <a:t>Cliquez pour modifier les styles du texte du masque</a:t>
            </a:r>
            <a:endParaRPr b="0" lang="en-US" sz="1200" strike="noStrike" u="none">
              <a:solidFill>
                <a:schemeClr val="dk1"/>
              </a:solidFill>
              <a:uFillTx/>
              <a:latin typeface="Aptos"/>
            </a:endParaRPr>
          </a:p>
        </p:txBody>
      </p:sp>
      <p:sp>
        <p:nvSpPr>
          <p:cNvPr id="66" name="PlaceHolder 4"/>
          <p:cNvSpPr>
            <a:spLocks noGrp="1"/>
          </p:cNvSpPr>
          <p:nvPr>
            <p:ph type="dt" idx="31"/>
          </p:nvPr>
        </p:nvSpPr>
        <p:spPr>
          <a:xfrm>
            <a:off x="470160" y="6340320"/>
            <a:ext cx="1538640" cy="363960"/>
          </a:xfrm>
          <a:prstGeom prst="rect">
            <a:avLst/>
          </a:prstGeom>
          <a:noFill/>
          <a:ln w="0">
            <a:noFill/>
          </a:ln>
        </p:spPr>
        <p:txBody>
          <a:bodyPr lIns="91440" rIns="91440" tIns="45720" bIns="45720" anchor="ctr">
            <a:noAutofit/>
          </a:bodyPr>
          <a:lstStyle>
            <a:lvl1pPr indent="0" defTabSz="457200">
              <a:lnSpc>
                <a:spcPct val="100000"/>
              </a:lnSpc>
              <a:buNone/>
              <a:defRPr b="0" lang="fr-FR" sz="900" strike="noStrike" u="none">
                <a:solidFill>
                  <a:schemeClr val="dk1">
                    <a:tint val="82000"/>
                  </a:schemeClr>
                </a:solidFill>
                <a:uFillTx/>
                <a:latin typeface="Aptos"/>
              </a:defRPr>
            </a:lvl1pPr>
          </a:lstStyle>
          <a:p>
            <a:pPr indent="0" defTabSz="457200">
              <a:lnSpc>
                <a:spcPct val="100000"/>
              </a:lnSpc>
              <a:buNone/>
            </a:pPr>
            <a:r>
              <a:rPr b="0" lang="fr-FR" sz="900" strike="noStrike" u="none">
                <a:solidFill>
                  <a:schemeClr val="dk1">
                    <a:tint val="82000"/>
                  </a:schemeClr>
                </a:solidFill>
                <a:uFillTx/>
                <a:latin typeface="Aptos"/>
              </a:rPr>
              <a:t> </a:t>
            </a:r>
            <a:endParaRPr b="0" lang="fr-FR" sz="900" strike="noStrike" u="none">
              <a:solidFill>
                <a:srgbClr val="000000"/>
              </a:solidFill>
              <a:uFillTx/>
              <a:latin typeface="Times New Roman"/>
            </a:endParaRPr>
          </a:p>
        </p:txBody>
      </p:sp>
      <p:sp>
        <p:nvSpPr>
          <p:cNvPr id="67" name="PlaceHolder 5"/>
          <p:cNvSpPr>
            <a:spLocks noGrp="1"/>
          </p:cNvSpPr>
          <p:nvPr>
            <p:ph type="ftr" idx="32"/>
          </p:nvPr>
        </p:nvSpPr>
        <p:spPr>
          <a:xfrm>
            <a:off x="2265840" y="6340320"/>
            <a:ext cx="2308320" cy="363960"/>
          </a:xfrm>
          <a:prstGeom prst="rect">
            <a:avLst/>
          </a:prstGeom>
          <a:noFill/>
          <a:ln w="0">
            <a:noFill/>
          </a:ln>
        </p:spPr>
        <p:txBody>
          <a:bodyPr lIns="91440" rIns="91440" tIns="45720" bIns="45720" anchor="ctr">
            <a:noAutofit/>
          </a:bodyPr>
          <a:lstStyle>
            <a:lvl1pPr indent="0" algn="ctr">
              <a:buNone/>
              <a:defRPr b="0" lang="fr-FR" sz="1400" strike="noStrike" u="none">
                <a:solidFill>
                  <a:srgbClr val="000000"/>
                </a:solidFill>
                <a:uFillTx/>
                <a:latin typeface="Times New Roman"/>
              </a:defRPr>
            </a:lvl1pPr>
          </a:lstStyle>
          <a:p>
            <a:pPr indent="0" algn="ctr">
              <a:buNone/>
            </a:pPr>
            <a:r>
              <a:rPr b="0" lang="fr-FR" sz="1400" strike="noStrike" u="none">
                <a:solidFill>
                  <a:srgbClr val="000000"/>
                </a:solidFill>
                <a:uFillTx/>
                <a:latin typeface="Times New Roman"/>
              </a:rPr>
              <a:t> </a:t>
            </a:r>
            <a:endParaRPr b="0" lang="fr-FR" sz="1400" strike="noStrike" u="none">
              <a:solidFill>
                <a:srgbClr val="000000"/>
              </a:solidFill>
              <a:uFillTx/>
              <a:latin typeface="Times New Roman"/>
            </a:endParaRPr>
          </a:p>
        </p:txBody>
      </p:sp>
      <p:sp>
        <p:nvSpPr>
          <p:cNvPr id="68" name="PlaceHolder 6"/>
          <p:cNvSpPr>
            <a:spLocks noGrp="1"/>
          </p:cNvSpPr>
          <p:nvPr>
            <p:ph type="sldNum" idx="33"/>
          </p:nvPr>
        </p:nvSpPr>
        <p:spPr>
          <a:xfrm>
            <a:off x="4831200" y="6340320"/>
            <a:ext cx="1538640" cy="363960"/>
          </a:xfrm>
          <a:prstGeom prst="rect">
            <a:avLst/>
          </a:prstGeom>
          <a:noFill/>
          <a:ln w="0">
            <a:noFill/>
          </a:ln>
        </p:spPr>
        <p:txBody>
          <a:bodyPr lIns="91440" rIns="91440" tIns="45720" bIns="45720" anchor="ctr">
            <a:noAutofit/>
          </a:bodyPr>
          <a:lstStyle>
            <a:lvl1pPr indent="0" algn="r" defTabSz="457200">
              <a:lnSpc>
                <a:spcPct val="100000"/>
              </a:lnSpc>
              <a:buNone/>
              <a:defRPr b="0" lang="fr-FR" sz="900" strike="noStrike" u="none">
                <a:solidFill>
                  <a:schemeClr val="dk1">
                    <a:tint val="82000"/>
                  </a:schemeClr>
                </a:solidFill>
                <a:uFillTx/>
                <a:latin typeface="Aptos"/>
              </a:defRPr>
            </a:lvl1pPr>
          </a:lstStyle>
          <a:p>
            <a:pPr indent="0" algn="r" defTabSz="457200">
              <a:lnSpc>
                <a:spcPct val="100000"/>
              </a:lnSpc>
              <a:buNone/>
            </a:pPr>
            <a:fld id="{177129E7-24C8-4B2C-80F2-2BC84B596A7E}" type="slidenum">
              <a:rPr b="0" lang="fr-FR" sz="900" strike="noStrike" u="none">
                <a:solidFill>
                  <a:schemeClr val="dk1">
                    <a:tint val="82000"/>
                  </a:schemeClr>
                </a:solidFill>
                <a:uFillTx/>
                <a:latin typeface="Aptos"/>
              </a:rPr>
              <a:t>1</a:t>
            </a:fld>
            <a:endParaRPr b="0" lang="fr-FR" sz="9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4"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470160" y="364320"/>
            <a:ext cx="5899680" cy="1321920"/>
          </a:xfrm>
          <a:prstGeom prst="rect">
            <a:avLst/>
          </a:prstGeom>
          <a:noFill/>
          <a:ln w="0">
            <a:noFill/>
          </a:ln>
        </p:spPr>
        <p:txBody>
          <a:bodyPr lIns="91440" rIns="91440" tIns="45720" bIns="45720" anchor="ctr">
            <a:noAutofit/>
          </a:bodyPr>
          <a:p>
            <a:pPr indent="0" defTabSz="684000">
              <a:lnSpc>
                <a:spcPct val="90000"/>
              </a:lnSpc>
              <a:buNone/>
            </a:pPr>
            <a:r>
              <a:rPr b="0" lang="fr-FR" sz="3290" strike="noStrike" u="none">
                <a:solidFill>
                  <a:schemeClr val="dk1"/>
                </a:solidFill>
                <a:uFillTx/>
                <a:latin typeface="Aptos Display"/>
              </a:rPr>
              <a:t>Modifiez le style du titre</a:t>
            </a:r>
            <a:endParaRPr b="0" lang="en-US" sz="3290" strike="noStrike" u="none">
              <a:solidFill>
                <a:schemeClr val="dk1"/>
              </a:solidFill>
              <a:uFillTx/>
              <a:latin typeface="Aptos"/>
            </a:endParaRPr>
          </a:p>
        </p:txBody>
      </p:sp>
      <p:sp>
        <p:nvSpPr>
          <p:cNvPr id="8" name="PlaceHolder 2"/>
          <p:cNvSpPr>
            <a:spLocks noGrp="1"/>
          </p:cNvSpPr>
          <p:nvPr>
            <p:ph type="body"/>
          </p:nvPr>
        </p:nvSpPr>
        <p:spPr>
          <a:xfrm>
            <a:off x="470160" y="1820880"/>
            <a:ext cx="5899680" cy="4339800"/>
          </a:xfrm>
          <a:prstGeom prst="rect">
            <a:avLst/>
          </a:prstGeom>
          <a:noFill/>
          <a:ln w="0">
            <a:noFill/>
          </a:ln>
        </p:spPr>
        <p:txBody>
          <a:bodyPr lIns="91440" rIns="91440" tIns="45720" bIns="45720" anchor="t" vert="eaVert">
            <a:noAutofit/>
          </a:bodyPr>
          <a:p>
            <a:pPr marL="171000" indent="-171000" defTabSz="684000">
              <a:lnSpc>
                <a:spcPct val="90000"/>
              </a:lnSpc>
              <a:spcBef>
                <a:spcPts val="748"/>
              </a:spcBef>
              <a:buClr>
                <a:srgbClr val="000000"/>
              </a:buClr>
              <a:buFont typeface="Arial"/>
              <a:buChar char="•"/>
            </a:pPr>
            <a:r>
              <a:rPr b="0" lang="fr-FR" sz="2090" strike="noStrike" u="none">
                <a:solidFill>
                  <a:schemeClr val="dk1"/>
                </a:solidFill>
                <a:uFillTx/>
                <a:latin typeface="Aptos"/>
              </a:rPr>
              <a:t>Cliquez pour modifier les styles du texte du masque</a:t>
            </a:r>
            <a:endParaRPr b="0" lang="en-US" sz="2090" strike="noStrike" u="none">
              <a:solidFill>
                <a:schemeClr val="dk1"/>
              </a:solidFill>
              <a:uFillTx/>
              <a:latin typeface="Aptos"/>
            </a:endParaRPr>
          </a:p>
          <a:p>
            <a:pPr lvl="1" marL="513000" indent="-171000" defTabSz="684000">
              <a:lnSpc>
                <a:spcPct val="90000"/>
              </a:lnSpc>
              <a:spcBef>
                <a:spcPts val="374"/>
              </a:spcBef>
              <a:buClr>
                <a:srgbClr val="000000"/>
              </a:buClr>
              <a:buFont typeface="Arial"/>
              <a:buChar char="•"/>
            </a:pPr>
            <a:r>
              <a:rPr b="0" lang="fr-FR" sz="1790" strike="noStrike" u="none">
                <a:solidFill>
                  <a:schemeClr val="dk1"/>
                </a:solidFill>
                <a:uFillTx/>
                <a:latin typeface="Aptos"/>
              </a:rPr>
              <a:t>Deuxième niveau</a:t>
            </a:r>
            <a:endParaRPr b="0" lang="en-US" sz="1790" strike="noStrike" u="none">
              <a:solidFill>
                <a:schemeClr val="dk1"/>
              </a:solidFill>
              <a:uFillTx/>
              <a:latin typeface="Aptos"/>
            </a:endParaRPr>
          </a:p>
          <a:p>
            <a:pPr lvl="2" marL="855000" indent="-171000" defTabSz="684000">
              <a:lnSpc>
                <a:spcPct val="90000"/>
              </a:lnSpc>
              <a:spcBef>
                <a:spcPts val="374"/>
              </a:spcBef>
              <a:buClr>
                <a:srgbClr val="000000"/>
              </a:buClr>
              <a:buFont typeface="Arial"/>
              <a:buChar char="•"/>
            </a:pPr>
            <a:r>
              <a:rPr b="0" lang="fr-FR" sz="1490" strike="noStrike" u="none">
                <a:solidFill>
                  <a:schemeClr val="dk1"/>
                </a:solidFill>
                <a:uFillTx/>
                <a:latin typeface="Aptos"/>
              </a:rPr>
              <a:t>Troisième niveau</a:t>
            </a:r>
            <a:endParaRPr b="0" lang="en-US" sz="1490" strike="noStrike" u="none">
              <a:solidFill>
                <a:schemeClr val="dk1"/>
              </a:solidFill>
              <a:uFillTx/>
              <a:latin typeface="Aptos"/>
            </a:endParaRPr>
          </a:p>
          <a:p>
            <a:pPr lvl="3" marL="1197000" indent="-171000" defTabSz="684000">
              <a:lnSpc>
                <a:spcPct val="90000"/>
              </a:lnSpc>
              <a:spcBef>
                <a:spcPts val="374"/>
              </a:spcBef>
              <a:buClr>
                <a:srgbClr val="000000"/>
              </a:buClr>
              <a:buFont typeface="Arial"/>
              <a:buChar char="•"/>
            </a:pPr>
            <a:r>
              <a:rPr b="0" lang="fr-FR" sz="1340" strike="noStrike" u="none">
                <a:solidFill>
                  <a:schemeClr val="dk1"/>
                </a:solidFill>
                <a:uFillTx/>
                <a:latin typeface="Aptos"/>
              </a:rPr>
              <a:t>Quatrième niveau</a:t>
            </a:r>
            <a:endParaRPr b="0" lang="en-US" sz="1340" strike="noStrike" u="none">
              <a:solidFill>
                <a:schemeClr val="dk1"/>
              </a:solidFill>
              <a:uFillTx/>
              <a:latin typeface="Aptos"/>
            </a:endParaRPr>
          </a:p>
          <a:p>
            <a:pPr lvl="4" marL="1539000" indent="-171000" defTabSz="684000">
              <a:lnSpc>
                <a:spcPct val="90000"/>
              </a:lnSpc>
              <a:spcBef>
                <a:spcPts val="374"/>
              </a:spcBef>
              <a:buClr>
                <a:srgbClr val="000000"/>
              </a:buClr>
              <a:buFont typeface="Arial"/>
              <a:buChar char="•"/>
            </a:pPr>
            <a:r>
              <a:rPr b="0" lang="fr-FR" sz="1340" strike="noStrike" u="none">
                <a:solidFill>
                  <a:schemeClr val="dk1"/>
                </a:solidFill>
                <a:uFillTx/>
                <a:latin typeface="Aptos"/>
              </a:rPr>
              <a:t>Cinquième niveau</a:t>
            </a:r>
            <a:endParaRPr b="0" lang="en-US" sz="1340" strike="noStrike" u="none">
              <a:solidFill>
                <a:schemeClr val="dk1"/>
              </a:solidFill>
              <a:uFillTx/>
              <a:latin typeface="Aptos"/>
            </a:endParaRPr>
          </a:p>
        </p:txBody>
      </p:sp>
      <p:sp>
        <p:nvSpPr>
          <p:cNvPr id="9" name="PlaceHolder 3"/>
          <p:cNvSpPr>
            <a:spLocks noGrp="1"/>
          </p:cNvSpPr>
          <p:nvPr>
            <p:ph type="dt" idx="4"/>
          </p:nvPr>
        </p:nvSpPr>
        <p:spPr>
          <a:xfrm>
            <a:off x="470160" y="6340320"/>
            <a:ext cx="1538640" cy="363960"/>
          </a:xfrm>
          <a:prstGeom prst="rect">
            <a:avLst/>
          </a:prstGeom>
          <a:noFill/>
          <a:ln w="0">
            <a:noFill/>
          </a:ln>
        </p:spPr>
        <p:txBody>
          <a:bodyPr lIns="91440" rIns="91440" tIns="45720" bIns="45720" anchor="ctr">
            <a:noAutofit/>
          </a:bodyPr>
          <a:lstStyle>
            <a:lvl1pPr indent="0" defTabSz="457200">
              <a:lnSpc>
                <a:spcPct val="100000"/>
              </a:lnSpc>
              <a:buNone/>
              <a:defRPr b="0" lang="fr-FR" sz="900" strike="noStrike" u="none">
                <a:solidFill>
                  <a:schemeClr val="dk1">
                    <a:tint val="82000"/>
                  </a:schemeClr>
                </a:solidFill>
                <a:uFillTx/>
                <a:latin typeface="Aptos"/>
              </a:defRPr>
            </a:lvl1pPr>
          </a:lstStyle>
          <a:p>
            <a:pPr indent="0" defTabSz="457200">
              <a:lnSpc>
                <a:spcPct val="100000"/>
              </a:lnSpc>
              <a:buNone/>
            </a:pPr>
            <a:r>
              <a:rPr b="0" lang="fr-FR" sz="900" strike="noStrike" u="none">
                <a:solidFill>
                  <a:schemeClr val="dk1">
                    <a:tint val="82000"/>
                  </a:schemeClr>
                </a:solidFill>
                <a:uFillTx/>
                <a:latin typeface="Aptos"/>
              </a:rPr>
              <a:t> </a:t>
            </a:r>
            <a:endParaRPr b="0" lang="fr-FR" sz="900" strike="noStrike" u="none">
              <a:solidFill>
                <a:srgbClr val="000000"/>
              </a:solidFill>
              <a:uFillTx/>
              <a:latin typeface="Times New Roman"/>
            </a:endParaRPr>
          </a:p>
        </p:txBody>
      </p:sp>
      <p:sp>
        <p:nvSpPr>
          <p:cNvPr id="10" name="PlaceHolder 4"/>
          <p:cNvSpPr>
            <a:spLocks noGrp="1"/>
          </p:cNvSpPr>
          <p:nvPr>
            <p:ph type="ftr" idx="5"/>
          </p:nvPr>
        </p:nvSpPr>
        <p:spPr>
          <a:xfrm>
            <a:off x="2265840" y="6340320"/>
            <a:ext cx="2308320" cy="363960"/>
          </a:xfrm>
          <a:prstGeom prst="rect">
            <a:avLst/>
          </a:prstGeom>
          <a:noFill/>
          <a:ln w="0">
            <a:noFill/>
          </a:ln>
        </p:spPr>
        <p:txBody>
          <a:bodyPr lIns="91440" rIns="91440" tIns="45720" bIns="45720" anchor="ctr">
            <a:noAutofit/>
          </a:bodyPr>
          <a:lstStyle>
            <a:lvl1pPr indent="0" algn="ctr">
              <a:buNone/>
              <a:defRPr b="0" lang="fr-FR" sz="1400" strike="noStrike" u="none">
                <a:solidFill>
                  <a:srgbClr val="000000"/>
                </a:solidFill>
                <a:uFillTx/>
                <a:latin typeface="Times New Roman"/>
              </a:defRPr>
            </a:lvl1pPr>
          </a:lstStyle>
          <a:p>
            <a:pPr indent="0" algn="ctr">
              <a:buNone/>
            </a:pPr>
            <a:r>
              <a:rPr b="0" lang="fr-FR" sz="1400" strike="noStrike" u="none">
                <a:solidFill>
                  <a:srgbClr val="000000"/>
                </a:solidFill>
                <a:uFillTx/>
                <a:latin typeface="Times New Roman"/>
              </a:rPr>
              <a:t> </a:t>
            </a:r>
            <a:endParaRPr b="0" lang="fr-FR" sz="1400" strike="noStrike" u="none">
              <a:solidFill>
                <a:srgbClr val="000000"/>
              </a:solidFill>
              <a:uFillTx/>
              <a:latin typeface="Times New Roman"/>
            </a:endParaRPr>
          </a:p>
        </p:txBody>
      </p:sp>
      <p:sp>
        <p:nvSpPr>
          <p:cNvPr id="11" name="PlaceHolder 5"/>
          <p:cNvSpPr>
            <a:spLocks noGrp="1"/>
          </p:cNvSpPr>
          <p:nvPr>
            <p:ph type="sldNum" idx="6"/>
          </p:nvPr>
        </p:nvSpPr>
        <p:spPr>
          <a:xfrm>
            <a:off x="4831200" y="6340320"/>
            <a:ext cx="1538640" cy="363960"/>
          </a:xfrm>
          <a:prstGeom prst="rect">
            <a:avLst/>
          </a:prstGeom>
          <a:noFill/>
          <a:ln w="0">
            <a:noFill/>
          </a:ln>
        </p:spPr>
        <p:txBody>
          <a:bodyPr lIns="91440" rIns="91440" tIns="45720" bIns="45720" anchor="ctr">
            <a:noAutofit/>
          </a:bodyPr>
          <a:lstStyle>
            <a:lvl1pPr indent="0" algn="r" defTabSz="457200">
              <a:lnSpc>
                <a:spcPct val="100000"/>
              </a:lnSpc>
              <a:buNone/>
              <a:defRPr b="0" lang="fr-FR" sz="900" strike="noStrike" u="none">
                <a:solidFill>
                  <a:schemeClr val="dk1">
                    <a:tint val="82000"/>
                  </a:schemeClr>
                </a:solidFill>
                <a:uFillTx/>
                <a:latin typeface="Aptos"/>
              </a:defRPr>
            </a:lvl1pPr>
          </a:lstStyle>
          <a:p>
            <a:pPr indent="0" algn="r" defTabSz="457200">
              <a:lnSpc>
                <a:spcPct val="100000"/>
              </a:lnSpc>
              <a:buNone/>
            </a:pPr>
            <a:fld id="{85496CD4-2A36-4CA5-8D89-20F60CFA9FFA}" type="slidenum">
              <a:rPr b="0" lang="fr-FR" sz="900" strike="noStrike" u="none">
                <a:solidFill>
                  <a:schemeClr val="dk1">
                    <a:tint val="82000"/>
                  </a:schemeClr>
                </a:solidFill>
                <a:uFillTx/>
                <a:latin typeface="Aptos"/>
              </a:rPr>
              <a:t>1</a:t>
            </a:fld>
            <a:endParaRPr b="0" lang="fr-FR" sz="9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4895280" y="364320"/>
            <a:ext cx="1474560" cy="5796720"/>
          </a:xfrm>
          <a:prstGeom prst="rect">
            <a:avLst/>
          </a:prstGeom>
          <a:noFill/>
          <a:ln w="0">
            <a:noFill/>
          </a:ln>
        </p:spPr>
        <p:txBody>
          <a:bodyPr lIns="91440" rIns="91440" tIns="45720" bIns="45720" anchor="ctr" vert="eaVert">
            <a:noAutofit/>
          </a:bodyPr>
          <a:p>
            <a:pPr indent="0" defTabSz="684000">
              <a:lnSpc>
                <a:spcPct val="90000"/>
              </a:lnSpc>
              <a:buNone/>
            </a:pPr>
            <a:r>
              <a:rPr b="0" lang="fr-FR" sz="3290" strike="noStrike" u="none">
                <a:solidFill>
                  <a:schemeClr val="dk1"/>
                </a:solidFill>
                <a:uFillTx/>
                <a:latin typeface="Aptos Display"/>
              </a:rPr>
              <a:t>Modifiez le style du titre</a:t>
            </a:r>
            <a:endParaRPr b="0" lang="en-US" sz="3290" strike="noStrike" u="none">
              <a:solidFill>
                <a:schemeClr val="dk1"/>
              </a:solidFill>
              <a:uFillTx/>
              <a:latin typeface="Aptos"/>
            </a:endParaRPr>
          </a:p>
        </p:txBody>
      </p:sp>
      <p:sp>
        <p:nvSpPr>
          <p:cNvPr id="13" name="PlaceHolder 2"/>
          <p:cNvSpPr>
            <a:spLocks noGrp="1"/>
          </p:cNvSpPr>
          <p:nvPr>
            <p:ph type="body"/>
          </p:nvPr>
        </p:nvSpPr>
        <p:spPr>
          <a:xfrm>
            <a:off x="470160" y="364320"/>
            <a:ext cx="4339080" cy="5796720"/>
          </a:xfrm>
          <a:prstGeom prst="rect">
            <a:avLst/>
          </a:prstGeom>
          <a:noFill/>
          <a:ln w="0">
            <a:noFill/>
          </a:ln>
        </p:spPr>
        <p:txBody>
          <a:bodyPr lIns="91440" rIns="91440" tIns="45720" bIns="45720" anchor="t" vert="eaVert">
            <a:noAutofit/>
          </a:bodyPr>
          <a:p>
            <a:pPr marL="171000" indent="-171000" defTabSz="684000">
              <a:lnSpc>
                <a:spcPct val="90000"/>
              </a:lnSpc>
              <a:spcBef>
                <a:spcPts val="748"/>
              </a:spcBef>
              <a:buClr>
                <a:srgbClr val="000000"/>
              </a:buClr>
              <a:buFont typeface="Arial"/>
              <a:buChar char="•"/>
            </a:pPr>
            <a:r>
              <a:rPr b="0" lang="fr-FR" sz="2090" strike="noStrike" u="none">
                <a:solidFill>
                  <a:schemeClr val="dk1"/>
                </a:solidFill>
                <a:uFillTx/>
                <a:latin typeface="Aptos"/>
              </a:rPr>
              <a:t>Cliquez pour modifier les styles du texte du masque</a:t>
            </a:r>
            <a:endParaRPr b="0" lang="en-US" sz="2090" strike="noStrike" u="none">
              <a:solidFill>
                <a:schemeClr val="dk1"/>
              </a:solidFill>
              <a:uFillTx/>
              <a:latin typeface="Aptos"/>
            </a:endParaRPr>
          </a:p>
          <a:p>
            <a:pPr lvl="1" marL="513000" indent="-171000" defTabSz="684000">
              <a:lnSpc>
                <a:spcPct val="90000"/>
              </a:lnSpc>
              <a:spcBef>
                <a:spcPts val="374"/>
              </a:spcBef>
              <a:buClr>
                <a:srgbClr val="000000"/>
              </a:buClr>
              <a:buFont typeface="Arial"/>
              <a:buChar char="•"/>
            </a:pPr>
            <a:r>
              <a:rPr b="0" lang="fr-FR" sz="1790" strike="noStrike" u="none">
                <a:solidFill>
                  <a:schemeClr val="dk1"/>
                </a:solidFill>
                <a:uFillTx/>
                <a:latin typeface="Aptos"/>
              </a:rPr>
              <a:t>Deuxième niveau</a:t>
            </a:r>
            <a:endParaRPr b="0" lang="en-US" sz="1790" strike="noStrike" u="none">
              <a:solidFill>
                <a:schemeClr val="dk1"/>
              </a:solidFill>
              <a:uFillTx/>
              <a:latin typeface="Aptos"/>
            </a:endParaRPr>
          </a:p>
          <a:p>
            <a:pPr lvl="2" marL="855000" indent="-171000" defTabSz="684000">
              <a:lnSpc>
                <a:spcPct val="90000"/>
              </a:lnSpc>
              <a:spcBef>
                <a:spcPts val="374"/>
              </a:spcBef>
              <a:buClr>
                <a:srgbClr val="000000"/>
              </a:buClr>
              <a:buFont typeface="Arial"/>
              <a:buChar char="•"/>
            </a:pPr>
            <a:r>
              <a:rPr b="0" lang="fr-FR" sz="1490" strike="noStrike" u="none">
                <a:solidFill>
                  <a:schemeClr val="dk1"/>
                </a:solidFill>
                <a:uFillTx/>
                <a:latin typeface="Aptos"/>
              </a:rPr>
              <a:t>Troisième niveau</a:t>
            </a:r>
            <a:endParaRPr b="0" lang="en-US" sz="1490" strike="noStrike" u="none">
              <a:solidFill>
                <a:schemeClr val="dk1"/>
              </a:solidFill>
              <a:uFillTx/>
              <a:latin typeface="Aptos"/>
            </a:endParaRPr>
          </a:p>
          <a:p>
            <a:pPr lvl="3" marL="1197000" indent="-171000" defTabSz="684000">
              <a:lnSpc>
                <a:spcPct val="90000"/>
              </a:lnSpc>
              <a:spcBef>
                <a:spcPts val="374"/>
              </a:spcBef>
              <a:buClr>
                <a:srgbClr val="000000"/>
              </a:buClr>
              <a:buFont typeface="Arial"/>
              <a:buChar char="•"/>
            </a:pPr>
            <a:r>
              <a:rPr b="0" lang="fr-FR" sz="1340" strike="noStrike" u="none">
                <a:solidFill>
                  <a:schemeClr val="dk1"/>
                </a:solidFill>
                <a:uFillTx/>
                <a:latin typeface="Aptos"/>
              </a:rPr>
              <a:t>Quatrième niveau</a:t>
            </a:r>
            <a:endParaRPr b="0" lang="en-US" sz="1340" strike="noStrike" u="none">
              <a:solidFill>
                <a:schemeClr val="dk1"/>
              </a:solidFill>
              <a:uFillTx/>
              <a:latin typeface="Aptos"/>
            </a:endParaRPr>
          </a:p>
          <a:p>
            <a:pPr lvl="4" marL="1539000" indent="-171000" defTabSz="684000">
              <a:lnSpc>
                <a:spcPct val="90000"/>
              </a:lnSpc>
              <a:spcBef>
                <a:spcPts val="374"/>
              </a:spcBef>
              <a:buClr>
                <a:srgbClr val="000000"/>
              </a:buClr>
              <a:buFont typeface="Arial"/>
              <a:buChar char="•"/>
            </a:pPr>
            <a:r>
              <a:rPr b="0" lang="fr-FR" sz="1340" strike="noStrike" u="none">
                <a:solidFill>
                  <a:schemeClr val="dk1"/>
                </a:solidFill>
                <a:uFillTx/>
                <a:latin typeface="Aptos"/>
              </a:rPr>
              <a:t>Cinquième niveau</a:t>
            </a:r>
            <a:endParaRPr b="0" lang="en-US" sz="1340" strike="noStrike" u="none">
              <a:solidFill>
                <a:schemeClr val="dk1"/>
              </a:solidFill>
              <a:uFillTx/>
              <a:latin typeface="Aptos"/>
            </a:endParaRPr>
          </a:p>
        </p:txBody>
      </p:sp>
      <p:sp>
        <p:nvSpPr>
          <p:cNvPr id="14" name="PlaceHolder 3"/>
          <p:cNvSpPr>
            <a:spLocks noGrp="1"/>
          </p:cNvSpPr>
          <p:nvPr>
            <p:ph type="dt" idx="7"/>
          </p:nvPr>
        </p:nvSpPr>
        <p:spPr>
          <a:xfrm>
            <a:off x="470160" y="6340320"/>
            <a:ext cx="1538640" cy="363960"/>
          </a:xfrm>
          <a:prstGeom prst="rect">
            <a:avLst/>
          </a:prstGeom>
          <a:noFill/>
          <a:ln w="0">
            <a:noFill/>
          </a:ln>
        </p:spPr>
        <p:txBody>
          <a:bodyPr lIns="91440" rIns="91440" tIns="45720" bIns="45720" anchor="ctr">
            <a:noAutofit/>
          </a:bodyPr>
          <a:lstStyle>
            <a:lvl1pPr indent="0" defTabSz="457200">
              <a:lnSpc>
                <a:spcPct val="100000"/>
              </a:lnSpc>
              <a:buNone/>
              <a:defRPr b="0" lang="fr-FR" sz="900" strike="noStrike" u="none">
                <a:solidFill>
                  <a:schemeClr val="dk1">
                    <a:tint val="82000"/>
                  </a:schemeClr>
                </a:solidFill>
                <a:uFillTx/>
                <a:latin typeface="Aptos"/>
              </a:defRPr>
            </a:lvl1pPr>
          </a:lstStyle>
          <a:p>
            <a:pPr indent="0" defTabSz="457200">
              <a:lnSpc>
                <a:spcPct val="100000"/>
              </a:lnSpc>
              <a:buNone/>
            </a:pPr>
            <a:r>
              <a:rPr b="0" lang="fr-FR" sz="900" strike="noStrike" u="none">
                <a:solidFill>
                  <a:schemeClr val="dk1">
                    <a:tint val="82000"/>
                  </a:schemeClr>
                </a:solidFill>
                <a:uFillTx/>
                <a:latin typeface="Aptos"/>
              </a:rPr>
              <a:t> </a:t>
            </a:r>
            <a:endParaRPr b="0" lang="fr-FR" sz="900" strike="noStrike" u="none">
              <a:solidFill>
                <a:srgbClr val="000000"/>
              </a:solidFill>
              <a:uFillTx/>
              <a:latin typeface="Times New Roman"/>
            </a:endParaRPr>
          </a:p>
        </p:txBody>
      </p:sp>
      <p:sp>
        <p:nvSpPr>
          <p:cNvPr id="15" name="PlaceHolder 4"/>
          <p:cNvSpPr>
            <a:spLocks noGrp="1"/>
          </p:cNvSpPr>
          <p:nvPr>
            <p:ph type="ftr" idx="8"/>
          </p:nvPr>
        </p:nvSpPr>
        <p:spPr>
          <a:xfrm>
            <a:off x="2265840" y="6340320"/>
            <a:ext cx="2308320" cy="363960"/>
          </a:xfrm>
          <a:prstGeom prst="rect">
            <a:avLst/>
          </a:prstGeom>
          <a:noFill/>
          <a:ln w="0">
            <a:noFill/>
          </a:ln>
        </p:spPr>
        <p:txBody>
          <a:bodyPr lIns="91440" rIns="91440" tIns="45720" bIns="45720" anchor="ctr">
            <a:noAutofit/>
          </a:bodyPr>
          <a:lstStyle>
            <a:lvl1pPr indent="0" algn="ctr">
              <a:buNone/>
              <a:defRPr b="0" lang="fr-FR" sz="1400" strike="noStrike" u="none">
                <a:solidFill>
                  <a:srgbClr val="000000"/>
                </a:solidFill>
                <a:uFillTx/>
                <a:latin typeface="Times New Roman"/>
              </a:defRPr>
            </a:lvl1pPr>
          </a:lstStyle>
          <a:p>
            <a:pPr indent="0" algn="ctr">
              <a:buNone/>
            </a:pPr>
            <a:r>
              <a:rPr b="0" lang="fr-FR" sz="1400" strike="noStrike" u="none">
                <a:solidFill>
                  <a:srgbClr val="000000"/>
                </a:solidFill>
                <a:uFillTx/>
                <a:latin typeface="Times New Roman"/>
              </a:rPr>
              <a:t> </a:t>
            </a:r>
            <a:endParaRPr b="0" lang="fr-FR" sz="1400" strike="noStrike" u="none">
              <a:solidFill>
                <a:srgbClr val="000000"/>
              </a:solidFill>
              <a:uFillTx/>
              <a:latin typeface="Times New Roman"/>
            </a:endParaRPr>
          </a:p>
        </p:txBody>
      </p:sp>
      <p:sp>
        <p:nvSpPr>
          <p:cNvPr id="16" name="PlaceHolder 5"/>
          <p:cNvSpPr>
            <a:spLocks noGrp="1"/>
          </p:cNvSpPr>
          <p:nvPr>
            <p:ph type="sldNum" idx="9"/>
          </p:nvPr>
        </p:nvSpPr>
        <p:spPr>
          <a:xfrm>
            <a:off x="4831200" y="6340320"/>
            <a:ext cx="1538640" cy="363960"/>
          </a:xfrm>
          <a:prstGeom prst="rect">
            <a:avLst/>
          </a:prstGeom>
          <a:noFill/>
          <a:ln w="0">
            <a:noFill/>
          </a:ln>
        </p:spPr>
        <p:txBody>
          <a:bodyPr lIns="91440" rIns="91440" tIns="45720" bIns="45720" anchor="ctr">
            <a:noAutofit/>
          </a:bodyPr>
          <a:lstStyle>
            <a:lvl1pPr indent="0" algn="r" defTabSz="457200">
              <a:lnSpc>
                <a:spcPct val="100000"/>
              </a:lnSpc>
              <a:buNone/>
              <a:defRPr b="0" lang="fr-FR" sz="900" strike="noStrike" u="none">
                <a:solidFill>
                  <a:schemeClr val="dk1">
                    <a:tint val="82000"/>
                  </a:schemeClr>
                </a:solidFill>
                <a:uFillTx/>
                <a:latin typeface="Aptos"/>
              </a:defRPr>
            </a:lvl1pPr>
          </a:lstStyle>
          <a:p>
            <a:pPr indent="0" algn="r" defTabSz="457200">
              <a:lnSpc>
                <a:spcPct val="100000"/>
              </a:lnSpc>
              <a:buNone/>
            </a:pPr>
            <a:fld id="{49DEFD9B-0230-41CF-9CE1-9D76EDB77B21}" type="slidenum">
              <a:rPr b="0" lang="fr-FR" sz="900" strike="noStrike" u="none">
                <a:solidFill>
                  <a:schemeClr val="dk1">
                    <a:tint val="82000"/>
                  </a:schemeClr>
                </a:solidFill>
                <a:uFillTx/>
                <a:latin typeface="Aptos"/>
              </a:rPr>
              <a:t>1</a:t>
            </a:fld>
            <a:endParaRPr b="0" lang="fr-FR" sz="9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470160" y="364320"/>
            <a:ext cx="5899680" cy="1321920"/>
          </a:xfrm>
          <a:prstGeom prst="rect">
            <a:avLst/>
          </a:prstGeom>
          <a:noFill/>
          <a:ln w="0">
            <a:noFill/>
          </a:ln>
        </p:spPr>
        <p:txBody>
          <a:bodyPr lIns="91440" rIns="91440" tIns="45720" bIns="45720" anchor="ctr">
            <a:noAutofit/>
          </a:bodyPr>
          <a:p>
            <a:pPr indent="0" defTabSz="684000">
              <a:lnSpc>
                <a:spcPct val="90000"/>
              </a:lnSpc>
              <a:buNone/>
            </a:pPr>
            <a:r>
              <a:rPr b="0" lang="fr-FR" sz="3290" strike="noStrike" u="none">
                <a:solidFill>
                  <a:schemeClr val="dk1"/>
                </a:solidFill>
                <a:uFillTx/>
                <a:latin typeface="Aptos Display"/>
              </a:rPr>
              <a:t>Modifiez le style du titre</a:t>
            </a:r>
            <a:endParaRPr b="0" lang="en-US" sz="3290" strike="noStrike" u="none">
              <a:solidFill>
                <a:schemeClr val="dk1"/>
              </a:solidFill>
              <a:uFillTx/>
              <a:latin typeface="Aptos"/>
            </a:endParaRPr>
          </a:p>
        </p:txBody>
      </p:sp>
      <p:sp>
        <p:nvSpPr>
          <p:cNvPr id="18" name="PlaceHolder 2"/>
          <p:cNvSpPr>
            <a:spLocks noGrp="1"/>
          </p:cNvSpPr>
          <p:nvPr>
            <p:ph type="body"/>
          </p:nvPr>
        </p:nvSpPr>
        <p:spPr>
          <a:xfrm>
            <a:off x="470160" y="1820880"/>
            <a:ext cx="5899680" cy="4339800"/>
          </a:xfrm>
          <a:prstGeom prst="rect">
            <a:avLst/>
          </a:prstGeom>
          <a:noFill/>
          <a:ln w="0">
            <a:noFill/>
          </a:ln>
        </p:spPr>
        <p:txBody>
          <a:bodyPr lIns="91440" rIns="91440" tIns="45720" bIns="45720" anchor="t">
            <a:noAutofit/>
          </a:bodyPr>
          <a:p>
            <a:pPr marL="171000" indent="-171000" defTabSz="684000">
              <a:lnSpc>
                <a:spcPct val="90000"/>
              </a:lnSpc>
              <a:spcBef>
                <a:spcPts val="748"/>
              </a:spcBef>
              <a:buClr>
                <a:srgbClr val="000000"/>
              </a:buClr>
              <a:buFont typeface="Arial"/>
              <a:buChar char="•"/>
            </a:pPr>
            <a:r>
              <a:rPr b="0" lang="fr-FR" sz="2090" strike="noStrike" u="none">
                <a:solidFill>
                  <a:schemeClr val="dk1"/>
                </a:solidFill>
                <a:uFillTx/>
                <a:latin typeface="Aptos"/>
              </a:rPr>
              <a:t>Cliquez pour modifier les styles du texte du masque</a:t>
            </a:r>
            <a:endParaRPr b="0" lang="en-US" sz="2090" strike="noStrike" u="none">
              <a:solidFill>
                <a:schemeClr val="dk1"/>
              </a:solidFill>
              <a:uFillTx/>
              <a:latin typeface="Aptos"/>
            </a:endParaRPr>
          </a:p>
          <a:p>
            <a:pPr lvl="1" marL="513000" indent="-171000" defTabSz="684000">
              <a:lnSpc>
                <a:spcPct val="90000"/>
              </a:lnSpc>
              <a:spcBef>
                <a:spcPts val="374"/>
              </a:spcBef>
              <a:buClr>
                <a:srgbClr val="000000"/>
              </a:buClr>
              <a:buFont typeface="Arial"/>
              <a:buChar char="•"/>
            </a:pPr>
            <a:r>
              <a:rPr b="0" lang="fr-FR" sz="1790" strike="noStrike" u="none">
                <a:solidFill>
                  <a:schemeClr val="dk1"/>
                </a:solidFill>
                <a:uFillTx/>
                <a:latin typeface="Aptos"/>
              </a:rPr>
              <a:t>Deuxième niveau</a:t>
            </a:r>
            <a:endParaRPr b="0" lang="en-US" sz="1790" strike="noStrike" u="none">
              <a:solidFill>
                <a:schemeClr val="dk1"/>
              </a:solidFill>
              <a:uFillTx/>
              <a:latin typeface="Aptos"/>
            </a:endParaRPr>
          </a:p>
          <a:p>
            <a:pPr lvl="2" marL="855000" indent="-171000" defTabSz="684000">
              <a:lnSpc>
                <a:spcPct val="90000"/>
              </a:lnSpc>
              <a:spcBef>
                <a:spcPts val="374"/>
              </a:spcBef>
              <a:buClr>
                <a:srgbClr val="000000"/>
              </a:buClr>
              <a:buFont typeface="Arial"/>
              <a:buChar char="•"/>
            </a:pPr>
            <a:r>
              <a:rPr b="0" lang="fr-FR" sz="1490" strike="noStrike" u="none">
                <a:solidFill>
                  <a:schemeClr val="dk1"/>
                </a:solidFill>
                <a:uFillTx/>
                <a:latin typeface="Aptos"/>
              </a:rPr>
              <a:t>Troisième niveau</a:t>
            </a:r>
            <a:endParaRPr b="0" lang="en-US" sz="1490" strike="noStrike" u="none">
              <a:solidFill>
                <a:schemeClr val="dk1"/>
              </a:solidFill>
              <a:uFillTx/>
              <a:latin typeface="Aptos"/>
            </a:endParaRPr>
          </a:p>
          <a:p>
            <a:pPr lvl="3" marL="1197000" indent="-171000" defTabSz="684000">
              <a:lnSpc>
                <a:spcPct val="90000"/>
              </a:lnSpc>
              <a:spcBef>
                <a:spcPts val="374"/>
              </a:spcBef>
              <a:buClr>
                <a:srgbClr val="000000"/>
              </a:buClr>
              <a:buFont typeface="Arial"/>
              <a:buChar char="•"/>
            </a:pPr>
            <a:r>
              <a:rPr b="0" lang="fr-FR" sz="1340" strike="noStrike" u="none">
                <a:solidFill>
                  <a:schemeClr val="dk1"/>
                </a:solidFill>
                <a:uFillTx/>
                <a:latin typeface="Aptos"/>
              </a:rPr>
              <a:t>Quatrième niveau</a:t>
            </a:r>
            <a:endParaRPr b="0" lang="en-US" sz="1340" strike="noStrike" u="none">
              <a:solidFill>
                <a:schemeClr val="dk1"/>
              </a:solidFill>
              <a:uFillTx/>
              <a:latin typeface="Aptos"/>
            </a:endParaRPr>
          </a:p>
          <a:p>
            <a:pPr lvl="4" marL="1539000" indent="-171000" defTabSz="684000">
              <a:lnSpc>
                <a:spcPct val="90000"/>
              </a:lnSpc>
              <a:spcBef>
                <a:spcPts val="374"/>
              </a:spcBef>
              <a:buClr>
                <a:srgbClr val="000000"/>
              </a:buClr>
              <a:buFont typeface="Arial"/>
              <a:buChar char="•"/>
            </a:pPr>
            <a:r>
              <a:rPr b="0" lang="fr-FR" sz="1340" strike="noStrike" u="none">
                <a:solidFill>
                  <a:schemeClr val="dk1"/>
                </a:solidFill>
                <a:uFillTx/>
                <a:latin typeface="Aptos"/>
              </a:rPr>
              <a:t>Cinquième niveau</a:t>
            </a:r>
            <a:endParaRPr b="0" lang="en-US" sz="1340" strike="noStrike" u="none">
              <a:solidFill>
                <a:schemeClr val="dk1"/>
              </a:solidFill>
              <a:uFillTx/>
              <a:latin typeface="Aptos"/>
            </a:endParaRPr>
          </a:p>
        </p:txBody>
      </p:sp>
      <p:sp>
        <p:nvSpPr>
          <p:cNvPr id="19" name="PlaceHolder 3"/>
          <p:cNvSpPr>
            <a:spLocks noGrp="1"/>
          </p:cNvSpPr>
          <p:nvPr>
            <p:ph type="dt" idx="10"/>
          </p:nvPr>
        </p:nvSpPr>
        <p:spPr>
          <a:xfrm>
            <a:off x="470160" y="6340320"/>
            <a:ext cx="1538640" cy="363960"/>
          </a:xfrm>
          <a:prstGeom prst="rect">
            <a:avLst/>
          </a:prstGeom>
          <a:noFill/>
          <a:ln w="0">
            <a:noFill/>
          </a:ln>
        </p:spPr>
        <p:txBody>
          <a:bodyPr lIns="91440" rIns="91440" tIns="45720" bIns="45720" anchor="ctr">
            <a:noAutofit/>
          </a:bodyPr>
          <a:lstStyle>
            <a:lvl1pPr indent="0" defTabSz="457200">
              <a:lnSpc>
                <a:spcPct val="100000"/>
              </a:lnSpc>
              <a:buNone/>
              <a:defRPr b="0" lang="fr-FR" sz="900" strike="noStrike" u="none">
                <a:solidFill>
                  <a:schemeClr val="dk1">
                    <a:tint val="82000"/>
                  </a:schemeClr>
                </a:solidFill>
                <a:uFillTx/>
                <a:latin typeface="Aptos"/>
              </a:defRPr>
            </a:lvl1pPr>
          </a:lstStyle>
          <a:p>
            <a:pPr indent="0" defTabSz="457200">
              <a:lnSpc>
                <a:spcPct val="100000"/>
              </a:lnSpc>
              <a:buNone/>
            </a:pPr>
            <a:r>
              <a:rPr b="0" lang="fr-FR" sz="900" strike="noStrike" u="none">
                <a:solidFill>
                  <a:schemeClr val="dk1">
                    <a:tint val="82000"/>
                  </a:schemeClr>
                </a:solidFill>
                <a:uFillTx/>
                <a:latin typeface="Aptos"/>
              </a:rPr>
              <a:t> </a:t>
            </a:r>
            <a:endParaRPr b="0" lang="fr-FR" sz="900" strike="noStrike" u="none">
              <a:solidFill>
                <a:srgbClr val="000000"/>
              </a:solidFill>
              <a:uFillTx/>
              <a:latin typeface="Times New Roman"/>
            </a:endParaRPr>
          </a:p>
        </p:txBody>
      </p:sp>
      <p:sp>
        <p:nvSpPr>
          <p:cNvPr id="20" name="PlaceHolder 4"/>
          <p:cNvSpPr>
            <a:spLocks noGrp="1"/>
          </p:cNvSpPr>
          <p:nvPr>
            <p:ph type="ftr" idx="11"/>
          </p:nvPr>
        </p:nvSpPr>
        <p:spPr>
          <a:xfrm>
            <a:off x="2265840" y="6340320"/>
            <a:ext cx="2308320" cy="363960"/>
          </a:xfrm>
          <a:prstGeom prst="rect">
            <a:avLst/>
          </a:prstGeom>
          <a:noFill/>
          <a:ln w="0">
            <a:noFill/>
          </a:ln>
        </p:spPr>
        <p:txBody>
          <a:bodyPr lIns="91440" rIns="91440" tIns="45720" bIns="45720" anchor="ctr">
            <a:noAutofit/>
          </a:bodyPr>
          <a:lstStyle>
            <a:lvl1pPr indent="0" algn="ctr">
              <a:buNone/>
              <a:defRPr b="0" lang="fr-FR" sz="1400" strike="noStrike" u="none">
                <a:solidFill>
                  <a:srgbClr val="000000"/>
                </a:solidFill>
                <a:uFillTx/>
                <a:latin typeface="Times New Roman"/>
              </a:defRPr>
            </a:lvl1pPr>
          </a:lstStyle>
          <a:p>
            <a:pPr indent="0" algn="ctr">
              <a:buNone/>
            </a:pPr>
            <a:r>
              <a:rPr b="0" lang="fr-FR" sz="1400" strike="noStrike" u="none">
                <a:solidFill>
                  <a:srgbClr val="000000"/>
                </a:solidFill>
                <a:uFillTx/>
                <a:latin typeface="Times New Roman"/>
              </a:rPr>
              <a:t> </a:t>
            </a:r>
            <a:endParaRPr b="0" lang="fr-FR" sz="1400" strike="noStrike" u="none">
              <a:solidFill>
                <a:srgbClr val="000000"/>
              </a:solidFill>
              <a:uFillTx/>
              <a:latin typeface="Times New Roman"/>
            </a:endParaRPr>
          </a:p>
        </p:txBody>
      </p:sp>
      <p:sp>
        <p:nvSpPr>
          <p:cNvPr id="21" name="PlaceHolder 5"/>
          <p:cNvSpPr>
            <a:spLocks noGrp="1"/>
          </p:cNvSpPr>
          <p:nvPr>
            <p:ph type="sldNum" idx="12"/>
          </p:nvPr>
        </p:nvSpPr>
        <p:spPr>
          <a:xfrm>
            <a:off x="4831200" y="6340320"/>
            <a:ext cx="1538640" cy="363960"/>
          </a:xfrm>
          <a:prstGeom prst="rect">
            <a:avLst/>
          </a:prstGeom>
          <a:noFill/>
          <a:ln w="0">
            <a:noFill/>
          </a:ln>
        </p:spPr>
        <p:txBody>
          <a:bodyPr lIns="91440" rIns="91440" tIns="45720" bIns="45720" anchor="ctr">
            <a:noAutofit/>
          </a:bodyPr>
          <a:lstStyle>
            <a:lvl1pPr indent="0" algn="r" defTabSz="457200">
              <a:lnSpc>
                <a:spcPct val="100000"/>
              </a:lnSpc>
              <a:buNone/>
              <a:defRPr b="0" lang="fr-FR" sz="900" strike="noStrike" u="none">
                <a:solidFill>
                  <a:schemeClr val="dk1">
                    <a:tint val="82000"/>
                  </a:schemeClr>
                </a:solidFill>
                <a:uFillTx/>
                <a:latin typeface="Aptos"/>
              </a:defRPr>
            </a:lvl1pPr>
          </a:lstStyle>
          <a:p>
            <a:pPr indent="0" algn="r" defTabSz="457200">
              <a:lnSpc>
                <a:spcPct val="100000"/>
              </a:lnSpc>
              <a:buNone/>
            </a:pPr>
            <a:fld id="{1FA825A1-9F1A-44BA-A32F-C102A41F9661}" type="slidenum">
              <a:rPr b="0" lang="fr-FR" sz="900" strike="noStrike" u="none">
                <a:solidFill>
                  <a:schemeClr val="dk1">
                    <a:tint val="82000"/>
                  </a:schemeClr>
                </a:solidFill>
                <a:uFillTx/>
                <a:latin typeface="Aptos"/>
              </a:rPr>
              <a:t>1</a:t>
            </a:fld>
            <a:endParaRPr b="0" lang="fr-FR" sz="9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 id="2147483656" r:id="rId3"/>
    <p:sldLayoutId id="2147483657" r:id="rId4"/>
    <p:sldLayoutId id="2147483658" r:id="rId5"/>
    <p:sldLayoutId id="2147483659" r:id="rId6"/>
    <p:sldLayoutId id="2147483660" r:id="rId7"/>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466560" y="1705320"/>
            <a:ext cx="5899680" cy="2845080"/>
          </a:xfrm>
          <a:prstGeom prst="rect">
            <a:avLst/>
          </a:prstGeom>
          <a:noFill/>
          <a:ln w="0">
            <a:noFill/>
          </a:ln>
        </p:spPr>
        <p:txBody>
          <a:bodyPr lIns="91440" rIns="91440" tIns="45720" bIns="45720" anchor="b">
            <a:noAutofit/>
          </a:bodyPr>
          <a:p>
            <a:pPr indent="0" defTabSz="684000">
              <a:lnSpc>
                <a:spcPct val="90000"/>
              </a:lnSpc>
              <a:buNone/>
            </a:pPr>
            <a:r>
              <a:rPr b="0" lang="fr-FR" sz="4490" strike="noStrike" u="none">
                <a:solidFill>
                  <a:schemeClr val="dk1"/>
                </a:solidFill>
                <a:uFillTx/>
                <a:latin typeface="Aptos Display"/>
              </a:rPr>
              <a:t>Modifiez le style du titre</a:t>
            </a:r>
            <a:endParaRPr b="0" lang="en-US" sz="4490" strike="noStrike" u="none">
              <a:solidFill>
                <a:schemeClr val="dk1"/>
              </a:solidFill>
              <a:uFillTx/>
              <a:latin typeface="Aptos"/>
            </a:endParaRPr>
          </a:p>
        </p:txBody>
      </p:sp>
      <p:sp>
        <p:nvSpPr>
          <p:cNvPr id="28" name="PlaceHolder 2"/>
          <p:cNvSpPr>
            <a:spLocks noGrp="1"/>
          </p:cNvSpPr>
          <p:nvPr>
            <p:ph type="body"/>
          </p:nvPr>
        </p:nvSpPr>
        <p:spPr>
          <a:xfrm>
            <a:off x="466560" y="4577760"/>
            <a:ext cx="5899680" cy="1496160"/>
          </a:xfrm>
          <a:prstGeom prst="rect">
            <a:avLst/>
          </a:prstGeom>
          <a:noFill/>
          <a:ln w="0">
            <a:noFill/>
          </a:ln>
        </p:spPr>
        <p:txBody>
          <a:bodyPr lIns="91440" rIns="91440" tIns="45720" bIns="45720" anchor="t">
            <a:noAutofit/>
          </a:bodyPr>
          <a:p>
            <a:pPr indent="0" defTabSz="684000">
              <a:lnSpc>
                <a:spcPct val="90000"/>
              </a:lnSpc>
              <a:spcBef>
                <a:spcPts val="748"/>
              </a:spcBef>
              <a:buNone/>
              <a:tabLst>
                <a:tab algn="l" pos="0"/>
              </a:tabLst>
            </a:pPr>
            <a:r>
              <a:rPr b="0" lang="fr-FR" sz="1790" strike="noStrike" u="none">
                <a:solidFill>
                  <a:schemeClr val="dk1">
                    <a:tint val="82000"/>
                  </a:schemeClr>
                </a:solidFill>
                <a:uFillTx/>
                <a:latin typeface="Aptos"/>
              </a:rPr>
              <a:t>Cliquez pour modifier les styles du texte du masque</a:t>
            </a:r>
            <a:endParaRPr b="0" lang="en-US" sz="1790" strike="noStrike" u="none">
              <a:solidFill>
                <a:schemeClr val="dk1"/>
              </a:solidFill>
              <a:uFillTx/>
              <a:latin typeface="Aptos"/>
            </a:endParaRPr>
          </a:p>
        </p:txBody>
      </p:sp>
      <p:sp>
        <p:nvSpPr>
          <p:cNvPr id="29" name="PlaceHolder 3"/>
          <p:cNvSpPr>
            <a:spLocks noGrp="1"/>
          </p:cNvSpPr>
          <p:nvPr>
            <p:ph type="dt" idx="13"/>
          </p:nvPr>
        </p:nvSpPr>
        <p:spPr>
          <a:xfrm>
            <a:off x="470160" y="6340320"/>
            <a:ext cx="1538640" cy="363960"/>
          </a:xfrm>
          <a:prstGeom prst="rect">
            <a:avLst/>
          </a:prstGeom>
          <a:noFill/>
          <a:ln w="0">
            <a:noFill/>
          </a:ln>
        </p:spPr>
        <p:txBody>
          <a:bodyPr lIns="91440" rIns="91440" tIns="45720" bIns="45720" anchor="ctr">
            <a:noAutofit/>
          </a:bodyPr>
          <a:lstStyle>
            <a:lvl1pPr indent="0" defTabSz="457200">
              <a:lnSpc>
                <a:spcPct val="100000"/>
              </a:lnSpc>
              <a:buNone/>
              <a:defRPr b="0" lang="fr-FR" sz="900" strike="noStrike" u="none">
                <a:solidFill>
                  <a:schemeClr val="dk1">
                    <a:tint val="82000"/>
                  </a:schemeClr>
                </a:solidFill>
                <a:uFillTx/>
                <a:latin typeface="Aptos"/>
              </a:defRPr>
            </a:lvl1pPr>
          </a:lstStyle>
          <a:p>
            <a:pPr indent="0" defTabSz="457200">
              <a:lnSpc>
                <a:spcPct val="100000"/>
              </a:lnSpc>
              <a:buNone/>
            </a:pPr>
            <a:r>
              <a:rPr b="0" lang="fr-FR" sz="900" strike="noStrike" u="none">
                <a:solidFill>
                  <a:schemeClr val="dk1">
                    <a:tint val="82000"/>
                  </a:schemeClr>
                </a:solidFill>
                <a:uFillTx/>
                <a:latin typeface="Aptos"/>
              </a:rPr>
              <a:t> </a:t>
            </a:r>
            <a:endParaRPr b="0" lang="fr-FR" sz="900" strike="noStrike" u="none">
              <a:solidFill>
                <a:srgbClr val="000000"/>
              </a:solidFill>
              <a:uFillTx/>
              <a:latin typeface="Times New Roman"/>
            </a:endParaRPr>
          </a:p>
        </p:txBody>
      </p:sp>
      <p:sp>
        <p:nvSpPr>
          <p:cNvPr id="30" name="PlaceHolder 4"/>
          <p:cNvSpPr>
            <a:spLocks noGrp="1"/>
          </p:cNvSpPr>
          <p:nvPr>
            <p:ph type="ftr" idx="14"/>
          </p:nvPr>
        </p:nvSpPr>
        <p:spPr>
          <a:xfrm>
            <a:off x="2265840" y="6340320"/>
            <a:ext cx="2308320" cy="363960"/>
          </a:xfrm>
          <a:prstGeom prst="rect">
            <a:avLst/>
          </a:prstGeom>
          <a:noFill/>
          <a:ln w="0">
            <a:noFill/>
          </a:ln>
        </p:spPr>
        <p:txBody>
          <a:bodyPr lIns="91440" rIns="91440" tIns="45720" bIns="45720" anchor="ctr">
            <a:noAutofit/>
          </a:bodyPr>
          <a:lstStyle>
            <a:lvl1pPr indent="0" algn="ctr">
              <a:buNone/>
              <a:defRPr b="0" lang="fr-FR" sz="1400" strike="noStrike" u="none">
                <a:solidFill>
                  <a:srgbClr val="000000"/>
                </a:solidFill>
                <a:uFillTx/>
                <a:latin typeface="Times New Roman"/>
              </a:defRPr>
            </a:lvl1pPr>
          </a:lstStyle>
          <a:p>
            <a:pPr indent="0" algn="ctr">
              <a:buNone/>
            </a:pPr>
            <a:r>
              <a:rPr b="0" lang="fr-FR" sz="1400" strike="noStrike" u="none">
                <a:solidFill>
                  <a:srgbClr val="000000"/>
                </a:solidFill>
                <a:uFillTx/>
                <a:latin typeface="Times New Roman"/>
              </a:rPr>
              <a:t> </a:t>
            </a:r>
            <a:endParaRPr b="0" lang="fr-FR" sz="1400" strike="noStrike" u="none">
              <a:solidFill>
                <a:srgbClr val="000000"/>
              </a:solidFill>
              <a:uFillTx/>
              <a:latin typeface="Times New Roman"/>
            </a:endParaRPr>
          </a:p>
        </p:txBody>
      </p:sp>
      <p:sp>
        <p:nvSpPr>
          <p:cNvPr id="31" name="PlaceHolder 5"/>
          <p:cNvSpPr>
            <a:spLocks noGrp="1"/>
          </p:cNvSpPr>
          <p:nvPr>
            <p:ph type="sldNum" idx="15"/>
          </p:nvPr>
        </p:nvSpPr>
        <p:spPr>
          <a:xfrm>
            <a:off x="4831200" y="6340320"/>
            <a:ext cx="1538640" cy="363960"/>
          </a:xfrm>
          <a:prstGeom prst="rect">
            <a:avLst/>
          </a:prstGeom>
          <a:noFill/>
          <a:ln w="0">
            <a:noFill/>
          </a:ln>
        </p:spPr>
        <p:txBody>
          <a:bodyPr lIns="91440" rIns="91440" tIns="45720" bIns="45720" anchor="ctr">
            <a:noAutofit/>
          </a:bodyPr>
          <a:lstStyle>
            <a:lvl1pPr indent="0" algn="r" defTabSz="457200">
              <a:lnSpc>
                <a:spcPct val="100000"/>
              </a:lnSpc>
              <a:buNone/>
              <a:defRPr b="0" lang="fr-FR" sz="900" strike="noStrike" u="none">
                <a:solidFill>
                  <a:schemeClr val="dk1">
                    <a:tint val="82000"/>
                  </a:schemeClr>
                </a:solidFill>
                <a:uFillTx/>
                <a:latin typeface="Aptos"/>
              </a:defRPr>
            </a:lvl1pPr>
          </a:lstStyle>
          <a:p>
            <a:pPr indent="0" algn="r" defTabSz="457200">
              <a:lnSpc>
                <a:spcPct val="100000"/>
              </a:lnSpc>
              <a:buNone/>
            </a:pPr>
            <a:fld id="{6FE2A695-45E8-43F5-B640-0F85543C8386}" type="slidenum">
              <a:rPr b="0" lang="fr-FR" sz="900" strike="noStrike" u="none">
                <a:solidFill>
                  <a:schemeClr val="dk1">
                    <a:tint val="82000"/>
                  </a:schemeClr>
                </a:solidFill>
                <a:uFillTx/>
                <a:latin typeface="Aptos"/>
              </a:rPr>
              <a:t>1</a:t>
            </a:fld>
            <a:endParaRPr b="0" lang="fr-FR" sz="9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2"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470160" y="364320"/>
            <a:ext cx="5899680" cy="1321920"/>
          </a:xfrm>
          <a:prstGeom prst="rect">
            <a:avLst/>
          </a:prstGeom>
          <a:noFill/>
          <a:ln w="0">
            <a:noFill/>
          </a:ln>
        </p:spPr>
        <p:txBody>
          <a:bodyPr lIns="91440" rIns="91440" tIns="45720" bIns="45720" anchor="ctr">
            <a:noAutofit/>
          </a:bodyPr>
          <a:p>
            <a:pPr indent="0" defTabSz="684000">
              <a:lnSpc>
                <a:spcPct val="90000"/>
              </a:lnSpc>
              <a:buNone/>
            </a:pPr>
            <a:r>
              <a:rPr b="0" lang="fr-FR" sz="3290" strike="noStrike" u="none">
                <a:solidFill>
                  <a:schemeClr val="dk1"/>
                </a:solidFill>
                <a:uFillTx/>
                <a:latin typeface="Aptos Display"/>
              </a:rPr>
              <a:t>Modifiez le style du titre</a:t>
            </a:r>
            <a:endParaRPr b="0" lang="en-US" sz="3290" strike="noStrike" u="none">
              <a:solidFill>
                <a:schemeClr val="dk1"/>
              </a:solidFill>
              <a:uFillTx/>
              <a:latin typeface="Aptos"/>
            </a:endParaRPr>
          </a:p>
        </p:txBody>
      </p:sp>
      <p:sp>
        <p:nvSpPr>
          <p:cNvPr id="33" name="PlaceHolder 2"/>
          <p:cNvSpPr>
            <a:spLocks noGrp="1"/>
          </p:cNvSpPr>
          <p:nvPr>
            <p:ph type="body"/>
          </p:nvPr>
        </p:nvSpPr>
        <p:spPr>
          <a:xfrm>
            <a:off x="470160" y="1820880"/>
            <a:ext cx="2907000" cy="4339800"/>
          </a:xfrm>
          <a:prstGeom prst="rect">
            <a:avLst/>
          </a:prstGeom>
          <a:noFill/>
          <a:ln w="0">
            <a:noFill/>
          </a:ln>
        </p:spPr>
        <p:txBody>
          <a:bodyPr lIns="91440" rIns="91440" tIns="45720" bIns="45720" anchor="t">
            <a:noAutofit/>
          </a:bodyPr>
          <a:p>
            <a:pPr marL="171000" indent="-171000" defTabSz="684000">
              <a:lnSpc>
                <a:spcPct val="90000"/>
              </a:lnSpc>
              <a:spcBef>
                <a:spcPts val="748"/>
              </a:spcBef>
              <a:buClr>
                <a:srgbClr val="000000"/>
              </a:buClr>
              <a:buFont typeface="Arial"/>
              <a:buChar char="•"/>
            </a:pPr>
            <a:r>
              <a:rPr b="0" lang="fr-FR" sz="2090" strike="noStrike" u="none">
                <a:solidFill>
                  <a:schemeClr val="dk1"/>
                </a:solidFill>
                <a:uFillTx/>
                <a:latin typeface="Aptos"/>
              </a:rPr>
              <a:t>Cliquez pour modifier les styles du texte du masque</a:t>
            </a:r>
            <a:endParaRPr b="0" lang="en-US" sz="2090" strike="noStrike" u="none">
              <a:solidFill>
                <a:schemeClr val="dk1"/>
              </a:solidFill>
              <a:uFillTx/>
              <a:latin typeface="Aptos"/>
            </a:endParaRPr>
          </a:p>
          <a:p>
            <a:pPr lvl="1" marL="513000" indent="-171000" defTabSz="684000">
              <a:lnSpc>
                <a:spcPct val="90000"/>
              </a:lnSpc>
              <a:spcBef>
                <a:spcPts val="374"/>
              </a:spcBef>
              <a:buClr>
                <a:srgbClr val="000000"/>
              </a:buClr>
              <a:buFont typeface="Arial"/>
              <a:buChar char="•"/>
            </a:pPr>
            <a:r>
              <a:rPr b="0" lang="fr-FR" sz="1790" strike="noStrike" u="none">
                <a:solidFill>
                  <a:schemeClr val="dk1"/>
                </a:solidFill>
                <a:uFillTx/>
                <a:latin typeface="Aptos"/>
              </a:rPr>
              <a:t>Deuxième niveau</a:t>
            </a:r>
            <a:endParaRPr b="0" lang="en-US" sz="1790" strike="noStrike" u="none">
              <a:solidFill>
                <a:schemeClr val="dk1"/>
              </a:solidFill>
              <a:uFillTx/>
              <a:latin typeface="Aptos"/>
            </a:endParaRPr>
          </a:p>
          <a:p>
            <a:pPr lvl="2" marL="855000" indent="-171000" defTabSz="684000">
              <a:lnSpc>
                <a:spcPct val="90000"/>
              </a:lnSpc>
              <a:spcBef>
                <a:spcPts val="374"/>
              </a:spcBef>
              <a:buClr>
                <a:srgbClr val="000000"/>
              </a:buClr>
              <a:buFont typeface="Arial"/>
              <a:buChar char="•"/>
            </a:pPr>
            <a:r>
              <a:rPr b="0" lang="fr-FR" sz="1490" strike="noStrike" u="none">
                <a:solidFill>
                  <a:schemeClr val="dk1"/>
                </a:solidFill>
                <a:uFillTx/>
                <a:latin typeface="Aptos"/>
              </a:rPr>
              <a:t>Troisième niveau</a:t>
            </a:r>
            <a:endParaRPr b="0" lang="en-US" sz="1490" strike="noStrike" u="none">
              <a:solidFill>
                <a:schemeClr val="dk1"/>
              </a:solidFill>
              <a:uFillTx/>
              <a:latin typeface="Aptos"/>
            </a:endParaRPr>
          </a:p>
          <a:p>
            <a:pPr lvl="3" marL="1197000" indent="-171000" defTabSz="684000">
              <a:lnSpc>
                <a:spcPct val="90000"/>
              </a:lnSpc>
              <a:spcBef>
                <a:spcPts val="374"/>
              </a:spcBef>
              <a:buClr>
                <a:srgbClr val="000000"/>
              </a:buClr>
              <a:buFont typeface="Arial"/>
              <a:buChar char="•"/>
            </a:pPr>
            <a:r>
              <a:rPr b="0" lang="fr-FR" sz="1340" strike="noStrike" u="none">
                <a:solidFill>
                  <a:schemeClr val="dk1"/>
                </a:solidFill>
                <a:uFillTx/>
                <a:latin typeface="Aptos"/>
              </a:rPr>
              <a:t>Quatrième niveau</a:t>
            </a:r>
            <a:endParaRPr b="0" lang="en-US" sz="1340" strike="noStrike" u="none">
              <a:solidFill>
                <a:schemeClr val="dk1"/>
              </a:solidFill>
              <a:uFillTx/>
              <a:latin typeface="Aptos"/>
            </a:endParaRPr>
          </a:p>
          <a:p>
            <a:pPr lvl="4" marL="1539000" indent="-171000" defTabSz="684000">
              <a:lnSpc>
                <a:spcPct val="90000"/>
              </a:lnSpc>
              <a:spcBef>
                <a:spcPts val="374"/>
              </a:spcBef>
              <a:buClr>
                <a:srgbClr val="000000"/>
              </a:buClr>
              <a:buFont typeface="Arial"/>
              <a:buChar char="•"/>
            </a:pPr>
            <a:r>
              <a:rPr b="0" lang="fr-FR" sz="1340" strike="noStrike" u="none">
                <a:solidFill>
                  <a:schemeClr val="dk1"/>
                </a:solidFill>
                <a:uFillTx/>
                <a:latin typeface="Aptos"/>
              </a:rPr>
              <a:t>Cinquième niveau</a:t>
            </a:r>
            <a:endParaRPr b="0" lang="en-US" sz="1340" strike="noStrike" u="none">
              <a:solidFill>
                <a:schemeClr val="dk1"/>
              </a:solidFill>
              <a:uFillTx/>
              <a:latin typeface="Aptos"/>
            </a:endParaRPr>
          </a:p>
        </p:txBody>
      </p:sp>
      <p:sp>
        <p:nvSpPr>
          <p:cNvPr id="34" name="PlaceHolder 3"/>
          <p:cNvSpPr>
            <a:spLocks noGrp="1"/>
          </p:cNvSpPr>
          <p:nvPr>
            <p:ph type="body"/>
          </p:nvPr>
        </p:nvSpPr>
        <p:spPr>
          <a:xfrm>
            <a:off x="3463200" y="1820880"/>
            <a:ext cx="2907000" cy="4339800"/>
          </a:xfrm>
          <a:prstGeom prst="rect">
            <a:avLst/>
          </a:prstGeom>
          <a:noFill/>
          <a:ln w="0">
            <a:noFill/>
          </a:ln>
        </p:spPr>
        <p:txBody>
          <a:bodyPr lIns="91440" rIns="91440" tIns="45720" bIns="45720" anchor="t">
            <a:noAutofit/>
          </a:bodyPr>
          <a:p>
            <a:pPr marL="171000" indent="-171000" defTabSz="684000">
              <a:lnSpc>
                <a:spcPct val="90000"/>
              </a:lnSpc>
              <a:spcBef>
                <a:spcPts val="748"/>
              </a:spcBef>
              <a:buClr>
                <a:srgbClr val="000000"/>
              </a:buClr>
              <a:buFont typeface="Arial"/>
              <a:buChar char="•"/>
            </a:pPr>
            <a:r>
              <a:rPr b="0" lang="fr-FR" sz="2090" strike="noStrike" u="none">
                <a:solidFill>
                  <a:schemeClr val="dk1"/>
                </a:solidFill>
                <a:uFillTx/>
                <a:latin typeface="Aptos"/>
              </a:rPr>
              <a:t>Cliquez pour modifier les styles du texte du masque</a:t>
            </a:r>
            <a:endParaRPr b="0" lang="en-US" sz="2090" strike="noStrike" u="none">
              <a:solidFill>
                <a:schemeClr val="dk1"/>
              </a:solidFill>
              <a:uFillTx/>
              <a:latin typeface="Aptos"/>
            </a:endParaRPr>
          </a:p>
          <a:p>
            <a:pPr lvl="1" marL="513000" indent="-171000" defTabSz="684000">
              <a:lnSpc>
                <a:spcPct val="90000"/>
              </a:lnSpc>
              <a:spcBef>
                <a:spcPts val="374"/>
              </a:spcBef>
              <a:buClr>
                <a:srgbClr val="000000"/>
              </a:buClr>
              <a:buFont typeface="Arial"/>
              <a:buChar char="•"/>
            </a:pPr>
            <a:r>
              <a:rPr b="0" lang="fr-FR" sz="1790" strike="noStrike" u="none">
                <a:solidFill>
                  <a:schemeClr val="dk1"/>
                </a:solidFill>
                <a:uFillTx/>
                <a:latin typeface="Aptos"/>
              </a:rPr>
              <a:t>Deuxième niveau</a:t>
            </a:r>
            <a:endParaRPr b="0" lang="en-US" sz="1790" strike="noStrike" u="none">
              <a:solidFill>
                <a:schemeClr val="dk1"/>
              </a:solidFill>
              <a:uFillTx/>
              <a:latin typeface="Aptos"/>
            </a:endParaRPr>
          </a:p>
          <a:p>
            <a:pPr lvl="2" marL="855000" indent="-171000" defTabSz="684000">
              <a:lnSpc>
                <a:spcPct val="90000"/>
              </a:lnSpc>
              <a:spcBef>
                <a:spcPts val="374"/>
              </a:spcBef>
              <a:buClr>
                <a:srgbClr val="000000"/>
              </a:buClr>
              <a:buFont typeface="Arial"/>
              <a:buChar char="•"/>
            </a:pPr>
            <a:r>
              <a:rPr b="0" lang="fr-FR" sz="1490" strike="noStrike" u="none">
                <a:solidFill>
                  <a:schemeClr val="dk1"/>
                </a:solidFill>
                <a:uFillTx/>
                <a:latin typeface="Aptos"/>
              </a:rPr>
              <a:t>Troisième niveau</a:t>
            </a:r>
            <a:endParaRPr b="0" lang="en-US" sz="1490" strike="noStrike" u="none">
              <a:solidFill>
                <a:schemeClr val="dk1"/>
              </a:solidFill>
              <a:uFillTx/>
              <a:latin typeface="Aptos"/>
            </a:endParaRPr>
          </a:p>
          <a:p>
            <a:pPr lvl="3" marL="1197000" indent="-171000" defTabSz="684000">
              <a:lnSpc>
                <a:spcPct val="90000"/>
              </a:lnSpc>
              <a:spcBef>
                <a:spcPts val="374"/>
              </a:spcBef>
              <a:buClr>
                <a:srgbClr val="000000"/>
              </a:buClr>
              <a:buFont typeface="Arial"/>
              <a:buChar char="•"/>
            </a:pPr>
            <a:r>
              <a:rPr b="0" lang="fr-FR" sz="1340" strike="noStrike" u="none">
                <a:solidFill>
                  <a:schemeClr val="dk1"/>
                </a:solidFill>
                <a:uFillTx/>
                <a:latin typeface="Aptos"/>
              </a:rPr>
              <a:t>Quatrième niveau</a:t>
            </a:r>
            <a:endParaRPr b="0" lang="en-US" sz="1340" strike="noStrike" u="none">
              <a:solidFill>
                <a:schemeClr val="dk1"/>
              </a:solidFill>
              <a:uFillTx/>
              <a:latin typeface="Aptos"/>
            </a:endParaRPr>
          </a:p>
          <a:p>
            <a:pPr lvl="4" marL="1539000" indent="-171000" defTabSz="684000">
              <a:lnSpc>
                <a:spcPct val="90000"/>
              </a:lnSpc>
              <a:spcBef>
                <a:spcPts val="374"/>
              </a:spcBef>
              <a:buClr>
                <a:srgbClr val="000000"/>
              </a:buClr>
              <a:buFont typeface="Arial"/>
              <a:buChar char="•"/>
            </a:pPr>
            <a:r>
              <a:rPr b="0" lang="fr-FR" sz="1340" strike="noStrike" u="none">
                <a:solidFill>
                  <a:schemeClr val="dk1"/>
                </a:solidFill>
                <a:uFillTx/>
                <a:latin typeface="Aptos"/>
              </a:rPr>
              <a:t>Cinquième niveau</a:t>
            </a:r>
            <a:endParaRPr b="0" lang="en-US" sz="1340" strike="noStrike" u="none">
              <a:solidFill>
                <a:schemeClr val="dk1"/>
              </a:solidFill>
              <a:uFillTx/>
              <a:latin typeface="Aptos"/>
            </a:endParaRPr>
          </a:p>
        </p:txBody>
      </p:sp>
      <p:sp>
        <p:nvSpPr>
          <p:cNvPr id="35" name="PlaceHolder 4"/>
          <p:cNvSpPr>
            <a:spLocks noGrp="1"/>
          </p:cNvSpPr>
          <p:nvPr>
            <p:ph type="dt" idx="16"/>
          </p:nvPr>
        </p:nvSpPr>
        <p:spPr>
          <a:xfrm>
            <a:off x="470160" y="6340320"/>
            <a:ext cx="1538640" cy="363960"/>
          </a:xfrm>
          <a:prstGeom prst="rect">
            <a:avLst/>
          </a:prstGeom>
          <a:noFill/>
          <a:ln w="0">
            <a:noFill/>
          </a:ln>
        </p:spPr>
        <p:txBody>
          <a:bodyPr lIns="91440" rIns="91440" tIns="45720" bIns="45720" anchor="ctr">
            <a:noAutofit/>
          </a:bodyPr>
          <a:lstStyle>
            <a:lvl1pPr indent="0" defTabSz="457200">
              <a:lnSpc>
                <a:spcPct val="100000"/>
              </a:lnSpc>
              <a:buNone/>
              <a:defRPr b="0" lang="fr-FR" sz="900" strike="noStrike" u="none">
                <a:solidFill>
                  <a:schemeClr val="dk1">
                    <a:tint val="82000"/>
                  </a:schemeClr>
                </a:solidFill>
                <a:uFillTx/>
                <a:latin typeface="Aptos"/>
              </a:defRPr>
            </a:lvl1pPr>
          </a:lstStyle>
          <a:p>
            <a:pPr indent="0" defTabSz="457200">
              <a:lnSpc>
                <a:spcPct val="100000"/>
              </a:lnSpc>
              <a:buNone/>
            </a:pPr>
            <a:r>
              <a:rPr b="0" lang="fr-FR" sz="900" strike="noStrike" u="none">
                <a:solidFill>
                  <a:schemeClr val="dk1">
                    <a:tint val="82000"/>
                  </a:schemeClr>
                </a:solidFill>
                <a:uFillTx/>
                <a:latin typeface="Aptos"/>
              </a:rPr>
              <a:t> </a:t>
            </a:r>
            <a:endParaRPr b="0" lang="fr-FR" sz="900" strike="noStrike" u="none">
              <a:solidFill>
                <a:srgbClr val="000000"/>
              </a:solidFill>
              <a:uFillTx/>
              <a:latin typeface="Times New Roman"/>
            </a:endParaRPr>
          </a:p>
        </p:txBody>
      </p:sp>
      <p:sp>
        <p:nvSpPr>
          <p:cNvPr id="36" name="PlaceHolder 5"/>
          <p:cNvSpPr>
            <a:spLocks noGrp="1"/>
          </p:cNvSpPr>
          <p:nvPr>
            <p:ph type="ftr" idx="17"/>
          </p:nvPr>
        </p:nvSpPr>
        <p:spPr>
          <a:xfrm>
            <a:off x="2265840" y="6340320"/>
            <a:ext cx="2308320" cy="363960"/>
          </a:xfrm>
          <a:prstGeom prst="rect">
            <a:avLst/>
          </a:prstGeom>
          <a:noFill/>
          <a:ln w="0">
            <a:noFill/>
          </a:ln>
        </p:spPr>
        <p:txBody>
          <a:bodyPr lIns="91440" rIns="91440" tIns="45720" bIns="45720" anchor="ctr">
            <a:noAutofit/>
          </a:bodyPr>
          <a:lstStyle>
            <a:lvl1pPr indent="0" algn="ctr">
              <a:buNone/>
              <a:defRPr b="0" lang="fr-FR" sz="1400" strike="noStrike" u="none">
                <a:solidFill>
                  <a:srgbClr val="000000"/>
                </a:solidFill>
                <a:uFillTx/>
                <a:latin typeface="Times New Roman"/>
              </a:defRPr>
            </a:lvl1pPr>
          </a:lstStyle>
          <a:p>
            <a:pPr indent="0" algn="ctr">
              <a:buNone/>
            </a:pPr>
            <a:r>
              <a:rPr b="0" lang="fr-FR" sz="1400" strike="noStrike" u="none">
                <a:solidFill>
                  <a:srgbClr val="000000"/>
                </a:solidFill>
                <a:uFillTx/>
                <a:latin typeface="Times New Roman"/>
              </a:rPr>
              <a:t> </a:t>
            </a:r>
            <a:endParaRPr b="0" lang="fr-FR" sz="1400" strike="noStrike" u="none">
              <a:solidFill>
                <a:srgbClr val="000000"/>
              </a:solidFill>
              <a:uFillTx/>
              <a:latin typeface="Times New Roman"/>
            </a:endParaRPr>
          </a:p>
        </p:txBody>
      </p:sp>
      <p:sp>
        <p:nvSpPr>
          <p:cNvPr id="37" name="PlaceHolder 6"/>
          <p:cNvSpPr>
            <a:spLocks noGrp="1"/>
          </p:cNvSpPr>
          <p:nvPr>
            <p:ph type="sldNum" idx="18"/>
          </p:nvPr>
        </p:nvSpPr>
        <p:spPr>
          <a:xfrm>
            <a:off x="4831200" y="6340320"/>
            <a:ext cx="1538640" cy="363960"/>
          </a:xfrm>
          <a:prstGeom prst="rect">
            <a:avLst/>
          </a:prstGeom>
          <a:noFill/>
          <a:ln w="0">
            <a:noFill/>
          </a:ln>
        </p:spPr>
        <p:txBody>
          <a:bodyPr lIns="91440" rIns="91440" tIns="45720" bIns="45720" anchor="ctr">
            <a:noAutofit/>
          </a:bodyPr>
          <a:lstStyle>
            <a:lvl1pPr indent="0" algn="r" defTabSz="457200">
              <a:lnSpc>
                <a:spcPct val="100000"/>
              </a:lnSpc>
              <a:buNone/>
              <a:defRPr b="0" lang="fr-FR" sz="900" strike="noStrike" u="none">
                <a:solidFill>
                  <a:schemeClr val="dk1">
                    <a:tint val="82000"/>
                  </a:schemeClr>
                </a:solidFill>
                <a:uFillTx/>
                <a:latin typeface="Aptos"/>
              </a:defRPr>
            </a:lvl1pPr>
          </a:lstStyle>
          <a:p>
            <a:pPr indent="0" algn="r" defTabSz="457200">
              <a:lnSpc>
                <a:spcPct val="100000"/>
              </a:lnSpc>
              <a:buNone/>
            </a:pPr>
            <a:fld id="{90CA444E-FC60-48D1-AB0C-FFDF48BCB4D6}" type="slidenum">
              <a:rPr b="0" lang="fr-FR" sz="900" strike="noStrike" u="none">
                <a:solidFill>
                  <a:schemeClr val="dk1">
                    <a:tint val="82000"/>
                  </a:schemeClr>
                </a:solidFill>
                <a:uFillTx/>
                <a:latin typeface="Aptos"/>
              </a:rPr>
              <a:t>1</a:t>
            </a:fld>
            <a:endParaRPr b="0" lang="fr-FR" sz="9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4"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71240" y="364320"/>
            <a:ext cx="5899680" cy="1321920"/>
          </a:xfrm>
          <a:prstGeom prst="rect">
            <a:avLst/>
          </a:prstGeom>
          <a:noFill/>
          <a:ln w="0">
            <a:noFill/>
          </a:ln>
        </p:spPr>
        <p:txBody>
          <a:bodyPr lIns="91440" rIns="91440" tIns="45720" bIns="45720" anchor="ctr">
            <a:noAutofit/>
          </a:bodyPr>
          <a:p>
            <a:pPr indent="0" defTabSz="684000">
              <a:lnSpc>
                <a:spcPct val="90000"/>
              </a:lnSpc>
              <a:buNone/>
            </a:pPr>
            <a:r>
              <a:rPr b="0" lang="fr-FR" sz="3290" strike="noStrike" u="none">
                <a:solidFill>
                  <a:schemeClr val="dk1"/>
                </a:solidFill>
                <a:uFillTx/>
                <a:latin typeface="Aptos Display"/>
              </a:rPr>
              <a:t>Modifiez le style du titre</a:t>
            </a:r>
            <a:endParaRPr b="0" lang="en-US" sz="3290" strike="noStrike" u="none">
              <a:solidFill>
                <a:schemeClr val="dk1"/>
              </a:solidFill>
              <a:uFillTx/>
              <a:latin typeface="Aptos"/>
            </a:endParaRPr>
          </a:p>
        </p:txBody>
      </p:sp>
      <p:sp>
        <p:nvSpPr>
          <p:cNvPr id="42" name="PlaceHolder 2"/>
          <p:cNvSpPr>
            <a:spLocks noGrp="1"/>
          </p:cNvSpPr>
          <p:nvPr>
            <p:ph type="body"/>
          </p:nvPr>
        </p:nvSpPr>
        <p:spPr>
          <a:xfrm>
            <a:off x="471240" y="1676880"/>
            <a:ext cx="2893680" cy="821520"/>
          </a:xfrm>
          <a:prstGeom prst="rect">
            <a:avLst/>
          </a:prstGeom>
          <a:noFill/>
          <a:ln w="0">
            <a:noFill/>
          </a:ln>
        </p:spPr>
        <p:txBody>
          <a:bodyPr lIns="91440" rIns="91440" tIns="45720" bIns="45720" anchor="b">
            <a:noAutofit/>
          </a:bodyPr>
          <a:p>
            <a:pPr indent="0" defTabSz="684000">
              <a:lnSpc>
                <a:spcPct val="90000"/>
              </a:lnSpc>
              <a:spcBef>
                <a:spcPts val="748"/>
              </a:spcBef>
              <a:buNone/>
              <a:tabLst>
                <a:tab algn="l" pos="0"/>
              </a:tabLst>
            </a:pPr>
            <a:r>
              <a:rPr b="1" lang="fr-FR" sz="1790" strike="noStrike" u="none">
                <a:solidFill>
                  <a:schemeClr val="dk1"/>
                </a:solidFill>
                <a:uFillTx/>
                <a:latin typeface="Aptos"/>
              </a:rPr>
              <a:t>Cliquez pour modifier les styles du texte du masque</a:t>
            </a:r>
            <a:endParaRPr b="0" lang="en-US" sz="1790" strike="noStrike" u="none">
              <a:solidFill>
                <a:schemeClr val="dk1"/>
              </a:solidFill>
              <a:uFillTx/>
              <a:latin typeface="Aptos"/>
            </a:endParaRPr>
          </a:p>
        </p:txBody>
      </p:sp>
      <p:sp>
        <p:nvSpPr>
          <p:cNvPr id="43" name="PlaceHolder 3"/>
          <p:cNvSpPr>
            <a:spLocks noGrp="1"/>
          </p:cNvSpPr>
          <p:nvPr>
            <p:ph type="body"/>
          </p:nvPr>
        </p:nvSpPr>
        <p:spPr>
          <a:xfrm>
            <a:off x="471240" y="2498760"/>
            <a:ext cx="2893680" cy="3674880"/>
          </a:xfrm>
          <a:prstGeom prst="rect">
            <a:avLst/>
          </a:prstGeom>
          <a:noFill/>
          <a:ln w="0">
            <a:noFill/>
          </a:ln>
        </p:spPr>
        <p:txBody>
          <a:bodyPr lIns="91440" rIns="91440" tIns="45720" bIns="45720" anchor="t">
            <a:noAutofit/>
          </a:bodyPr>
          <a:p>
            <a:pPr marL="171000" indent="-171000" defTabSz="684000">
              <a:lnSpc>
                <a:spcPct val="90000"/>
              </a:lnSpc>
              <a:spcBef>
                <a:spcPts val="748"/>
              </a:spcBef>
              <a:buClr>
                <a:srgbClr val="000000"/>
              </a:buClr>
              <a:buFont typeface="Arial"/>
              <a:buChar char="•"/>
            </a:pPr>
            <a:r>
              <a:rPr b="0" lang="fr-FR" sz="2090" strike="noStrike" u="none">
                <a:solidFill>
                  <a:schemeClr val="dk1"/>
                </a:solidFill>
                <a:uFillTx/>
                <a:latin typeface="Aptos"/>
              </a:rPr>
              <a:t>Cliquez pour modifier les styles du texte du masque</a:t>
            </a:r>
            <a:endParaRPr b="0" lang="en-US" sz="2090" strike="noStrike" u="none">
              <a:solidFill>
                <a:schemeClr val="dk1"/>
              </a:solidFill>
              <a:uFillTx/>
              <a:latin typeface="Aptos"/>
            </a:endParaRPr>
          </a:p>
          <a:p>
            <a:pPr lvl="1" marL="513000" indent="-171000" defTabSz="684000">
              <a:lnSpc>
                <a:spcPct val="90000"/>
              </a:lnSpc>
              <a:spcBef>
                <a:spcPts val="374"/>
              </a:spcBef>
              <a:buClr>
                <a:srgbClr val="000000"/>
              </a:buClr>
              <a:buFont typeface="Arial"/>
              <a:buChar char="•"/>
            </a:pPr>
            <a:r>
              <a:rPr b="0" lang="fr-FR" sz="1790" strike="noStrike" u="none">
                <a:solidFill>
                  <a:schemeClr val="dk1"/>
                </a:solidFill>
                <a:uFillTx/>
                <a:latin typeface="Aptos"/>
              </a:rPr>
              <a:t>Deuxième niveau</a:t>
            </a:r>
            <a:endParaRPr b="0" lang="en-US" sz="1790" strike="noStrike" u="none">
              <a:solidFill>
                <a:schemeClr val="dk1"/>
              </a:solidFill>
              <a:uFillTx/>
              <a:latin typeface="Aptos"/>
            </a:endParaRPr>
          </a:p>
          <a:p>
            <a:pPr lvl="2" marL="855000" indent="-171000" defTabSz="684000">
              <a:lnSpc>
                <a:spcPct val="90000"/>
              </a:lnSpc>
              <a:spcBef>
                <a:spcPts val="374"/>
              </a:spcBef>
              <a:buClr>
                <a:srgbClr val="000000"/>
              </a:buClr>
              <a:buFont typeface="Arial"/>
              <a:buChar char="•"/>
            </a:pPr>
            <a:r>
              <a:rPr b="0" lang="fr-FR" sz="1490" strike="noStrike" u="none">
                <a:solidFill>
                  <a:schemeClr val="dk1"/>
                </a:solidFill>
                <a:uFillTx/>
                <a:latin typeface="Aptos"/>
              </a:rPr>
              <a:t>Troisième niveau</a:t>
            </a:r>
            <a:endParaRPr b="0" lang="en-US" sz="1490" strike="noStrike" u="none">
              <a:solidFill>
                <a:schemeClr val="dk1"/>
              </a:solidFill>
              <a:uFillTx/>
              <a:latin typeface="Aptos"/>
            </a:endParaRPr>
          </a:p>
          <a:p>
            <a:pPr lvl="3" marL="1197000" indent="-171000" defTabSz="684000">
              <a:lnSpc>
                <a:spcPct val="90000"/>
              </a:lnSpc>
              <a:spcBef>
                <a:spcPts val="374"/>
              </a:spcBef>
              <a:buClr>
                <a:srgbClr val="000000"/>
              </a:buClr>
              <a:buFont typeface="Arial"/>
              <a:buChar char="•"/>
            </a:pPr>
            <a:r>
              <a:rPr b="0" lang="fr-FR" sz="1340" strike="noStrike" u="none">
                <a:solidFill>
                  <a:schemeClr val="dk1"/>
                </a:solidFill>
                <a:uFillTx/>
                <a:latin typeface="Aptos"/>
              </a:rPr>
              <a:t>Quatrième niveau</a:t>
            </a:r>
            <a:endParaRPr b="0" lang="en-US" sz="1340" strike="noStrike" u="none">
              <a:solidFill>
                <a:schemeClr val="dk1"/>
              </a:solidFill>
              <a:uFillTx/>
              <a:latin typeface="Aptos"/>
            </a:endParaRPr>
          </a:p>
          <a:p>
            <a:pPr lvl="4" marL="1539000" indent="-171000" defTabSz="684000">
              <a:lnSpc>
                <a:spcPct val="90000"/>
              </a:lnSpc>
              <a:spcBef>
                <a:spcPts val="374"/>
              </a:spcBef>
              <a:buClr>
                <a:srgbClr val="000000"/>
              </a:buClr>
              <a:buFont typeface="Arial"/>
              <a:buChar char="•"/>
            </a:pPr>
            <a:r>
              <a:rPr b="0" lang="fr-FR" sz="1340" strike="noStrike" u="none">
                <a:solidFill>
                  <a:schemeClr val="dk1"/>
                </a:solidFill>
                <a:uFillTx/>
                <a:latin typeface="Aptos"/>
              </a:rPr>
              <a:t>Cinquième niveau</a:t>
            </a:r>
            <a:endParaRPr b="0" lang="en-US" sz="1340" strike="noStrike" u="none">
              <a:solidFill>
                <a:schemeClr val="dk1"/>
              </a:solidFill>
              <a:uFillTx/>
              <a:latin typeface="Aptos"/>
            </a:endParaRPr>
          </a:p>
        </p:txBody>
      </p:sp>
      <p:sp>
        <p:nvSpPr>
          <p:cNvPr id="44" name="PlaceHolder 4"/>
          <p:cNvSpPr>
            <a:spLocks noGrp="1"/>
          </p:cNvSpPr>
          <p:nvPr>
            <p:ph type="body"/>
          </p:nvPr>
        </p:nvSpPr>
        <p:spPr>
          <a:xfrm>
            <a:off x="3463200" y="1676880"/>
            <a:ext cx="2907720" cy="821520"/>
          </a:xfrm>
          <a:prstGeom prst="rect">
            <a:avLst/>
          </a:prstGeom>
          <a:noFill/>
          <a:ln w="0">
            <a:noFill/>
          </a:ln>
        </p:spPr>
        <p:txBody>
          <a:bodyPr lIns="91440" rIns="91440" tIns="45720" bIns="45720" anchor="b">
            <a:noAutofit/>
          </a:bodyPr>
          <a:p>
            <a:pPr indent="0" defTabSz="684000">
              <a:lnSpc>
                <a:spcPct val="90000"/>
              </a:lnSpc>
              <a:spcBef>
                <a:spcPts val="748"/>
              </a:spcBef>
              <a:buNone/>
              <a:tabLst>
                <a:tab algn="l" pos="0"/>
              </a:tabLst>
            </a:pPr>
            <a:r>
              <a:rPr b="1" lang="fr-FR" sz="1790" strike="noStrike" u="none">
                <a:solidFill>
                  <a:schemeClr val="dk1"/>
                </a:solidFill>
                <a:uFillTx/>
                <a:latin typeface="Aptos"/>
              </a:rPr>
              <a:t>Cliquez pour modifier les styles du texte du masque</a:t>
            </a:r>
            <a:endParaRPr b="0" lang="en-US" sz="1790" strike="noStrike" u="none">
              <a:solidFill>
                <a:schemeClr val="dk1"/>
              </a:solidFill>
              <a:uFillTx/>
              <a:latin typeface="Aptos"/>
            </a:endParaRPr>
          </a:p>
        </p:txBody>
      </p:sp>
      <p:sp>
        <p:nvSpPr>
          <p:cNvPr id="45" name="PlaceHolder 5"/>
          <p:cNvSpPr>
            <a:spLocks noGrp="1"/>
          </p:cNvSpPr>
          <p:nvPr>
            <p:ph type="body"/>
          </p:nvPr>
        </p:nvSpPr>
        <p:spPr>
          <a:xfrm>
            <a:off x="3463200" y="2498760"/>
            <a:ext cx="2907720" cy="3674880"/>
          </a:xfrm>
          <a:prstGeom prst="rect">
            <a:avLst/>
          </a:prstGeom>
          <a:noFill/>
          <a:ln w="0">
            <a:noFill/>
          </a:ln>
        </p:spPr>
        <p:txBody>
          <a:bodyPr lIns="91440" rIns="91440" tIns="45720" bIns="45720" anchor="t">
            <a:noAutofit/>
          </a:bodyPr>
          <a:p>
            <a:pPr marL="171000" indent="-171000" defTabSz="684000">
              <a:lnSpc>
                <a:spcPct val="90000"/>
              </a:lnSpc>
              <a:spcBef>
                <a:spcPts val="748"/>
              </a:spcBef>
              <a:buClr>
                <a:srgbClr val="000000"/>
              </a:buClr>
              <a:buFont typeface="Arial"/>
              <a:buChar char="•"/>
            </a:pPr>
            <a:r>
              <a:rPr b="0" lang="fr-FR" sz="2090" strike="noStrike" u="none">
                <a:solidFill>
                  <a:schemeClr val="dk1"/>
                </a:solidFill>
                <a:uFillTx/>
                <a:latin typeface="Aptos"/>
              </a:rPr>
              <a:t>Cliquez pour modifier les styles du texte du masque</a:t>
            </a:r>
            <a:endParaRPr b="0" lang="en-US" sz="2090" strike="noStrike" u="none">
              <a:solidFill>
                <a:schemeClr val="dk1"/>
              </a:solidFill>
              <a:uFillTx/>
              <a:latin typeface="Aptos"/>
            </a:endParaRPr>
          </a:p>
          <a:p>
            <a:pPr lvl="1" marL="513000" indent="-171000" defTabSz="684000">
              <a:lnSpc>
                <a:spcPct val="90000"/>
              </a:lnSpc>
              <a:spcBef>
                <a:spcPts val="374"/>
              </a:spcBef>
              <a:buClr>
                <a:srgbClr val="000000"/>
              </a:buClr>
              <a:buFont typeface="Arial"/>
              <a:buChar char="•"/>
            </a:pPr>
            <a:r>
              <a:rPr b="0" lang="fr-FR" sz="1790" strike="noStrike" u="none">
                <a:solidFill>
                  <a:schemeClr val="dk1"/>
                </a:solidFill>
                <a:uFillTx/>
                <a:latin typeface="Aptos"/>
              </a:rPr>
              <a:t>Deuxième niveau</a:t>
            </a:r>
            <a:endParaRPr b="0" lang="en-US" sz="1790" strike="noStrike" u="none">
              <a:solidFill>
                <a:schemeClr val="dk1"/>
              </a:solidFill>
              <a:uFillTx/>
              <a:latin typeface="Aptos"/>
            </a:endParaRPr>
          </a:p>
          <a:p>
            <a:pPr lvl="2" marL="855000" indent="-171000" defTabSz="684000">
              <a:lnSpc>
                <a:spcPct val="90000"/>
              </a:lnSpc>
              <a:spcBef>
                <a:spcPts val="374"/>
              </a:spcBef>
              <a:buClr>
                <a:srgbClr val="000000"/>
              </a:buClr>
              <a:buFont typeface="Arial"/>
              <a:buChar char="•"/>
            </a:pPr>
            <a:r>
              <a:rPr b="0" lang="fr-FR" sz="1490" strike="noStrike" u="none">
                <a:solidFill>
                  <a:schemeClr val="dk1"/>
                </a:solidFill>
                <a:uFillTx/>
                <a:latin typeface="Aptos"/>
              </a:rPr>
              <a:t>Troisième niveau</a:t>
            </a:r>
            <a:endParaRPr b="0" lang="en-US" sz="1490" strike="noStrike" u="none">
              <a:solidFill>
                <a:schemeClr val="dk1"/>
              </a:solidFill>
              <a:uFillTx/>
              <a:latin typeface="Aptos"/>
            </a:endParaRPr>
          </a:p>
          <a:p>
            <a:pPr lvl="3" marL="1197000" indent="-171000" defTabSz="684000">
              <a:lnSpc>
                <a:spcPct val="90000"/>
              </a:lnSpc>
              <a:spcBef>
                <a:spcPts val="374"/>
              </a:spcBef>
              <a:buClr>
                <a:srgbClr val="000000"/>
              </a:buClr>
              <a:buFont typeface="Arial"/>
              <a:buChar char="•"/>
            </a:pPr>
            <a:r>
              <a:rPr b="0" lang="fr-FR" sz="1340" strike="noStrike" u="none">
                <a:solidFill>
                  <a:schemeClr val="dk1"/>
                </a:solidFill>
                <a:uFillTx/>
                <a:latin typeface="Aptos"/>
              </a:rPr>
              <a:t>Quatrième niveau</a:t>
            </a:r>
            <a:endParaRPr b="0" lang="en-US" sz="1340" strike="noStrike" u="none">
              <a:solidFill>
                <a:schemeClr val="dk1"/>
              </a:solidFill>
              <a:uFillTx/>
              <a:latin typeface="Aptos"/>
            </a:endParaRPr>
          </a:p>
          <a:p>
            <a:pPr lvl="4" marL="1539000" indent="-171000" defTabSz="684000">
              <a:lnSpc>
                <a:spcPct val="90000"/>
              </a:lnSpc>
              <a:spcBef>
                <a:spcPts val="374"/>
              </a:spcBef>
              <a:buClr>
                <a:srgbClr val="000000"/>
              </a:buClr>
              <a:buFont typeface="Arial"/>
              <a:buChar char="•"/>
            </a:pPr>
            <a:r>
              <a:rPr b="0" lang="fr-FR" sz="1340" strike="noStrike" u="none">
                <a:solidFill>
                  <a:schemeClr val="dk1"/>
                </a:solidFill>
                <a:uFillTx/>
                <a:latin typeface="Aptos"/>
              </a:rPr>
              <a:t>Cinquième niveau</a:t>
            </a:r>
            <a:endParaRPr b="0" lang="en-US" sz="1340" strike="noStrike" u="none">
              <a:solidFill>
                <a:schemeClr val="dk1"/>
              </a:solidFill>
              <a:uFillTx/>
              <a:latin typeface="Aptos"/>
            </a:endParaRPr>
          </a:p>
        </p:txBody>
      </p:sp>
      <p:sp>
        <p:nvSpPr>
          <p:cNvPr id="46" name="PlaceHolder 6"/>
          <p:cNvSpPr>
            <a:spLocks noGrp="1"/>
          </p:cNvSpPr>
          <p:nvPr>
            <p:ph type="dt" idx="19"/>
          </p:nvPr>
        </p:nvSpPr>
        <p:spPr>
          <a:xfrm>
            <a:off x="470160" y="6340320"/>
            <a:ext cx="1538640" cy="363960"/>
          </a:xfrm>
          <a:prstGeom prst="rect">
            <a:avLst/>
          </a:prstGeom>
          <a:noFill/>
          <a:ln w="0">
            <a:noFill/>
          </a:ln>
        </p:spPr>
        <p:txBody>
          <a:bodyPr lIns="91440" rIns="91440" tIns="45720" bIns="45720" anchor="ctr">
            <a:noAutofit/>
          </a:bodyPr>
          <a:lstStyle>
            <a:lvl1pPr indent="0" defTabSz="457200">
              <a:lnSpc>
                <a:spcPct val="100000"/>
              </a:lnSpc>
              <a:buNone/>
              <a:defRPr b="0" lang="fr-FR" sz="900" strike="noStrike" u="none">
                <a:solidFill>
                  <a:schemeClr val="dk1">
                    <a:tint val="82000"/>
                  </a:schemeClr>
                </a:solidFill>
                <a:uFillTx/>
                <a:latin typeface="Aptos"/>
              </a:defRPr>
            </a:lvl1pPr>
          </a:lstStyle>
          <a:p>
            <a:pPr indent="0" defTabSz="457200">
              <a:lnSpc>
                <a:spcPct val="100000"/>
              </a:lnSpc>
              <a:buNone/>
            </a:pPr>
            <a:r>
              <a:rPr b="0" lang="fr-FR" sz="900" strike="noStrike" u="none">
                <a:solidFill>
                  <a:schemeClr val="dk1">
                    <a:tint val="82000"/>
                  </a:schemeClr>
                </a:solidFill>
                <a:uFillTx/>
                <a:latin typeface="Aptos"/>
              </a:rPr>
              <a:t> </a:t>
            </a:r>
            <a:endParaRPr b="0" lang="fr-FR" sz="900" strike="noStrike" u="none">
              <a:solidFill>
                <a:srgbClr val="000000"/>
              </a:solidFill>
              <a:uFillTx/>
              <a:latin typeface="Times New Roman"/>
            </a:endParaRPr>
          </a:p>
        </p:txBody>
      </p:sp>
      <p:sp>
        <p:nvSpPr>
          <p:cNvPr id="47" name="PlaceHolder 7"/>
          <p:cNvSpPr>
            <a:spLocks noGrp="1"/>
          </p:cNvSpPr>
          <p:nvPr>
            <p:ph type="ftr" idx="20"/>
          </p:nvPr>
        </p:nvSpPr>
        <p:spPr>
          <a:xfrm>
            <a:off x="2265840" y="6340320"/>
            <a:ext cx="2308320" cy="363960"/>
          </a:xfrm>
          <a:prstGeom prst="rect">
            <a:avLst/>
          </a:prstGeom>
          <a:noFill/>
          <a:ln w="0">
            <a:noFill/>
          </a:ln>
        </p:spPr>
        <p:txBody>
          <a:bodyPr lIns="91440" rIns="91440" tIns="45720" bIns="45720" anchor="ctr">
            <a:noAutofit/>
          </a:bodyPr>
          <a:lstStyle>
            <a:lvl1pPr indent="0" algn="ctr">
              <a:buNone/>
              <a:defRPr b="0" lang="fr-FR" sz="1400" strike="noStrike" u="none">
                <a:solidFill>
                  <a:srgbClr val="000000"/>
                </a:solidFill>
                <a:uFillTx/>
                <a:latin typeface="Times New Roman"/>
              </a:defRPr>
            </a:lvl1pPr>
          </a:lstStyle>
          <a:p>
            <a:pPr indent="0" algn="ctr">
              <a:buNone/>
            </a:pPr>
            <a:r>
              <a:rPr b="0" lang="fr-FR" sz="1400" strike="noStrike" u="none">
                <a:solidFill>
                  <a:srgbClr val="000000"/>
                </a:solidFill>
                <a:uFillTx/>
                <a:latin typeface="Times New Roman"/>
              </a:rPr>
              <a:t> </a:t>
            </a:r>
            <a:endParaRPr b="0" lang="fr-FR" sz="1400" strike="noStrike" u="none">
              <a:solidFill>
                <a:srgbClr val="000000"/>
              </a:solidFill>
              <a:uFillTx/>
              <a:latin typeface="Times New Roman"/>
            </a:endParaRPr>
          </a:p>
        </p:txBody>
      </p:sp>
      <p:sp>
        <p:nvSpPr>
          <p:cNvPr id="48" name="PlaceHolder 8"/>
          <p:cNvSpPr>
            <a:spLocks noGrp="1"/>
          </p:cNvSpPr>
          <p:nvPr>
            <p:ph type="sldNum" idx="21"/>
          </p:nvPr>
        </p:nvSpPr>
        <p:spPr>
          <a:xfrm>
            <a:off x="4831200" y="6340320"/>
            <a:ext cx="1538640" cy="363960"/>
          </a:xfrm>
          <a:prstGeom prst="rect">
            <a:avLst/>
          </a:prstGeom>
          <a:noFill/>
          <a:ln w="0">
            <a:noFill/>
          </a:ln>
        </p:spPr>
        <p:txBody>
          <a:bodyPr lIns="91440" rIns="91440" tIns="45720" bIns="45720" anchor="ctr">
            <a:noAutofit/>
          </a:bodyPr>
          <a:lstStyle>
            <a:lvl1pPr indent="0" algn="r" defTabSz="457200">
              <a:lnSpc>
                <a:spcPct val="100000"/>
              </a:lnSpc>
              <a:buNone/>
              <a:defRPr b="0" lang="fr-FR" sz="900" strike="noStrike" u="none">
                <a:solidFill>
                  <a:schemeClr val="dk1">
                    <a:tint val="82000"/>
                  </a:schemeClr>
                </a:solidFill>
                <a:uFillTx/>
                <a:latin typeface="Aptos"/>
              </a:defRPr>
            </a:lvl1pPr>
          </a:lstStyle>
          <a:p>
            <a:pPr indent="0" algn="r" defTabSz="457200">
              <a:lnSpc>
                <a:spcPct val="100000"/>
              </a:lnSpc>
              <a:buNone/>
            </a:pPr>
            <a:fld id="{5DDFC60E-EE34-4051-BD60-A41420EDD215}" type="slidenum">
              <a:rPr b="0" lang="fr-FR" sz="900" strike="noStrike" u="none">
                <a:solidFill>
                  <a:schemeClr val="dk1">
                    <a:tint val="82000"/>
                  </a:schemeClr>
                </a:solidFill>
                <a:uFillTx/>
                <a:latin typeface="Aptos"/>
              </a:rPr>
              <a:t>1</a:t>
            </a:fld>
            <a:endParaRPr b="0" lang="fr-FR" sz="9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6"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9" name="PlaceHolder 1"/>
          <p:cNvSpPr>
            <a:spLocks noGrp="1"/>
          </p:cNvSpPr>
          <p:nvPr>
            <p:ph type="title"/>
          </p:nvPr>
        </p:nvSpPr>
        <p:spPr>
          <a:xfrm>
            <a:off x="470160" y="364320"/>
            <a:ext cx="5899680" cy="1321920"/>
          </a:xfrm>
          <a:prstGeom prst="rect">
            <a:avLst/>
          </a:prstGeom>
          <a:noFill/>
          <a:ln w="0">
            <a:noFill/>
          </a:ln>
        </p:spPr>
        <p:txBody>
          <a:bodyPr lIns="91440" rIns="91440" tIns="45720" bIns="45720" anchor="ctr">
            <a:noAutofit/>
          </a:bodyPr>
          <a:p>
            <a:pPr indent="0" defTabSz="684000">
              <a:lnSpc>
                <a:spcPct val="90000"/>
              </a:lnSpc>
              <a:buNone/>
            </a:pPr>
            <a:r>
              <a:rPr b="0" lang="fr-FR" sz="3290" strike="noStrike" u="none">
                <a:solidFill>
                  <a:schemeClr val="dk1"/>
                </a:solidFill>
                <a:uFillTx/>
                <a:latin typeface="Aptos Display"/>
              </a:rPr>
              <a:t>Modifiez le style du titre</a:t>
            </a:r>
            <a:endParaRPr b="0" lang="en-US" sz="3290" strike="noStrike" u="none">
              <a:solidFill>
                <a:schemeClr val="dk1"/>
              </a:solidFill>
              <a:uFillTx/>
              <a:latin typeface="Aptos"/>
            </a:endParaRPr>
          </a:p>
        </p:txBody>
      </p:sp>
      <p:sp>
        <p:nvSpPr>
          <p:cNvPr id="50" name="PlaceHolder 2"/>
          <p:cNvSpPr>
            <a:spLocks noGrp="1"/>
          </p:cNvSpPr>
          <p:nvPr>
            <p:ph type="dt" idx="22"/>
          </p:nvPr>
        </p:nvSpPr>
        <p:spPr>
          <a:xfrm>
            <a:off x="470160" y="6340320"/>
            <a:ext cx="1538640" cy="363960"/>
          </a:xfrm>
          <a:prstGeom prst="rect">
            <a:avLst/>
          </a:prstGeom>
          <a:noFill/>
          <a:ln w="0">
            <a:noFill/>
          </a:ln>
        </p:spPr>
        <p:txBody>
          <a:bodyPr lIns="91440" rIns="91440" tIns="45720" bIns="45720" anchor="ctr">
            <a:noAutofit/>
          </a:bodyPr>
          <a:lstStyle>
            <a:lvl1pPr indent="0" defTabSz="457200">
              <a:lnSpc>
                <a:spcPct val="100000"/>
              </a:lnSpc>
              <a:buNone/>
              <a:defRPr b="0" lang="fr-FR" sz="900" strike="noStrike" u="none">
                <a:solidFill>
                  <a:schemeClr val="dk1">
                    <a:tint val="82000"/>
                  </a:schemeClr>
                </a:solidFill>
                <a:uFillTx/>
                <a:latin typeface="Aptos"/>
              </a:defRPr>
            </a:lvl1pPr>
          </a:lstStyle>
          <a:p>
            <a:pPr indent="0" defTabSz="457200">
              <a:lnSpc>
                <a:spcPct val="100000"/>
              </a:lnSpc>
              <a:buNone/>
            </a:pPr>
            <a:r>
              <a:rPr b="0" lang="fr-FR" sz="900" strike="noStrike" u="none">
                <a:solidFill>
                  <a:schemeClr val="dk1">
                    <a:tint val="82000"/>
                  </a:schemeClr>
                </a:solidFill>
                <a:uFillTx/>
                <a:latin typeface="Aptos"/>
              </a:rPr>
              <a:t> </a:t>
            </a:r>
            <a:endParaRPr b="0" lang="fr-FR" sz="900" strike="noStrike" u="none">
              <a:solidFill>
                <a:srgbClr val="000000"/>
              </a:solidFill>
              <a:uFillTx/>
              <a:latin typeface="Times New Roman"/>
            </a:endParaRPr>
          </a:p>
        </p:txBody>
      </p:sp>
      <p:sp>
        <p:nvSpPr>
          <p:cNvPr id="51" name="PlaceHolder 3"/>
          <p:cNvSpPr>
            <a:spLocks noGrp="1"/>
          </p:cNvSpPr>
          <p:nvPr>
            <p:ph type="ftr" idx="23"/>
          </p:nvPr>
        </p:nvSpPr>
        <p:spPr>
          <a:xfrm>
            <a:off x="2265840" y="6340320"/>
            <a:ext cx="2308320" cy="363960"/>
          </a:xfrm>
          <a:prstGeom prst="rect">
            <a:avLst/>
          </a:prstGeom>
          <a:noFill/>
          <a:ln w="0">
            <a:noFill/>
          </a:ln>
        </p:spPr>
        <p:txBody>
          <a:bodyPr lIns="91440" rIns="91440" tIns="45720" bIns="45720" anchor="ctr">
            <a:noAutofit/>
          </a:bodyPr>
          <a:lstStyle>
            <a:lvl1pPr indent="0" algn="ctr">
              <a:buNone/>
              <a:defRPr b="0" lang="fr-FR" sz="1400" strike="noStrike" u="none">
                <a:solidFill>
                  <a:srgbClr val="000000"/>
                </a:solidFill>
                <a:uFillTx/>
                <a:latin typeface="Times New Roman"/>
              </a:defRPr>
            </a:lvl1pPr>
          </a:lstStyle>
          <a:p>
            <a:pPr indent="0" algn="ctr">
              <a:buNone/>
            </a:pPr>
            <a:r>
              <a:rPr b="0" lang="fr-FR" sz="1400" strike="noStrike" u="none">
                <a:solidFill>
                  <a:srgbClr val="000000"/>
                </a:solidFill>
                <a:uFillTx/>
                <a:latin typeface="Times New Roman"/>
              </a:rPr>
              <a:t> </a:t>
            </a:r>
            <a:endParaRPr b="0" lang="fr-FR" sz="1400" strike="noStrike" u="none">
              <a:solidFill>
                <a:srgbClr val="000000"/>
              </a:solidFill>
              <a:uFillTx/>
              <a:latin typeface="Times New Roman"/>
            </a:endParaRPr>
          </a:p>
        </p:txBody>
      </p:sp>
      <p:sp>
        <p:nvSpPr>
          <p:cNvPr id="52" name="PlaceHolder 4"/>
          <p:cNvSpPr>
            <a:spLocks noGrp="1"/>
          </p:cNvSpPr>
          <p:nvPr>
            <p:ph type="sldNum" idx="24"/>
          </p:nvPr>
        </p:nvSpPr>
        <p:spPr>
          <a:xfrm>
            <a:off x="4831200" y="6340320"/>
            <a:ext cx="1538640" cy="363960"/>
          </a:xfrm>
          <a:prstGeom prst="rect">
            <a:avLst/>
          </a:prstGeom>
          <a:noFill/>
          <a:ln w="0">
            <a:noFill/>
          </a:ln>
        </p:spPr>
        <p:txBody>
          <a:bodyPr lIns="91440" rIns="91440" tIns="45720" bIns="45720" anchor="ctr">
            <a:noAutofit/>
          </a:bodyPr>
          <a:lstStyle>
            <a:lvl1pPr indent="0" algn="r" defTabSz="457200">
              <a:lnSpc>
                <a:spcPct val="100000"/>
              </a:lnSpc>
              <a:buNone/>
              <a:defRPr b="0" lang="fr-FR" sz="900" strike="noStrike" u="none">
                <a:solidFill>
                  <a:schemeClr val="dk1">
                    <a:tint val="82000"/>
                  </a:schemeClr>
                </a:solidFill>
                <a:uFillTx/>
                <a:latin typeface="Aptos"/>
              </a:defRPr>
            </a:lvl1pPr>
          </a:lstStyle>
          <a:p>
            <a:pPr indent="0" algn="r" defTabSz="457200">
              <a:lnSpc>
                <a:spcPct val="100000"/>
              </a:lnSpc>
              <a:buNone/>
            </a:pPr>
            <a:fld id="{B4A33D44-9305-4860-8400-29B04E8CA071}" type="slidenum">
              <a:rPr b="0" lang="fr-FR" sz="900" strike="noStrike" u="none">
                <a:solidFill>
                  <a:schemeClr val="dk1">
                    <a:tint val="82000"/>
                  </a:schemeClr>
                </a:solidFill>
                <a:uFillTx/>
                <a:latin typeface="Aptos"/>
              </a:rPr>
              <a:t>1</a:t>
            </a:fld>
            <a:endParaRPr b="0" lang="fr-FR" sz="9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8"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 name="PlaceHolder 1"/>
          <p:cNvSpPr>
            <a:spLocks noGrp="1"/>
          </p:cNvSpPr>
          <p:nvPr>
            <p:ph type="dt" idx="25"/>
          </p:nvPr>
        </p:nvSpPr>
        <p:spPr>
          <a:xfrm>
            <a:off x="470160" y="6340320"/>
            <a:ext cx="1538640" cy="363960"/>
          </a:xfrm>
          <a:prstGeom prst="rect">
            <a:avLst/>
          </a:prstGeom>
          <a:noFill/>
          <a:ln w="0">
            <a:noFill/>
          </a:ln>
        </p:spPr>
        <p:txBody>
          <a:bodyPr lIns="91440" rIns="91440" tIns="45720" bIns="45720" anchor="ctr">
            <a:noAutofit/>
          </a:bodyPr>
          <a:lstStyle>
            <a:lvl1pPr indent="0" defTabSz="457200">
              <a:lnSpc>
                <a:spcPct val="100000"/>
              </a:lnSpc>
              <a:buNone/>
              <a:defRPr b="0" lang="fr-FR" sz="900" strike="noStrike" u="none">
                <a:solidFill>
                  <a:schemeClr val="dk1">
                    <a:tint val="82000"/>
                  </a:schemeClr>
                </a:solidFill>
                <a:uFillTx/>
                <a:latin typeface="Aptos"/>
              </a:defRPr>
            </a:lvl1pPr>
          </a:lstStyle>
          <a:p>
            <a:pPr indent="0" defTabSz="457200">
              <a:lnSpc>
                <a:spcPct val="100000"/>
              </a:lnSpc>
              <a:buNone/>
            </a:pPr>
            <a:r>
              <a:rPr b="0" lang="fr-FR" sz="900" strike="noStrike" u="none">
                <a:solidFill>
                  <a:schemeClr val="dk1">
                    <a:tint val="82000"/>
                  </a:schemeClr>
                </a:solidFill>
                <a:uFillTx/>
                <a:latin typeface="Aptos"/>
              </a:rPr>
              <a:t> </a:t>
            </a:r>
            <a:endParaRPr b="0" lang="fr-FR" sz="900" strike="noStrike" u="none">
              <a:solidFill>
                <a:srgbClr val="000000"/>
              </a:solidFill>
              <a:uFillTx/>
              <a:latin typeface="Times New Roman"/>
            </a:endParaRPr>
          </a:p>
        </p:txBody>
      </p:sp>
      <p:sp>
        <p:nvSpPr>
          <p:cNvPr id="55" name="PlaceHolder 2"/>
          <p:cNvSpPr>
            <a:spLocks noGrp="1"/>
          </p:cNvSpPr>
          <p:nvPr>
            <p:ph type="ftr" idx="26"/>
          </p:nvPr>
        </p:nvSpPr>
        <p:spPr>
          <a:xfrm>
            <a:off x="2265840" y="6340320"/>
            <a:ext cx="2308320" cy="363960"/>
          </a:xfrm>
          <a:prstGeom prst="rect">
            <a:avLst/>
          </a:prstGeom>
          <a:noFill/>
          <a:ln w="0">
            <a:noFill/>
          </a:ln>
        </p:spPr>
        <p:txBody>
          <a:bodyPr lIns="91440" rIns="91440" tIns="45720" bIns="45720" anchor="ctr">
            <a:noAutofit/>
          </a:bodyPr>
          <a:lstStyle>
            <a:lvl1pPr indent="0" algn="ctr">
              <a:buNone/>
              <a:defRPr b="0" lang="fr-FR" sz="1400" strike="noStrike" u="none">
                <a:solidFill>
                  <a:srgbClr val="000000"/>
                </a:solidFill>
                <a:uFillTx/>
                <a:latin typeface="Times New Roman"/>
              </a:defRPr>
            </a:lvl1pPr>
          </a:lstStyle>
          <a:p>
            <a:pPr indent="0" algn="ctr">
              <a:buNone/>
            </a:pPr>
            <a:r>
              <a:rPr b="0" lang="fr-FR" sz="1400" strike="noStrike" u="none">
                <a:solidFill>
                  <a:srgbClr val="000000"/>
                </a:solidFill>
                <a:uFillTx/>
                <a:latin typeface="Times New Roman"/>
              </a:rPr>
              <a:t> </a:t>
            </a:r>
            <a:endParaRPr b="0" lang="fr-FR" sz="1400" strike="noStrike" u="none">
              <a:solidFill>
                <a:srgbClr val="000000"/>
              </a:solidFill>
              <a:uFillTx/>
              <a:latin typeface="Times New Roman"/>
            </a:endParaRPr>
          </a:p>
        </p:txBody>
      </p:sp>
      <p:sp>
        <p:nvSpPr>
          <p:cNvPr id="56" name="PlaceHolder 3"/>
          <p:cNvSpPr>
            <a:spLocks noGrp="1"/>
          </p:cNvSpPr>
          <p:nvPr>
            <p:ph type="sldNum" idx="27"/>
          </p:nvPr>
        </p:nvSpPr>
        <p:spPr>
          <a:xfrm>
            <a:off x="4831200" y="6340320"/>
            <a:ext cx="1538640" cy="363960"/>
          </a:xfrm>
          <a:prstGeom prst="rect">
            <a:avLst/>
          </a:prstGeom>
          <a:noFill/>
          <a:ln w="0">
            <a:noFill/>
          </a:ln>
        </p:spPr>
        <p:txBody>
          <a:bodyPr lIns="91440" rIns="91440" tIns="45720" bIns="45720" anchor="ctr">
            <a:noAutofit/>
          </a:bodyPr>
          <a:lstStyle>
            <a:lvl1pPr indent="0" algn="r" defTabSz="457200">
              <a:lnSpc>
                <a:spcPct val="100000"/>
              </a:lnSpc>
              <a:buNone/>
              <a:defRPr b="0" lang="fr-FR" sz="900" strike="noStrike" u="none">
                <a:solidFill>
                  <a:schemeClr val="dk1">
                    <a:tint val="82000"/>
                  </a:schemeClr>
                </a:solidFill>
                <a:uFillTx/>
                <a:latin typeface="Aptos"/>
              </a:defRPr>
            </a:lvl1pPr>
          </a:lstStyle>
          <a:p>
            <a:pPr indent="0" algn="r" defTabSz="457200">
              <a:lnSpc>
                <a:spcPct val="100000"/>
              </a:lnSpc>
              <a:buNone/>
            </a:pPr>
            <a:fld id="{A31D83D1-B832-40EF-A52D-78807B902F3C}" type="slidenum">
              <a:rPr b="0" lang="fr-FR" sz="900" strike="noStrike" u="none">
                <a:solidFill>
                  <a:schemeClr val="dk1">
                    <a:tint val="82000"/>
                  </a:schemeClr>
                </a:solidFill>
                <a:uFillTx/>
                <a:latin typeface="Aptos"/>
              </a:rPr>
              <a:t>1</a:t>
            </a:fld>
            <a:endParaRPr b="0" lang="fr-FR" sz="9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0"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5.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5.png"/><Relationship Id="rId9" Type="http://schemas.openxmlformats.org/officeDocument/2006/relationships/image" Target="../media/image5.png"/><Relationship Id="rId10"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5.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ZoneTexte 4"/>
          <p:cNvSpPr/>
          <p:nvPr/>
        </p:nvSpPr>
        <p:spPr>
          <a:xfrm>
            <a:off x="-124200" y="1042920"/>
            <a:ext cx="7088760" cy="57708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lang="fr-FR" sz="1600" strike="noStrike" u="none">
                <a:solidFill>
                  <a:schemeClr val="dk1"/>
                </a:solidFill>
                <a:uFillTx/>
                <a:latin typeface="Aptos"/>
              </a:rPr>
              <a:t>Correard Alexis - Escande Titouan - Gomez Esteban - Ménicot Simon</a:t>
            </a:r>
            <a:endParaRPr b="0" lang="fr-FR" sz="1600" strike="noStrike" u="none">
              <a:solidFill>
                <a:srgbClr val="000000"/>
              </a:solidFill>
              <a:uFillTx/>
              <a:latin typeface="Arial"/>
            </a:endParaRPr>
          </a:p>
        </p:txBody>
      </p:sp>
      <p:pic>
        <p:nvPicPr>
          <p:cNvPr id="76" name="Picture 2" descr=""/>
          <p:cNvPicPr/>
          <p:nvPr/>
        </p:nvPicPr>
        <p:blipFill>
          <a:blip r:embed="rId1"/>
          <a:stretch/>
        </p:blipFill>
        <p:spPr>
          <a:xfrm>
            <a:off x="2288520" y="5861520"/>
            <a:ext cx="2263320" cy="929520"/>
          </a:xfrm>
          <a:prstGeom prst="rect">
            <a:avLst/>
          </a:prstGeom>
          <a:ln w="0">
            <a:noFill/>
          </a:ln>
        </p:spPr>
      </p:pic>
      <p:pic>
        <p:nvPicPr>
          <p:cNvPr id="77" name="" descr=""/>
          <p:cNvPicPr/>
          <p:nvPr/>
        </p:nvPicPr>
        <p:blipFill>
          <a:blip r:embed="rId2"/>
          <a:stretch/>
        </p:blipFill>
        <p:spPr>
          <a:xfrm>
            <a:off x="1071360" y="1559880"/>
            <a:ext cx="4697640" cy="372060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5" name="Picture 2" descr="6 576 600+ Fond Papier Photos, taleaux et images libre de droits - iStock |  Texture papier, Papier blanc, Feuille papier"/>
          <p:cNvPicPr/>
          <p:nvPr/>
        </p:nvPicPr>
        <p:blipFill>
          <a:blip r:embed="rId1"/>
          <a:stretch/>
        </p:blipFill>
        <p:spPr>
          <a:xfrm>
            <a:off x="-1440" y="0"/>
            <a:ext cx="6841800" cy="6840000"/>
          </a:xfrm>
          <a:prstGeom prst="rect">
            <a:avLst/>
          </a:prstGeom>
          <a:ln w="0">
            <a:noFill/>
          </a:ln>
        </p:spPr>
      </p:pic>
      <p:sp>
        <p:nvSpPr>
          <p:cNvPr id="276" name="ZoneTexte 3"/>
          <p:cNvSpPr/>
          <p:nvPr/>
        </p:nvSpPr>
        <p:spPr>
          <a:xfrm>
            <a:off x="344160" y="349560"/>
            <a:ext cx="6152040" cy="363960"/>
          </a:xfrm>
          <a:prstGeom prst="rect">
            <a:avLst/>
          </a:prstGeom>
          <a:noFill/>
          <a:ln w="0">
            <a:solidFill>
              <a:srgbClr val="000000"/>
            </a:solidFill>
          </a:ln>
        </p:spPr>
        <p:style>
          <a:lnRef idx="0"/>
          <a:fillRef idx="0"/>
          <a:effectRef idx="0"/>
          <a:fontRef idx="minor"/>
        </p:style>
        <p:txBody>
          <a:bodyPr lIns="90000" rIns="90000" tIns="45000" bIns="45000" anchor="t">
            <a:spAutoFit/>
          </a:bodyPr>
          <a:p>
            <a:pPr defTabSz="457200">
              <a:lnSpc>
                <a:spcPct val="100000"/>
              </a:lnSpc>
            </a:pPr>
            <a:r>
              <a:rPr b="1" lang="fr-FR" sz="1800" strike="noStrike" u="none">
                <a:solidFill>
                  <a:schemeClr val="dk1"/>
                </a:solidFill>
                <a:uFillTx/>
                <a:latin typeface="Arial"/>
              </a:rPr>
              <a:t>Fin de la partie</a:t>
            </a:r>
            <a:endParaRPr b="0" lang="fr-FR" sz="1800" strike="noStrike" u="none">
              <a:solidFill>
                <a:srgbClr val="000000"/>
              </a:solidFill>
              <a:uFillTx/>
              <a:latin typeface="Arial"/>
            </a:endParaRPr>
          </a:p>
        </p:txBody>
      </p:sp>
      <p:sp>
        <p:nvSpPr>
          <p:cNvPr id="277" name=""/>
          <p:cNvSpPr txBox="1"/>
          <p:nvPr/>
        </p:nvSpPr>
        <p:spPr>
          <a:xfrm>
            <a:off x="3238200" y="6566040"/>
            <a:ext cx="363960" cy="274680"/>
          </a:xfrm>
          <a:prstGeom prst="rect">
            <a:avLst/>
          </a:prstGeom>
          <a:noFill/>
          <a:ln w="0">
            <a:noFill/>
          </a:ln>
        </p:spPr>
        <p:txBody>
          <a:bodyPr wrap="none" lIns="90000" rIns="90000" tIns="45000" bIns="45000" anchor="t">
            <a:noAutofit/>
          </a:bodyPr>
          <a:p>
            <a:r>
              <a:rPr b="0" lang="fr-FR" sz="1300" strike="noStrike" u="none">
                <a:solidFill>
                  <a:srgbClr val="000000"/>
                </a:solidFill>
                <a:uFillTx/>
                <a:latin typeface="Arial"/>
              </a:rPr>
              <a:t>10</a:t>
            </a:r>
            <a:endParaRPr b="0" lang="fr-FR" sz="1300" strike="noStrike" u="none">
              <a:solidFill>
                <a:srgbClr val="000000"/>
              </a:solidFill>
              <a:uFillTx/>
              <a:latin typeface="Arial"/>
            </a:endParaRPr>
          </a:p>
        </p:txBody>
      </p:sp>
      <p:sp>
        <p:nvSpPr>
          <p:cNvPr id="278" name=""/>
          <p:cNvSpPr txBox="1"/>
          <p:nvPr/>
        </p:nvSpPr>
        <p:spPr>
          <a:xfrm>
            <a:off x="720000" y="1080000"/>
            <a:ext cx="2880000" cy="5729400"/>
          </a:xfrm>
          <a:prstGeom prst="rect">
            <a:avLst/>
          </a:prstGeom>
          <a:noFill/>
          <a:ln w="0">
            <a:noFill/>
          </a:ln>
        </p:spPr>
        <p:txBody>
          <a:bodyPr lIns="90000" rIns="90000" tIns="45000" bIns="45000" anchor="t">
            <a:noAutofit/>
          </a:bodyPr>
          <a:p>
            <a:pPr>
              <a:lnSpc>
                <a:spcPct val="100000"/>
              </a:lnSpc>
              <a:spcBef>
                <a:spcPts val="283"/>
              </a:spcBef>
              <a:spcAft>
                <a:spcPts val="283"/>
              </a:spcAft>
            </a:pPr>
            <a:r>
              <a:rPr b="1" lang="fr-FR" sz="900" strike="noStrike" u="none">
                <a:solidFill>
                  <a:srgbClr val="000000"/>
                </a:solidFill>
                <a:uFillTx/>
                <a:latin typeface="Arial"/>
              </a:rPr>
              <a:t>La partie se termine à la fin de la 8e journée.</a:t>
            </a:r>
            <a:endParaRPr b="0" lang="fr-FR" sz="900" strike="noStrike" u="none">
              <a:solidFill>
                <a:srgbClr val="000000"/>
              </a:solidFill>
              <a:uFillTx/>
              <a:latin typeface="Arial"/>
              <a:ea typeface="Microsoft YaHei"/>
            </a:endParaRPr>
          </a:p>
          <a:p>
            <a:pPr>
              <a:lnSpc>
                <a:spcPct val="100000"/>
              </a:lnSpc>
              <a:spcBef>
                <a:spcPts val="283"/>
              </a:spcBef>
              <a:spcAft>
                <a:spcPts val="283"/>
              </a:spcAft>
            </a:pPr>
            <a:r>
              <a:rPr b="0" lang="fr-FR" sz="900" strike="noStrike" u="none">
                <a:solidFill>
                  <a:srgbClr val="000000"/>
                </a:solidFill>
                <a:uFillTx/>
                <a:latin typeface="Arial"/>
              </a:rPr>
              <a:t>Procédez alors au décompte de vos points de victoire :</a:t>
            </a:r>
            <a:endParaRPr b="0" lang="fr-FR" sz="900" strike="noStrike" u="none">
              <a:solidFill>
                <a:srgbClr val="000000"/>
              </a:solidFill>
              <a:uFillTx/>
              <a:latin typeface="Arial"/>
              <a:ea typeface="Microsoft YaHei"/>
            </a:endParaRPr>
          </a:p>
          <a:p>
            <a:pPr marL="216000" indent="-216000">
              <a:lnSpc>
                <a:spcPct val="100000"/>
              </a:lnSpc>
              <a:spcBef>
                <a:spcPts val="283"/>
              </a:spcBef>
              <a:spcAft>
                <a:spcPts val="283"/>
              </a:spcAft>
              <a:buClr>
                <a:srgbClr val="000000"/>
              </a:buClr>
              <a:buSzPct val="45000"/>
              <a:buFont typeface="Wingdings" charset="2"/>
              <a:buChar char=""/>
            </a:pPr>
            <a:r>
              <a:rPr b="0" lang="fr-FR" sz="900" strike="noStrike" u="none">
                <a:solidFill>
                  <a:srgbClr val="000000"/>
                </a:solidFill>
                <a:uFillTx/>
                <a:latin typeface="Arial"/>
              </a:rPr>
              <a:t>gagnez des points pour chaque Cathédrale dessinée. Le chiffre inscrit dans le cercle de la colonne de décompte final définit le nombre de PV que vous gagnez (1, 2 ou 3 PV) pour chaque bâtiment de cette ligne que vous avez dessiné. Reportez le total de PV gagnés dans le blason situé à droite.</a:t>
            </a:r>
            <a:br>
              <a:rPr sz="900"/>
            </a:br>
            <a:br>
              <a:rPr sz="900"/>
            </a:br>
            <a:r>
              <a:rPr b="0" lang="fr-FR" sz="900" strike="noStrike" u="none">
                <a:solidFill>
                  <a:srgbClr val="000000"/>
                </a:solidFill>
                <a:uFillTx/>
                <a:latin typeface="Arial"/>
              </a:rPr>
              <a:t>Exemple : vous gagnez 1 PV pour chaque Halle dessinée sur votre feuille de notes grâce à Thibaut II, soit 4 PV. Vous gagnez 2 PV pour chaque Hôtel de ville dessiné sur votre feuille de notes grâce à Jeanne de Champagne. Vous gagnez 1 PV pour chaque Cathédrale dessinée sur votre feuille de notes grâce à Urbain IV, soit 4 PV. Vous gagnez enfin 2 PV pour chaque Évêché dessiné sur votre feuille de notes grâce à Marie de Champagne, soit 4 PV.</a:t>
            </a:r>
            <a:endParaRPr b="0" lang="fr-FR" sz="900" strike="noStrike" u="none">
              <a:solidFill>
                <a:srgbClr val="000000"/>
              </a:solidFill>
              <a:uFillTx/>
              <a:latin typeface="Arial"/>
              <a:ea typeface="Microsoft YaHei"/>
            </a:endParaRPr>
          </a:p>
          <a:p>
            <a:pPr marL="216000" indent="-216000">
              <a:lnSpc>
                <a:spcPct val="100000"/>
              </a:lnSpc>
              <a:spcBef>
                <a:spcPts val="283"/>
              </a:spcBef>
              <a:spcAft>
                <a:spcPts val="283"/>
              </a:spcAft>
              <a:buClr>
                <a:srgbClr val="000000"/>
              </a:buClr>
              <a:buSzPct val="45000"/>
              <a:buFont typeface="Wingdings" charset="2"/>
              <a:buChar char=""/>
            </a:pPr>
            <a:r>
              <a:rPr b="0" lang="fr-FR" sz="900" strike="noStrike" u="none">
                <a:solidFill>
                  <a:srgbClr val="000000"/>
                </a:solidFill>
                <a:uFillTx/>
                <a:latin typeface="Arial"/>
              </a:rPr>
              <a:t>chaque </a:t>
            </a:r>
            <a:r>
              <a:rPr b="1" lang="fr-FR" sz="900" strike="noStrike" u="none">
                <a:solidFill>
                  <a:srgbClr val="000000"/>
                </a:solidFill>
                <a:uFillTx/>
                <a:latin typeface="Arial"/>
              </a:rPr>
              <a:t>paire de ressources identiques</a:t>
            </a:r>
            <a:r>
              <a:rPr b="0" lang="fr-FR" sz="900" strike="noStrike" u="none">
                <a:solidFill>
                  <a:srgbClr val="000000"/>
                </a:solidFill>
                <a:uFillTx/>
                <a:latin typeface="Arial"/>
              </a:rPr>
              <a:t>, encerclées et non barrées vous rapporte 1 PV ;</a:t>
            </a:r>
            <a:br>
              <a:rPr sz="900"/>
            </a:br>
            <a:br>
              <a:rPr sz="900"/>
            </a:br>
            <a:r>
              <a:rPr b="0" lang="fr-FR" sz="900" strike="noStrike" u="none">
                <a:solidFill>
                  <a:srgbClr val="000000"/>
                </a:solidFill>
                <a:uFillTx/>
                <a:latin typeface="Arial"/>
              </a:rPr>
              <a:t>Exemple : vous gagnez 1 PV grâce à vos 2 influences, 1 PV grâce à vos 2 deniers et 2 PV grâce à 4 de vos 5 connaissances.</a:t>
            </a:r>
            <a:endParaRPr b="0" lang="fr-FR" sz="900" strike="noStrike" u="none">
              <a:solidFill>
                <a:srgbClr val="000000"/>
              </a:solidFill>
              <a:uFillTx/>
              <a:latin typeface="Arial"/>
              <a:ea typeface="Microsoft YaHei"/>
            </a:endParaRPr>
          </a:p>
          <a:p>
            <a:pPr marL="216000" indent="-216000">
              <a:lnSpc>
                <a:spcPct val="100000"/>
              </a:lnSpc>
              <a:spcBef>
                <a:spcPts val="283"/>
              </a:spcBef>
              <a:spcAft>
                <a:spcPts val="283"/>
              </a:spcAft>
              <a:buClr>
                <a:srgbClr val="000000"/>
              </a:buClr>
              <a:buSzPct val="45000"/>
              <a:buFont typeface="Wingdings" charset="2"/>
              <a:buChar char=""/>
            </a:pPr>
            <a:r>
              <a:rPr b="0" lang="fr-FR" sz="900" strike="noStrike" u="none">
                <a:solidFill>
                  <a:srgbClr val="000000"/>
                </a:solidFill>
                <a:uFillTx/>
                <a:latin typeface="Arial"/>
              </a:rPr>
              <a:t>chaque habitant encerclé des 3 pistes Habitant vous rapporte 1 PV.</a:t>
            </a:r>
            <a:br>
              <a:rPr sz="900"/>
            </a:br>
            <a:br>
              <a:rPr sz="900"/>
            </a:br>
            <a:r>
              <a:rPr b="0" lang="fr-FR" sz="900" strike="noStrike" u="none">
                <a:solidFill>
                  <a:srgbClr val="000000"/>
                </a:solidFill>
                <a:uFillTx/>
                <a:latin typeface="Arial"/>
              </a:rPr>
              <a:t>Exemple : vous gagnez 30 PV grâce à vos habitants des 3 pistes Habitant. Votre score final est donc de 54 PV.</a:t>
            </a:r>
            <a:endParaRPr b="0" lang="fr-FR" sz="900" strike="noStrike" u="none">
              <a:solidFill>
                <a:srgbClr val="000000"/>
              </a:solidFill>
              <a:uFillTx/>
              <a:latin typeface="Arial"/>
              <a:ea typeface="Microsoft YaHei"/>
            </a:endParaRPr>
          </a:p>
          <a:p>
            <a:pPr>
              <a:lnSpc>
                <a:spcPct val="100000"/>
              </a:lnSpc>
              <a:spcBef>
                <a:spcPts val="283"/>
              </a:spcBef>
              <a:spcAft>
                <a:spcPts val="283"/>
              </a:spcAft>
            </a:pPr>
            <a:r>
              <a:rPr b="1" lang="fr-FR" sz="900" strike="noStrike" u="none">
                <a:solidFill>
                  <a:srgbClr val="000000"/>
                </a:solidFill>
                <a:uFillTx/>
                <a:latin typeface="Arial"/>
              </a:rPr>
              <a:t>Le joueur qui totalise le plus de points de victoire l'emporte.</a:t>
            </a:r>
            <a:endParaRPr b="0" lang="fr-FR" sz="900" strike="noStrike" u="none">
              <a:solidFill>
                <a:srgbClr val="000000"/>
              </a:solidFill>
              <a:uFillTx/>
              <a:latin typeface="Arial"/>
              <a:ea typeface="Microsoft YaHei"/>
            </a:endParaRPr>
          </a:p>
          <a:p>
            <a:pPr>
              <a:lnSpc>
                <a:spcPct val="100000"/>
              </a:lnSpc>
              <a:spcBef>
                <a:spcPts val="283"/>
              </a:spcBef>
              <a:spcAft>
                <a:spcPts val="283"/>
              </a:spcAft>
            </a:pPr>
            <a:r>
              <a:rPr b="0" lang="fr-FR" sz="900" strike="noStrike" u="none">
                <a:solidFill>
                  <a:srgbClr val="000000"/>
                </a:solidFill>
                <a:uFillTx/>
                <a:latin typeface="Arial"/>
              </a:rPr>
              <a:t>En cas d'égalité, les joueurs à égalité se partagent la victoire !</a:t>
            </a:r>
            <a:endParaRPr b="0" lang="fr-FR" sz="900" strike="noStrike" u="none">
              <a:solidFill>
                <a:srgbClr val="000000"/>
              </a:solidFill>
              <a:uFillTx/>
              <a:latin typeface="Arial"/>
              <a:ea typeface="Microsoft YaHei"/>
            </a:endParaRPr>
          </a:p>
        </p:txBody>
      </p:sp>
      <p:sp>
        <p:nvSpPr>
          <p:cNvPr id="279" name=""/>
          <p:cNvSpPr/>
          <p:nvPr/>
        </p:nvSpPr>
        <p:spPr>
          <a:xfrm>
            <a:off x="3960000" y="2160000"/>
            <a:ext cx="2160000" cy="3960000"/>
          </a:xfrm>
          <a:prstGeom prst="rect">
            <a:avLst/>
          </a:prstGeom>
          <a:solidFill>
            <a:srgbClr val="729fcf"/>
          </a:solidFill>
          <a:ln w="0">
            <a:solidFill>
              <a:srgbClr val="000000"/>
            </a:solidFill>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
          <p:cNvSpPr/>
          <p:nvPr/>
        </p:nvSpPr>
        <p:spPr>
          <a:xfrm>
            <a:off x="360" y="0"/>
            <a:ext cx="6840000" cy="6840000"/>
          </a:xfrm>
          <a:prstGeom prst="rect">
            <a:avLst/>
          </a:prstGeom>
          <a:solidFill>
            <a:srgbClr val="000000"/>
          </a:solidFill>
          <a:ln w="0">
            <a:solidFill>
              <a:srgbClr val="000000"/>
            </a:solidFill>
          </a:ln>
        </p:spPr>
        <p:style>
          <a:lnRef idx="0"/>
          <a:fillRef idx="0"/>
          <a:effectRef idx="0"/>
          <a:fontRef idx="minor"/>
        </p:style>
        <p:txBody>
          <a:bodyPr lIns="90000" rIns="90000" tIns="45000" bIns="45000" anchor="ctr">
            <a:noAutofit/>
          </a:bodyPr>
          <a:p>
            <a:endParaRPr b="0" lang="fr-FR" sz="1800" strike="noStrike" u="none">
              <a:solidFill>
                <a:srgbClr val="ffffff"/>
              </a:solidFill>
              <a:uFillTx/>
              <a:latin typeface="Arial"/>
            </a:endParaRPr>
          </a:p>
        </p:txBody>
      </p:sp>
      <p:sp>
        <p:nvSpPr>
          <p:cNvPr id="281" name="ZoneTexte 3"/>
          <p:cNvSpPr/>
          <p:nvPr/>
        </p:nvSpPr>
        <p:spPr>
          <a:xfrm>
            <a:off x="677160" y="596880"/>
            <a:ext cx="2742840" cy="3031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1" lang="fr-FR" sz="1400" strike="noStrike" u="sng" cap="small">
                <a:solidFill>
                  <a:srgbClr val="ec6902"/>
                </a:solidFill>
                <a:uFillTx/>
                <a:latin typeface="Arial"/>
              </a:rPr>
              <a:t>Tableau d’honneur</a:t>
            </a:r>
            <a:endParaRPr b="1" lang="fr-FR" sz="1400" strike="noStrike" u="sng" cap="small">
              <a:solidFill>
                <a:srgbClr val="ec6902"/>
              </a:solidFill>
              <a:uFillTx/>
              <a:latin typeface="Arial"/>
            </a:endParaRPr>
          </a:p>
        </p:txBody>
      </p:sp>
      <p:pic>
        <p:nvPicPr>
          <p:cNvPr id="282" name="Picture 2" descr=""/>
          <p:cNvPicPr/>
          <p:nvPr/>
        </p:nvPicPr>
        <p:blipFill>
          <a:blip r:embed="rId1"/>
          <a:stretch/>
        </p:blipFill>
        <p:spPr>
          <a:xfrm>
            <a:off x="2288520" y="5861520"/>
            <a:ext cx="2263320" cy="929520"/>
          </a:xfrm>
          <a:prstGeom prst="rect">
            <a:avLst/>
          </a:prstGeom>
          <a:ln w="0">
            <a:noFill/>
          </a:ln>
        </p:spPr>
      </p:pic>
      <p:sp>
        <p:nvSpPr>
          <p:cNvPr id="283" name=""/>
          <p:cNvSpPr txBox="1"/>
          <p:nvPr/>
        </p:nvSpPr>
        <p:spPr>
          <a:xfrm>
            <a:off x="655200" y="965160"/>
            <a:ext cx="5764320" cy="474840"/>
          </a:xfrm>
          <a:prstGeom prst="rect">
            <a:avLst/>
          </a:prstGeom>
          <a:noFill/>
          <a:ln w="0">
            <a:noFill/>
          </a:ln>
        </p:spPr>
        <p:txBody>
          <a:bodyPr lIns="90000" rIns="90000" tIns="45000" bIns="45000" anchor="t">
            <a:noAutofit/>
          </a:bodyPr>
          <a:p>
            <a:r>
              <a:rPr b="0" lang="fr-FR" sz="900" strike="noStrike" u="none">
                <a:solidFill>
                  <a:srgbClr val="ffffff"/>
                </a:solidFill>
                <a:uFillTx/>
                <a:latin typeface="Arial"/>
              </a:rPr>
              <a:t>À chaque fin de partie, vérifiez si vous avez rempli une ou plusieurs des conditions ci-dessous. Si tel est le</a:t>
            </a:r>
            <a:endParaRPr b="0" lang="fr-FR" sz="900" strike="noStrike" u="none">
              <a:solidFill>
                <a:srgbClr val="000000"/>
              </a:solidFill>
              <a:uFillTx/>
              <a:latin typeface="Arial"/>
            </a:endParaRPr>
          </a:p>
          <a:p>
            <a:r>
              <a:rPr b="0" lang="fr-FR" sz="900" strike="noStrike" u="none">
                <a:solidFill>
                  <a:srgbClr val="ffffff"/>
                </a:solidFill>
                <a:uFillTx/>
                <a:latin typeface="Arial"/>
              </a:rPr>
              <a:t>cas, inscrivez vos initiales dans la case correspondante à chacune de vos réussites. Vous pouvez tenter de</a:t>
            </a:r>
            <a:endParaRPr b="0" lang="fr-FR" sz="900" strike="noStrike" u="none">
              <a:solidFill>
                <a:srgbClr val="000000"/>
              </a:solidFill>
              <a:uFillTx/>
              <a:latin typeface="Arial"/>
            </a:endParaRPr>
          </a:p>
          <a:p>
            <a:r>
              <a:rPr b="0" lang="fr-FR" sz="900" strike="noStrike" u="none">
                <a:solidFill>
                  <a:srgbClr val="ffffff"/>
                </a:solidFill>
                <a:uFillTx/>
                <a:latin typeface="Arial"/>
              </a:rPr>
              <a:t>remplir toutes ces conditions seul ou avec le soutien de tous ceux qui partagent vos parties !</a:t>
            </a:r>
            <a:endParaRPr b="0" lang="fr-FR" sz="900" strike="noStrike" u="none">
              <a:solidFill>
                <a:srgbClr val="000000"/>
              </a:solidFill>
              <a:uFillTx/>
              <a:latin typeface="Arial"/>
            </a:endParaRPr>
          </a:p>
        </p:txBody>
      </p:sp>
      <p:cxnSp>
        <p:nvCxnSpPr>
          <p:cNvPr id="284" name=""/>
          <p:cNvCxnSpPr/>
          <p:nvPr/>
        </p:nvCxnSpPr>
        <p:spPr>
          <a:xfrm rot="16200000">
            <a:off x="6840000" y="2988000"/>
            <a:ext cx="360" cy="360"/>
          </a:xfrm>
          <a:prstGeom prst="bentConnector2">
            <a:avLst/>
          </a:prstGeom>
          <a:ln w="0">
            <a:solidFill>
              <a:srgbClr val="000000"/>
            </a:solidFill>
            <a:tailEnd len="med" type="triangle" w="med"/>
          </a:ln>
        </p:spPr>
      </p:cxnSp>
      <p:sp>
        <p:nvSpPr>
          <p:cNvPr id="285" name=""/>
          <p:cNvSpPr/>
          <p:nvPr/>
        </p:nvSpPr>
        <p:spPr>
          <a:xfrm flipH="1">
            <a:off x="144000" y="6660000"/>
            <a:ext cx="2016000" cy="0"/>
          </a:xfrm>
          <a:prstGeom prst="line">
            <a:avLst/>
          </a:prstGeom>
          <a:ln w="72000">
            <a:solidFill>
              <a:srgbClr val="068fac"/>
            </a:solidFill>
            <a:round/>
          </a:ln>
        </p:spPr>
        <p:style>
          <a:lnRef idx="0"/>
          <a:fillRef idx="0"/>
          <a:effectRef idx="0"/>
          <a:fontRef idx="minor"/>
        </p:style>
        <p:txBody>
          <a:bodyPr lIns="126000" rIns="126000" tIns="-81000" bIns="-81000" anchor="ctr">
            <a:noAutofit/>
          </a:bodyPr>
          <a:p>
            <a:endParaRPr b="0" lang="fr-FR" sz="1800" strike="noStrike" u="none">
              <a:solidFill>
                <a:srgbClr val="000000"/>
              </a:solidFill>
              <a:uFillTx/>
              <a:latin typeface="Arial"/>
            </a:endParaRPr>
          </a:p>
        </p:txBody>
      </p:sp>
      <p:sp>
        <p:nvSpPr>
          <p:cNvPr id="286" name=""/>
          <p:cNvSpPr/>
          <p:nvPr/>
        </p:nvSpPr>
        <p:spPr>
          <a:xfrm flipV="1">
            <a:off x="180000" y="180000"/>
            <a:ext cx="0" cy="6480000"/>
          </a:xfrm>
          <a:prstGeom prst="line">
            <a:avLst/>
          </a:prstGeom>
          <a:ln w="72000">
            <a:solidFill>
              <a:srgbClr val="068fac"/>
            </a:solidFill>
            <a:round/>
          </a:ln>
        </p:spPr>
        <p:style>
          <a:lnRef idx="0"/>
          <a:fillRef idx="0"/>
          <a:effectRef idx="0"/>
          <a:fontRef idx="minor"/>
        </p:style>
        <p:txBody>
          <a:bodyPr lIns="126000" rIns="126000" tIns="81000" bIns="81000" anchor="ctr">
            <a:noAutofit/>
          </a:bodyPr>
          <a:p>
            <a:endParaRPr b="0" lang="fr-FR" sz="1800" strike="noStrike" u="none">
              <a:solidFill>
                <a:srgbClr val="000000"/>
              </a:solidFill>
              <a:uFillTx/>
              <a:latin typeface="Arial"/>
            </a:endParaRPr>
          </a:p>
        </p:txBody>
      </p:sp>
      <p:sp>
        <p:nvSpPr>
          <p:cNvPr id="287" name=""/>
          <p:cNvSpPr/>
          <p:nvPr/>
        </p:nvSpPr>
        <p:spPr>
          <a:xfrm>
            <a:off x="144360" y="180000"/>
            <a:ext cx="6551640" cy="0"/>
          </a:xfrm>
          <a:prstGeom prst="line">
            <a:avLst/>
          </a:prstGeom>
          <a:ln w="72000">
            <a:solidFill>
              <a:srgbClr val="068fac"/>
            </a:solidFill>
            <a:round/>
          </a:ln>
        </p:spPr>
        <p:style>
          <a:lnRef idx="0"/>
          <a:fillRef idx="0"/>
          <a:effectRef idx="0"/>
          <a:fontRef idx="minor"/>
        </p:style>
        <p:txBody>
          <a:bodyPr lIns="126000" rIns="126000" tIns="-81000" bIns="-81000" anchor="ctr">
            <a:noAutofit/>
          </a:bodyPr>
          <a:p>
            <a:endParaRPr b="0" lang="fr-FR" sz="1800" strike="noStrike" u="none">
              <a:solidFill>
                <a:srgbClr val="000000"/>
              </a:solidFill>
              <a:uFillTx/>
              <a:latin typeface="Arial"/>
            </a:endParaRPr>
          </a:p>
        </p:txBody>
      </p:sp>
      <p:sp>
        <p:nvSpPr>
          <p:cNvPr id="288" name=""/>
          <p:cNvSpPr/>
          <p:nvPr/>
        </p:nvSpPr>
        <p:spPr>
          <a:xfrm>
            <a:off x="6660000" y="180000"/>
            <a:ext cx="0" cy="6480000"/>
          </a:xfrm>
          <a:prstGeom prst="line">
            <a:avLst/>
          </a:prstGeom>
          <a:ln w="72000">
            <a:solidFill>
              <a:srgbClr val="068fac"/>
            </a:solidFill>
            <a:round/>
          </a:ln>
        </p:spPr>
        <p:style>
          <a:lnRef idx="0"/>
          <a:fillRef idx="0"/>
          <a:effectRef idx="0"/>
          <a:fontRef idx="minor"/>
        </p:style>
        <p:txBody>
          <a:bodyPr lIns="126000" rIns="126000" tIns="81000" bIns="81000" anchor="ctr">
            <a:noAutofit/>
          </a:bodyPr>
          <a:p>
            <a:endParaRPr b="0" lang="fr-FR" sz="1800" strike="noStrike" u="none">
              <a:solidFill>
                <a:srgbClr val="000000"/>
              </a:solidFill>
              <a:uFillTx/>
              <a:latin typeface="Arial"/>
            </a:endParaRPr>
          </a:p>
        </p:txBody>
      </p:sp>
      <p:sp>
        <p:nvSpPr>
          <p:cNvPr id="289" name=""/>
          <p:cNvSpPr/>
          <p:nvPr/>
        </p:nvSpPr>
        <p:spPr>
          <a:xfrm>
            <a:off x="4680000" y="6660000"/>
            <a:ext cx="2016000" cy="0"/>
          </a:xfrm>
          <a:prstGeom prst="line">
            <a:avLst/>
          </a:prstGeom>
          <a:ln w="72000">
            <a:solidFill>
              <a:srgbClr val="068fac"/>
            </a:solidFill>
            <a:round/>
          </a:ln>
        </p:spPr>
        <p:style>
          <a:lnRef idx="0"/>
          <a:fillRef idx="0"/>
          <a:effectRef idx="0"/>
          <a:fontRef idx="minor"/>
        </p:style>
        <p:txBody>
          <a:bodyPr lIns="126000" rIns="126000" tIns="-81000" bIns="-81000" anchor="ctr">
            <a:noAutofit/>
          </a:bodyPr>
          <a:p>
            <a:endParaRPr b="0" lang="fr-FR" sz="1800" strike="noStrike" u="none">
              <a:solidFill>
                <a:srgbClr val="000000"/>
              </a:solidFill>
              <a:uFillTx/>
              <a:latin typeface="Arial"/>
            </a:endParaRPr>
          </a:p>
        </p:txBody>
      </p:sp>
      <p:sp>
        <p:nvSpPr>
          <p:cNvPr id="290" name=""/>
          <p:cNvSpPr/>
          <p:nvPr/>
        </p:nvSpPr>
        <p:spPr>
          <a:xfrm>
            <a:off x="4842000" y="6480000"/>
            <a:ext cx="1656000" cy="0"/>
          </a:xfrm>
          <a:prstGeom prst="line">
            <a:avLst/>
          </a:prstGeom>
          <a:ln w="36000">
            <a:solidFill>
              <a:srgbClr val="ec6902"/>
            </a:solidFill>
            <a:round/>
          </a:ln>
        </p:spPr>
        <p:style>
          <a:lnRef idx="0"/>
          <a:fillRef idx="0"/>
          <a:effectRef idx="0"/>
          <a:fontRef idx="minor"/>
        </p:style>
        <p:txBody>
          <a:bodyPr lIns="108000" rIns="108000" tIns="-63000" bIns="-63000" anchor="ctr">
            <a:noAutofit/>
          </a:bodyPr>
          <a:p>
            <a:endParaRPr b="0" lang="fr-FR" sz="1800" strike="noStrike" u="none">
              <a:solidFill>
                <a:srgbClr val="000000"/>
              </a:solidFill>
              <a:uFillTx/>
              <a:latin typeface="Arial"/>
            </a:endParaRPr>
          </a:p>
        </p:txBody>
      </p:sp>
      <p:sp>
        <p:nvSpPr>
          <p:cNvPr id="291" name=""/>
          <p:cNvSpPr/>
          <p:nvPr/>
        </p:nvSpPr>
        <p:spPr>
          <a:xfrm flipV="1">
            <a:off x="6480000" y="360000"/>
            <a:ext cx="0" cy="6120000"/>
          </a:xfrm>
          <a:prstGeom prst="line">
            <a:avLst/>
          </a:prstGeom>
          <a:ln w="36000">
            <a:solidFill>
              <a:srgbClr val="ec6902"/>
            </a:solidFill>
            <a:round/>
          </a:ln>
        </p:spPr>
        <p:style>
          <a:lnRef idx="0"/>
          <a:fillRef idx="0"/>
          <a:effectRef idx="0"/>
          <a:fontRef idx="minor"/>
        </p:style>
        <p:txBody>
          <a:bodyPr lIns="108000" rIns="108000" tIns="63000" bIns="63000" anchor="ctr">
            <a:noAutofit/>
          </a:bodyPr>
          <a:p>
            <a:endParaRPr b="0" lang="fr-FR" sz="1800" strike="noStrike" u="none">
              <a:solidFill>
                <a:srgbClr val="000000"/>
              </a:solidFill>
              <a:uFillTx/>
              <a:latin typeface="Arial"/>
            </a:endParaRPr>
          </a:p>
        </p:txBody>
      </p:sp>
      <p:sp>
        <p:nvSpPr>
          <p:cNvPr id="292" name=""/>
          <p:cNvSpPr/>
          <p:nvPr/>
        </p:nvSpPr>
        <p:spPr>
          <a:xfrm flipH="1">
            <a:off x="342000" y="360360"/>
            <a:ext cx="6156000" cy="1440"/>
          </a:xfrm>
          <a:prstGeom prst="line">
            <a:avLst/>
          </a:prstGeom>
          <a:ln w="36000">
            <a:solidFill>
              <a:srgbClr val="ec6902"/>
            </a:solidFill>
            <a:round/>
          </a:ln>
        </p:spPr>
        <p:style>
          <a:lnRef idx="0"/>
          <a:fillRef idx="0"/>
          <a:effectRef idx="0"/>
          <a:fontRef idx="minor"/>
        </p:style>
        <p:txBody>
          <a:bodyPr lIns="108000" rIns="108000" tIns="-61560" bIns="-61560" anchor="ctr">
            <a:noAutofit/>
          </a:bodyPr>
          <a:p>
            <a:endParaRPr b="0" lang="fr-FR" sz="1800" strike="noStrike" u="none">
              <a:solidFill>
                <a:srgbClr val="000000"/>
              </a:solidFill>
              <a:uFillTx/>
              <a:latin typeface="Arial"/>
            </a:endParaRPr>
          </a:p>
        </p:txBody>
      </p:sp>
      <p:sp>
        <p:nvSpPr>
          <p:cNvPr id="293" name=""/>
          <p:cNvSpPr/>
          <p:nvPr/>
        </p:nvSpPr>
        <p:spPr>
          <a:xfrm>
            <a:off x="360000" y="360000"/>
            <a:ext cx="0" cy="6120000"/>
          </a:xfrm>
          <a:prstGeom prst="line">
            <a:avLst/>
          </a:prstGeom>
          <a:ln w="36000">
            <a:solidFill>
              <a:srgbClr val="ec6902"/>
            </a:solidFill>
            <a:round/>
          </a:ln>
        </p:spPr>
        <p:style>
          <a:lnRef idx="0"/>
          <a:fillRef idx="0"/>
          <a:effectRef idx="0"/>
          <a:fontRef idx="minor"/>
        </p:style>
        <p:txBody>
          <a:bodyPr lIns="108000" rIns="108000" tIns="63000" bIns="63000" anchor="ctr">
            <a:noAutofit/>
          </a:bodyPr>
          <a:p>
            <a:endParaRPr b="0" lang="fr-FR" sz="1800" strike="noStrike" u="none">
              <a:solidFill>
                <a:srgbClr val="000000"/>
              </a:solidFill>
              <a:uFillTx/>
              <a:latin typeface="Arial"/>
            </a:endParaRPr>
          </a:p>
        </p:txBody>
      </p:sp>
      <p:sp>
        <p:nvSpPr>
          <p:cNvPr id="294" name=""/>
          <p:cNvSpPr/>
          <p:nvPr/>
        </p:nvSpPr>
        <p:spPr>
          <a:xfrm>
            <a:off x="342000" y="6480000"/>
            <a:ext cx="1656000" cy="0"/>
          </a:xfrm>
          <a:prstGeom prst="line">
            <a:avLst/>
          </a:prstGeom>
          <a:ln w="36000">
            <a:solidFill>
              <a:srgbClr val="ec6902"/>
            </a:solidFill>
            <a:round/>
          </a:ln>
        </p:spPr>
        <p:style>
          <a:lnRef idx="0"/>
          <a:fillRef idx="0"/>
          <a:effectRef idx="0"/>
          <a:fontRef idx="minor"/>
        </p:style>
        <p:txBody>
          <a:bodyPr lIns="108000" rIns="108000" tIns="-63000" bIns="-63000" anchor="ctr">
            <a:noAutofit/>
          </a:bodyPr>
          <a:p>
            <a:endParaRPr b="0" lang="fr-FR" sz="1800" strike="noStrike" u="none">
              <a:solidFill>
                <a:srgbClr val="000000"/>
              </a:solidFill>
              <a:uFillTx/>
              <a:latin typeface="Arial"/>
            </a:endParaRPr>
          </a:p>
        </p:txBody>
      </p:sp>
      <p:sp>
        <p:nvSpPr>
          <p:cNvPr id="295" name=""/>
          <p:cNvSpPr/>
          <p:nvPr/>
        </p:nvSpPr>
        <p:spPr>
          <a:xfrm flipV="1">
            <a:off x="1980000" y="5580000"/>
            <a:ext cx="0" cy="900000"/>
          </a:xfrm>
          <a:prstGeom prst="line">
            <a:avLst/>
          </a:prstGeom>
          <a:ln w="36000">
            <a:solidFill>
              <a:srgbClr val="ec6902"/>
            </a:solidFill>
            <a:round/>
          </a:ln>
        </p:spPr>
        <p:style>
          <a:lnRef idx="0"/>
          <a:fillRef idx="0"/>
          <a:effectRef idx="0"/>
          <a:fontRef idx="minor"/>
        </p:style>
        <p:txBody>
          <a:bodyPr lIns="108000" rIns="108000" tIns="63000" bIns="63000" anchor="ctr">
            <a:noAutofit/>
          </a:bodyPr>
          <a:p>
            <a:endParaRPr b="0" lang="fr-FR" sz="1800" strike="noStrike" u="none">
              <a:solidFill>
                <a:srgbClr val="000000"/>
              </a:solidFill>
              <a:uFillTx/>
              <a:latin typeface="Arial"/>
            </a:endParaRPr>
          </a:p>
        </p:txBody>
      </p:sp>
      <p:sp>
        <p:nvSpPr>
          <p:cNvPr id="296" name=""/>
          <p:cNvSpPr/>
          <p:nvPr/>
        </p:nvSpPr>
        <p:spPr>
          <a:xfrm>
            <a:off x="1962000" y="5580000"/>
            <a:ext cx="2916000" cy="0"/>
          </a:xfrm>
          <a:prstGeom prst="line">
            <a:avLst/>
          </a:prstGeom>
          <a:ln w="36000">
            <a:solidFill>
              <a:srgbClr val="ec6902"/>
            </a:solidFill>
            <a:round/>
          </a:ln>
        </p:spPr>
        <p:style>
          <a:lnRef idx="0"/>
          <a:fillRef idx="0"/>
          <a:effectRef idx="0"/>
          <a:fontRef idx="minor"/>
        </p:style>
        <p:txBody>
          <a:bodyPr lIns="108000" rIns="108000" tIns="-63000" bIns="-63000" anchor="ctr">
            <a:noAutofit/>
          </a:bodyPr>
          <a:p>
            <a:endParaRPr b="0" lang="fr-FR" sz="1800" strike="noStrike" u="none">
              <a:solidFill>
                <a:srgbClr val="000000"/>
              </a:solidFill>
              <a:uFillTx/>
              <a:latin typeface="Arial"/>
            </a:endParaRPr>
          </a:p>
        </p:txBody>
      </p:sp>
      <p:sp>
        <p:nvSpPr>
          <p:cNvPr id="297" name=""/>
          <p:cNvSpPr/>
          <p:nvPr/>
        </p:nvSpPr>
        <p:spPr>
          <a:xfrm>
            <a:off x="4860000" y="5580000"/>
            <a:ext cx="0" cy="900000"/>
          </a:xfrm>
          <a:prstGeom prst="line">
            <a:avLst/>
          </a:prstGeom>
          <a:ln w="36000">
            <a:solidFill>
              <a:srgbClr val="ec6902"/>
            </a:solidFill>
            <a:round/>
          </a:ln>
        </p:spPr>
        <p:style>
          <a:lnRef idx="0"/>
          <a:fillRef idx="0"/>
          <a:effectRef idx="0"/>
          <a:fontRef idx="minor"/>
        </p:style>
        <p:txBody>
          <a:bodyPr lIns="108000" rIns="108000" tIns="63000" bIns="63000" anchor="ctr">
            <a:noAutofit/>
          </a:bodyPr>
          <a:p>
            <a:endParaRPr b="0" lang="fr-FR" sz="1800" strike="noStrike" u="none">
              <a:solidFill>
                <a:srgbClr val="000000"/>
              </a:solidFill>
              <a:uFillTx/>
              <a:latin typeface="Arial"/>
            </a:endParaRPr>
          </a:p>
        </p:txBody>
      </p:sp>
      <p:sp>
        <p:nvSpPr>
          <p:cNvPr id="298" name=""/>
          <p:cNvSpPr txBox="1"/>
          <p:nvPr/>
        </p:nvSpPr>
        <p:spPr>
          <a:xfrm>
            <a:off x="829800" y="2634480"/>
            <a:ext cx="430200" cy="218520"/>
          </a:xfrm>
          <a:prstGeom prst="rect">
            <a:avLst/>
          </a:prstGeom>
          <a:noFill/>
          <a:ln w="0">
            <a:noFill/>
          </a:ln>
        </p:spPr>
        <p:txBody>
          <a:bodyPr wrap="none" lIns="90000" rIns="90000" tIns="45000" bIns="45000" anchor="t">
            <a:noAutofit/>
          </a:bodyPr>
          <a:p>
            <a:r>
              <a:rPr b="0" lang="fr-FR" sz="900" strike="noStrike" u="none" cap="small">
                <a:solidFill>
                  <a:srgbClr val="ffffff"/>
                </a:solidFill>
                <a:uFillTx/>
                <a:latin typeface="Arial"/>
              </a:rPr>
              <a:t>45 pv</a:t>
            </a:r>
            <a:endParaRPr b="0" lang="fr-FR" sz="900" strike="noStrike" u="none">
              <a:solidFill>
                <a:srgbClr val="ffffff"/>
              </a:solidFill>
              <a:uFillTx/>
              <a:latin typeface="Arial"/>
            </a:endParaRPr>
          </a:p>
        </p:txBody>
      </p:sp>
      <p:sp>
        <p:nvSpPr>
          <p:cNvPr id="299" name=""/>
          <p:cNvSpPr txBox="1"/>
          <p:nvPr/>
        </p:nvSpPr>
        <p:spPr>
          <a:xfrm>
            <a:off x="1758240" y="1800000"/>
            <a:ext cx="587520" cy="218520"/>
          </a:xfrm>
          <a:prstGeom prst="rect">
            <a:avLst/>
          </a:prstGeom>
          <a:noFill/>
          <a:ln w="0">
            <a:noFill/>
          </a:ln>
        </p:spPr>
        <p:txBody>
          <a:bodyPr wrap="none" lIns="90000" rIns="90000" tIns="45000" bIns="45000" anchor="t">
            <a:noAutofit/>
          </a:bodyPr>
          <a:p>
            <a:r>
              <a:rPr b="0" lang="fr-FR" sz="900" strike="noStrike" u="none" cap="small">
                <a:solidFill>
                  <a:srgbClr val="ffffff"/>
                </a:solidFill>
                <a:uFillTx/>
                <a:latin typeface="Arial"/>
              </a:rPr>
              <a:t>en solo</a:t>
            </a:r>
            <a:endParaRPr b="0" lang="fr-FR" sz="900" strike="noStrike" u="none">
              <a:solidFill>
                <a:srgbClr val="ffffff"/>
              </a:solidFill>
              <a:uFillTx/>
              <a:latin typeface="Arial"/>
            </a:endParaRPr>
          </a:p>
        </p:txBody>
      </p:sp>
      <p:sp>
        <p:nvSpPr>
          <p:cNvPr id="300" name=""/>
          <p:cNvSpPr txBox="1"/>
          <p:nvPr/>
        </p:nvSpPr>
        <p:spPr>
          <a:xfrm>
            <a:off x="720000" y="1581480"/>
            <a:ext cx="2103840" cy="218520"/>
          </a:xfrm>
          <a:prstGeom prst="rect">
            <a:avLst/>
          </a:prstGeom>
          <a:noFill/>
          <a:ln w="0">
            <a:noFill/>
          </a:ln>
        </p:spPr>
        <p:txBody>
          <a:bodyPr wrap="none" lIns="90000" rIns="90000" tIns="45000" bIns="45000" anchor="t">
            <a:noAutofit/>
          </a:bodyPr>
          <a:p>
            <a:r>
              <a:rPr b="0" lang="fr-FR" sz="900" strike="noStrike" u="none" cap="small">
                <a:solidFill>
                  <a:srgbClr val="ffffff"/>
                </a:solidFill>
                <a:uFillTx/>
                <a:latin typeface="Arial"/>
              </a:rPr>
              <a:t>Faire 3 parties de UTBM Roll&amp;Rule :</a:t>
            </a:r>
            <a:endParaRPr b="0" lang="fr-FR" sz="900" strike="noStrike" u="none">
              <a:solidFill>
                <a:srgbClr val="ffffff"/>
              </a:solidFill>
              <a:uFillTx/>
              <a:latin typeface="Arial"/>
            </a:endParaRPr>
          </a:p>
        </p:txBody>
      </p:sp>
      <p:sp>
        <p:nvSpPr>
          <p:cNvPr id="301" name=""/>
          <p:cNvSpPr txBox="1"/>
          <p:nvPr/>
        </p:nvSpPr>
        <p:spPr>
          <a:xfrm>
            <a:off x="1687680" y="2634480"/>
            <a:ext cx="430200" cy="218520"/>
          </a:xfrm>
          <a:prstGeom prst="rect">
            <a:avLst/>
          </a:prstGeom>
          <a:noFill/>
          <a:ln w="0">
            <a:noFill/>
          </a:ln>
        </p:spPr>
        <p:txBody>
          <a:bodyPr wrap="none" lIns="90000" rIns="90000" tIns="45000" bIns="45000" anchor="t">
            <a:noAutofit/>
          </a:bodyPr>
          <a:p>
            <a:r>
              <a:rPr b="0" lang="fr-FR" sz="900" strike="noStrike" u="none" cap="small">
                <a:solidFill>
                  <a:srgbClr val="ffffff"/>
                </a:solidFill>
                <a:uFillTx/>
                <a:latin typeface="Arial"/>
              </a:rPr>
              <a:t>55 pv</a:t>
            </a:r>
            <a:endParaRPr b="0" lang="fr-FR" sz="900" strike="noStrike" u="none">
              <a:solidFill>
                <a:srgbClr val="ffffff"/>
              </a:solidFill>
              <a:uFillTx/>
              <a:latin typeface="Arial"/>
            </a:endParaRPr>
          </a:p>
        </p:txBody>
      </p:sp>
      <p:sp>
        <p:nvSpPr>
          <p:cNvPr id="302" name=""/>
          <p:cNvSpPr txBox="1"/>
          <p:nvPr/>
        </p:nvSpPr>
        <p:spPr>
          <a:xfrm>
            <a:off x="1757880" y="2062800"/>
            <a:ext cx="995760" cy="218520"/>
          </a:xfrm>
          <a:prstGeom prst="rect">
            <a:avLst/>
          </a:prstGeom>
          <a:noFill/>
          <a:ln w="0">
            <a:noFill/>
          </a:ln>
        </p:spPr>
        <p:txBody>
          <a:bodyPr wrap="none" lIns="90000" rIns="90000" tIns="45000" bIns="45000" anchor="t">
            <a:noAutofit/>
          </a:bodyPr>
          <a:p>
            <a:r>
              <a:rPr b="0" lang="fr-FR" sz="900" strike="noStrike" u="none" cap="small">
                <a:solidFill>
                  <a:srgbClr val="ffffff"/>
                </a:solidFill>
                <a:uFillTx/>
                <a:latin typeface="Arial"/>
              </a:rPr>
              <a:t>en Multijoueur</a:t>
            </a:r>
            <a:endParaRPr b="0" lang="fr-FR" sz="900" strike="noStrike" u="none">
              <a:solidFill>
                <a:srgbClr val="ffffff"/>
              </a:solidFill>
              <a:uFillTx/>
              <a:latin typeface="Arial"/>
            </a:endParaRPr>
          </a:p>
        </p:txBody>
      </p:sp>
      <p:sp>
        <p:nvSpPr>
          <p:cNvPr id="303" name=""/>
          <p:cNvSpPr txBox="1"/>
          <p:nvPr/>
        </p:nvSpPr>
        <p:spPr>
          <a:xfrm>
            <a:off x="739800" y="2415960"/>
            <a:ext cx="1240200" cy="218520"/>
          </a:xfrm>
          <a:prstGeom prst="rect">
            <a:avLst/>
          </a:prstGeom>
          <a:noFill/>
          <a:ln w="0">
            <a:noFill/>
          </a:ln>
        </p:spPr>
        <p:txBody>
          <a:bodyPr wrap="none" lIns="90000" rIns="90000" tIns="45000" bIns="45000" anchor="t">
            <a:noAutofit/>
          </a:bodyPr>
          <a:p>
            <a:r>
              <a:rPr b="0" lang="fr-FR" sz="900" strike="noStrike" u="none" cap="small">
                <a:solidFill>
                  <a:srgbClr val="ffffff"/>
                </a:solidFill>
                <a:uFillTx/>
                <a:latin typeface="Arial"/>
              </a:rPr>
              <a:t>atteindre au Moins :</a:t>
            </a:r>
            <a:endParaRPr b="0" lang="fr-FR" sz="900" strike="noStrike" u="none">
              <a:solidFill>
                <a:srgbClr val="ffffff"/>
              </a:solidFill>
              <a:uFillTx/>
              <a:latin typeface="Arial"/>
            </a:endParaRPr>
          </a:p>
        </p:txBody>
      </p:sp>
      <p:sp>
        <p:nvSpPr>
          <p:cNvPr id="304" name=""/>
          <p:cNvSpPr/>
          <p:nvPr/>
        </p:nvSpPr>
        <p:spPr>
          <a:xfrm>
            <a:off x="900000" y="1800000"/>
            <a:ext cx="180000" cy="180000"/>
          </a:xfrm>
          <a:prstGeom prst="ellipse">
            <a:avLst/>
          </a:prstGeom>
          <a:solidFill>
            <a:srgbClr val="f1b77d"/>
          </a:solidFill>
          <a:ln w="18000">
            <a:solidFill>
              <a:srgbClr val="ec6902"/>
            </a:solidFill>
            <a:round/>
          </a:ln>
        </p:spPr>
        <p:style>
          <a:lnRef idx="0"/>
          <a:fillRef idx="0"/>
          <a:effectRef idx="0"/>
          <a:fontRef idx="minor"/>
        </p:style>
        <p:txBody>
          <a:bodyPr lIns="99000" rIns="99000" tIns="54000" bIns="54000" anchor="ctr">
            <a:noAutofit/>
          </a:bodyPr>
          <a:p>
            <a:endParaRPr b="0" lang="fr-FR" sz="1800" strike="noStrike" u="none">
              <a:solidFill>
                <a:srgbClr val="000000"/>
              </a:solidFill>
              <a:uFillTx/>
              <a:latin typeface="Arial"/>
            </a:endParaRPr>
          </a:p>
        </p:txBody>
      </p:sp>
      <p:sp>
        <p:nvSpPr>
          <p:cNvPr id="305" name=""/>
          <p:cNvSpPr/>
          <p:nvPr/>
        </p:nvSpPr>
        <p:spPr>
          <a:xfrm>
            <a:off x="1149120" y="1800000"/>
            <a:ext cx="180000" cy="180000"/>
          </a:xfrm>
          <a:prstGeom prst="ellipse">
            <a:avLst/>
          </a:prstGeom>
          <a:solidFill>
            <a:srgbClr val="f1b77d"/>
          </a:solidFill>
          <a:ln w="18000">
            <a:solidFill>
              <a:srgbClr val="ec6902"/>
            </a:solidFill>
            <a:round/>
          </a:ln>
        </p:spPr>
        <p:style>
          <a:lnRef idx="0"/>
          <a:fillRef idx="0"/>
          <a:effectRef idx="0"/>
          <a:fontRef idx="minor"/>
        </p:style>
        <p:txBody>
          <a:bodyPr lIns="99000" rIns="99000" tIns="54000" bIns="54000" anchor="ctr">
            <a:noAutofit/>
          </a:bodyPr>
          <a:p>
            <a:endParaRPr b="0" lang="fr-FR" sz="1800" strike="noStrike" u="none">
              <a:solidFill>
                <a:srgbClr val="000000"/>
              </a:solidFill>
              <a:uFillTx/>
              <a:latin typeface="Arial"/>
            </a:endParaRPr>
          </a:p>
        </p:txBody>
      </p:sp>
      <p:sp>
        <p:nvSpPr>
          <p:cNvPr id="306" name=""/>
          <p:cNvSpPr/>
          <p:nvPr/>
        </p:nvSpPr>
        <p:spPr>
          <a:xfrm>
            <a:off x="900000" y="2076840"/>
            <a:ext cx="180000" cy="180000"/>
          </a:xfrm>
          <a:prstGeom prst="ellipse">
            <a:avLst/>
          </a:prstGeom>
          <a:solidFill>
            <a:srgbClr val="f1b77d"/>
          </a:solidFill>
          <a:ln w="18000">
            <a:solidFill>
              <a:srgbClr val="ec6902"/>
            </a:solidFill>
            <a:round/>
          </a:ln>
        </p:spPr>
        <p:style>
          <a:lnRef idx="0"/>
          <a:fillRef idx="0"/>
          <a:effectRef idx="0"/>
          <a:fontRef idx="minor"/>
        </p:style>
        <p:txBody>
          <a:bodyPr lIns="99000" rIns="99000" tIns="54000" bIns="54000" anchor="ctr">
            <a:noAutofit/>
          </a:bodyPr>
          <a:p>
            <a:endParaRPr b="0" lang="fr-FR" sz="1800" strike="noStrike" u="none">
              <a:solidFill>
                <a:srgbClr val="000000"/>
              </a:solidFill>
              <a:uFillTx/>
              <a:latin typeface="Arial"/>
            </a:endParaRPr>
          </a:p>
        </p:txBody>
      </p:sp>
      <p:sp>
        <p:nvSpPr>
          <p:cNvPr id="307" name=""/>
          <p:cNvSpPr/>
          <p:nvPr/>
        </p:nvSpPr>
        <p:spPr>
          <a:xfrm>
            <a:off x="1155600" y="2074320"/>
            <a:ext cx="180000" cy="180000"/>
          </a:xfrm>
          <a:prstGeom prst="ellipse">
            <a:avLst/>
          </a:prstGeom>
          <a:solidFill>
            <a:srgbClr val="f1b77d"/>
          </a:solidFill>
          <a:ln w="18000">
            <a:solidFill>
              <a:srgbClr val="ec6902"/>
            </a:solidFill>
            <a:round/>
          </a:ln>
        </p:spPr>
        <p:style>
          <a:lnRef idx="0"/>
          <a:fillRef idx="0"/>
          <a:effectRef idx="0"/>
          <a:fontRef idx="minor"/>
        </p:style>
        <p:txBody>
          <a:bodyPr lIns="99000" rIns="99000" tIns="54000" bIns="54000" anchor="ctr">
            <a:noAutofit/>
          </a:bodyPr>
          <a:p>
            <a:endParaRPr b="0" lang="fr-FR" sz="1800" strike="noStrike" u="none">
              <a:solidFill>
                <a:srgbClr val="000000"/>
              </a:solidFill>
              <a:uFillTx/>
              <a:latin typeface="Arial"/>
            </a:endParaRPr>
          </a:p>
        </p:txBody>
      </p:sp>
      <p:sp>
        <p:nvSpPr>
          <p:cNvPr id="308" name=""/>
          <p:cNvSpPr/>
          <p:nvPr/>
        </p:nvSpPr>
        <p:spPr>
          <a:xfrm>
            <a:off x="1432800" y="1800000"/>
            <a:ext cx="277920" cy="180000"/>
          </a:xfrm>
          <a:prstGeom prst="roundRect">
            <a:avLst>
              <a:gd name="adj" fmla="val 16667"/>
            </a:avLst>
          </a:prstGeom>
          <a:solidFill>
            <a:srgbClr val="ffffff"/>
          </a:solidFill>
          <a:ln w="18000">
            <a:solidFill>
              <a:srgbClr val="ec6902"/>
            </a:solidFill>
            <a:round/>
          </a:ln>
        </p:spPr>
        <p:style>
          <a:lnRef idx="0"/>
          <a:fillRef idx="0"/>
          <a:effectRef idx="0"/>
          <a:fontRef idx="minor"/>
        </p:style>
        <p:txBody>
          <a:bodyPr lIns="99000" rIns="99000" tIns="54000" bIns="54000" anchor="ctr">
            <a:noAutofit/>
          </a:bodyPr>
          <a:p>
            <a:endParaRPr b="0" lang="fr-FR" sz="1800" strike="noStrike" u="none">
              <a:solidFill>
                <a:srgbClr val="000000"/>
              </a:solidFill>
              <a:uFillTx/>
              <a:latin typeface="Arial"/>
            </a:endParaRPr>
          </a:p>
        </p:txBody>
      </p:sp>
      <p:sp>
        <p:nvSpPr>
          <p:cNvPr id="309" name=""/>
          <p:cNvSpPr txBox="1"/>
          <p:nvPr/>
        </p:nvSpPr>
        <p:spPr>
          <a:xfrm>
            <a:off x="2503800" y="2634480"/>
            <a:ext cx="430200" cy="218520"/>
          </a:xfrm>
          <a:prstGeom prst="rect">
            <a:avLst/>
          </a:prstGeom>
          <a:noFill/>
          <a:ln w="0">
            <a:noFill/>
          </a:ln>
        </p:spPr>
        <p:txBody>
          <a:bodyPr wrap="none" lIns="90000" rIns="90000" tIns="45000" bIns="45000" anchor="t">
            <a:noAutofit/>
          </a:bodyPr>
          <a:p>
            <a:r>
              <a:rPr b="0" lang="fr-FR" sz="900" strike="noStrike" u="none" cap="small">
                <a:solidFill>
                  <a:srgbClr val="ffffff"/>
                </a:solidFill>
                <a:uFillTx/>
                <a:latin typeface="Arial"/>
              </a:rPr>
              <a:t>65 pv</a:t>
            </a:r>
            <a:endParaRPr b="0" lang="fr-FR" sz="900" strike="noStrike" u="none">
              <a:solidFill>
                <a:srgbClr val="ffffff"/>
              </a:solidFill>
              <a:uFillTx/>
              <a:latin typeface="Arial"/>
            </a:endParaRPr>
          </a:p>
        </p:txBody>
      </p:sp>
      <p:sp>
        <p:nvSpPr>
          <p:cNvPr id="310" name=""/>
          <p:cNvSpPr txBox="1"/>
          <p:nvPr/>
        </p:nvSpPr>
        <p:spPr>
          <a:xfrm>
            <a:off x="1080000" y="2989440"/>
            <a:ext cx="2078280" cy="346680"/>
          </a:xfrm>
          <a:prstGeom prst="rect">
            <a:avLst/>
          </a:prstGeom>
          <a:noFill/>
          <a:ln w="0">
            <a:noFill/>
          </a:ln>
        </p:spPr>
        <p:txBody>
          <a:bodyPr lIns="90000" rIns="90000" tIns="45000" bIns="45000" anchor="t">
            <a:noAutofit/>
          </a:bodyPr>
          <a:p>
            <a:r>
              <a:rPr b="0" lang="fr-FR" sz="900" strike="noStrike" u="none" cap="small">
                <a:solidFill>
                  <a:srgbClr val="ffffff"/>
                </a:solidFill>
                <a:uFillTx/>
                <a:latin typeface="Arial"/>
              </a:rPr>
              <a:t>Gagner une partie Multijoueur avec plus de 60 pv</a:t>
            </a:r>
            <a:endParaRPr b="0" lang="fr-FR" sz="900" strike="noStrike" u="none">
              <a:solidFill>
                <a:srgbClr val="ffffff"/>
              </a:solidFill>
              <a:uFillTx/>
              <a:latin typeface="Arial"/>
            </a:endParaRPr>
          </a:p>
        </p:txBody>
      </p:sp>
      <p:sp>
        <p:nvSpPr>
          <p:cNvPr id="311" name=""/>
          <p:cNvSpPr/>
          <p:nvPr/>
        </p:nvSpPr>
        <p:spPr>
          <a:xfrm>
            <a:off x="1431360" y="2085840"/>
            <a:ext cx="277920" cy="180000"/>
          </a:xfrm>
          <a:prstGeom prst="roundRect">
            <a:avLst>
              <a:gd name="adj" fmla="val 16667"/>
            </a:avLst>
          </a:prstGeom>
          <a:solidFill>
            <a:srgbClr val="ffffff"/>
          </a:solidFill>
          <a:ln w="18000">
            <a:solidFill>
              <a:srgbClr val="ec6902"/>
            </a:solidFill>
            <a:round/>
          </a:ln>
        </p:spPr>
        <p:style>
          <a:lnRef idx="0"/>
          <a:fillRef idx="0"/>
          <a:effectRef idx="0"/>
          <a:fontRef idx="minor"/>
        </p:style>
        <p:txBody>
          <a:bodyPr lIns="99000" rIns="99000" tIns="54000" bIns="54000" anchor="ctr">
            <a:noAutofit/>
          </a:bodyPr>
          <a:p>
            <a:endParaRPr b="0" lang="fr-FR" sz="1800" strike="noStrike" u="none">
              <a:solidFill>
                <a:srgbClr val="000000"/>
              </a:solidFill>
              <a:uFillTx/>
              <a:latin typeface="Arial"/>
            </a:endParaRPr>
          </a:p>
        </p:txBody>
      </p:sp>
      <p:sp>
        <p:nvSpPr>
          <p:cNvPr id="312" name=""/>
          <p:cNvSpPr/>
          <p:nvPr/>
        </p:nvSpPr>
        <p:spPr>
          <a:xfrm>
            <a:off x="1225440" y="2634480"/>
            <a:ext cx="277920" cy="180000"/>
          </a:xfrm>
          <a:prstGeom prst="roundRect">
            <a:avLst>
              <a:gd name="adj" fmla="val 16667"/>
            </a:avLst>
          </a:prstGeom>
          <a:solidFill>
            <a:srgbClr val="ffffff"/>
          </a:solidFill>
          <a:ln w="18000">
            <a:solidFill>
              <a:srgbClr val="ec6902"/>
            </a:solidFill>
            <a:round/>
          </a:ln>
        </p:spPr>
        <p:style>
          <a:lnRef idx="0"/>
          <a:fillRef idx="0"/>
          <a:effectRef idx="0"/>
          <a:fontRef idx="minor"/>
        </p:style>
        <p:txBody>
          <a:bodyPr lIns="99000" rIns="99000" tIns="54000" bIns="54000" anchor="ctr">
            <a:noAutofit/>
          </a:bodyPr>
          <a:p>
            <a:endParaRPr b="0" lang="fr-FR" sz="1800" strike="noStrike" u="none">
              <a:solidFill>
                <a:srgbClr val="000000"/>
              </a:solidFill>
              <a:uFillTx/>
              <a:latin typeface="Arial"/>
            </a:endParaRPr>
          </a:p>
        </p:txBody>
      </p:sp>
      <p:sp>
        <p:nvSpPr>
          <p:cNvPr id="313" name=""/>
          <p:cNvSpPr/>
          <p:nvPr/>
        </p:nvSpPr>
        <p:spPr>
          <a:xfrm>
            <a:off x="2087640" y="2634480"/>
            <a:ext cx="277920" cy="180000"/>
          </a:xfrm>
          <a:prstGeom prst="roundRect">
            <a:avLst>
              <a:gd name="adj" fmla="val 16667"/>
            </a:avLst>
          </a:prstGeom>
          <a:solidFill>
            <a:srgbClr val="ffffff"/>
          </a:solidFill>
          <a:ln w="18000">
            <a:solidFill>
              <a:srgbClr val="ec6902"/>
            </a:solidFill>
            <a:round/>
          </a:ln>
        </p:spPr>
        <p:style>
          <a:lnRef idx="0"/>
          <a:fillRef idx="0"/>
          <a:effectRef idx="0"/>
          <a:fontRef idx="minor"/>
        </p:style>
        <p:txBody>
          <a:bodyPr lIns="99000" rIns="99000" tIns="54000" bIns="54000" anchor="ctr">
            <a:noAutofit/>
          </a:bodyPr>
          <a:p>
            <a:endParaRPr b="0" lang="fr-FR" sz="1800" strike="noStrike" u="none">
              <a:solidFill>
                <a:srgbClr val="000000"/>
              </a:solidFill>
              <a:uFillTx/>
              <a:latin typeface="Arial"/>
            </a:endParaRPr>
          </a:p>
        </p:txBody>
      </p:sp>
      <p:sp>
        <p:nvSpPr>
          <p:cNvPr id="314" name=""/>
          <p:cNvSpPr/>
          <p:nvPr/>
        </p:nvSpPr>
        <p:spPr>
          <a:xfrm>
            <a:off x="2903760" y="2634480"/>
            <a:ext cx="277920" cy="180000"/>
          </a:xfrm>
          <a:prstGeom prst="roundRect">
            <a:avLst>
              <a:gd name="adj" fmla="val 16667"/>
            </a:avLst>
          </a:prstGeom>
          <a:solidFill>
            <a:srgbClr val="ffffff"/>
          </a:solidFill>
          <a:ln w="18000">
            <a:solidFill>
              <a:srgbClr val="ec6902"/>
            </a:solidFill>
            <a:round/>
          </a:ln>
        </p:spPr>
        <p:style>
          <a:lnRef idx="0"/>
          <a:fillRef idx="0"/>
          <a:effectRef idx="0"/>
          <a:fontRef idx="minor"/>
        </p:style>
        <p:txBody>
          <a:bodyPr lIns="99000" rIns="99000" tIns="54000" bIns="54000" anchor="ctr">
            <a:noAutofit/>
          </a:bodyPr>
          <a:p>
            <a:endParaRPr b="0" lang="fr-FR" sz="1800" strike="noStrike" u="none">
              <a:solidFill>
                <a:srgbClr val="000000"/>
              </a:solidFill>
              <a:uFillTx/>
              <a:latin typeface="Arial"/>
            </a:endParaRPr>
          </a:p>
        </p:txBody>
      </p:sp>
      <p:sp>
        <p:nvSpPr>
          <p:cNvPr id="315" name=""/>
          <p:cNvSpPr/>
          <p:nvPr/>
        </p:nvSpPr>
        <p:spPr>
          <a:xfrm>
            <a:off x="802080" y="3059640"/>
            <a:ext cx="277920" cy="180000"/>
          </a:xfrm>
          <a:prstGeom prst="roundRect">
            <a:avLst>
              <a:gd name="adj" fmla="val 16667"/>
            </a:avLst>
          </a:prstGeom>
          <a:solidFill>
            <a:srgbClr val="ffffff"/>
          </a:solidFill>
          <a:ln w="18000">
            <a:solidFill>
              <a:srgbClr val="ec6902"/>
            </a:solidFill>
            <a:round/>
          </a:ln>
        </p:spPr>
        <p:style>
          <a:lnRef idx="0"/>
          <a:fillRef idx="0"/>
          <a:effectRef idx="0"/>
          <a:fontRef idx="minor"/>
        </p:style>
        <p:txBody>
          <a:bodyPr lIns="99000" rIns="99000" tIns="54000" bIns="54000" anchor="ctr">
            <a:noAutofit/>
          </a:bodyPr>
          <a:p>
            <a:endParaRPr b="0" lang="fr-FR" sz="1800" strike="noStrike" u="none">
              <a:solidFill>
                <a:srgbClr val="000000"/>
              </a:solidFill>
              <a:uFillTx/>
              <a:latin typeface="Arial"/>
            </a:endParaRPr>
          </a:p>
        </p:txBody>
      </p:sp>
      <p:sp>
        <p:nvSpPr>
          <p:cNvPr id="316" name=""/>
          <p:cNvSpPr/>
          <p:nvPr/>
        </p:nvSpPr>
        <p:spPr>
          <a:xfrm>
            <a:off x="802080" y="3419640"/>
            <a:ext cx="277920" cy="180000"/>
          </a:xfrm>
          <a:prstGeom prst="roundRect">
            <a:avLst>
              <a:gd name="adj" fmla="val 16667"/>
            </a:avLst>
          </a:prstGeom>
          <a:solidFill>
            <a:srgbClr val="ffffff"/>
          </a:solidFill>
          <a:ln w="18000">
            <a:solidFill>
              <a:srgbClr val="ec6902"/>
            </a:solidFill>
            <a:round/>
          </a:ln>
        </p:spPr>
        <p:style>
          <a:lnRef idx="0"/>
          <a:fillRef idx="0"/>
          <a:effectRef idx="0"/>
          <a:fontRef idx="minor"/>
        </p:style>
        <p:txBody>
          <a:bodyPr lIns="99000" rIns="99000" tIns="54000" bIns="54000" anchor="ctr">
            <a:noAutofit/>
          </a:bodyPr>
          <a:p>
            <a:endParaRPr b="0" lang="fr-FR" sz="1800" strike="noStrike" u="none">
              <a:solidFill>
                <a:srgbClr val="000000"/>
              </a:solidFill>
              <a:uFillTx/>
              <a:latin typeface="Arial"/>
            </a:endParaRPr>
          </a:p>
        </p:txBody>
      </p:sp>
      <p:sp>
        <p:nvSpPr>
          <p:cNvPr id="317" name=""/>
          <p:cNvSpPr/>
          <p:nvPr/>
        </p:nvSpPr>
        <p:spPr>
          <a:xfrm>
            <a:off x="802080" y="3779640"/>
            <a:ext cx="277920" cy="180000"/>
          </a:xfrm>
          <a:prstGeom prst="roundRect">
            <a:avLst>
              <a:gd name="adj" fmla="val 16667"/>
            </a:avLst>
          </a:prstGeom>
          <a:solidFill>
            <a:srgbClr val="ffffff"/>
          </a:solidFill>
          <a:ln w="18000">
            <a:solidFill>
              <a:srgbClr val="ec6902"/>
            </a:solidFill>
            <a:round/>
          </a:ln>
        </p:spPr>
        <p:style>
          <a:lnRef idx="0"/>
          <a:fillRef idx="0"/>
          <a:effectRef idx="0"/>
          <a:fontRef idx="minor"/>
        </p:style>
        <p:txBody>
          <a:bodyPr lIns="99000" rIns="99000" tIns="54000" bIns="54000" anchor="ctr">
            <a:noAutofit/>
          </a:bodyPr>
          <a:p>
            <a:endParaRPr b="0" lang="fr-FR" sz="1800" strike="noStrike" u="none">
              <a:solidFill>
                <a:srgbClr val="000000"/>
              </a:solidFill>
              <a:uFillTx/>
              <a:latin typeface="Arial"/>
            </a:endParaRPr>
          </a:p>
        </p:txBody>
      </p:sp>
      <p:sp>
        <p:nvSpPr>
          <p:cNvPr id="318" name=""/>
          <p:cNvSpPr txBox="1"/>
          <p:nvPr/>
        </p:nvSpPr>
        <p:spPr>
          <a:xfrm>
            <a:off x="1080360" y="3336120"/>
            <a:ext cx="2078280" cy="346680"/>
          </a:xfrm>
          <a:prstGeom prst="rect">
            <a:avLst/>
          </a:prstGeom>
          <a:noFill/>
          <a:ln w="0">
            <a:noFill/>
          </a:ln>
        </p:spPr>
        <p:txBody>
          <a:bodyPr lIns="90000" rIns="90000" tIns="45000" bIns="45000" anchor="t">
            <a:noAutofit/>
          </a:bodyPr>
          <a:p>
            <a:r>
              <a:rPr b="0" lang="fr-FR" sz="900" strike="noStrike" u="none" cap="small">
                <a:solidFill>
                  <a:srgbClr val="ffffff"/>
                </a:solidFill>
                <a:uFillTx/>
                <a:latin typeface="Arial"/>
              </a:rPr>
              <a:t>Terminer une partie en Gagnant 18 pv Grâce à un seul personnage</a:t>
            </a:r>
            <a:endParaRPr b="0" lang="fr-FR" sz="900" strike="noStrike" u="none">
              <a:solidFill>
                <a:srgbClr val="ffffff"/>
              </a:solidFill>
              <a:uFillTx/>
              <a:latin typeface="Arial"/>
            </a:endParaRPr>
          </a:p>
        </p:txBody>
      </p:sp>
      <p:sp>
        <p:nvSpPr>
          <p:cNvPr id="319" name=""/>
          <p:cNvSpPr txBox="1"/>
          <p:nvPr/>
        </p:nvSpPr>
        <p:spPr>
          <a:xfrm>
            <a:off x="1080720" y="3682800"/>
            <a:ext cx="2078280" cy="346680"/>
          </a:xfrm>
          <a:prstGeom prst="rect">
            <a:avLst/>
          </a:prstGeom>
          <a:noFill/>
          <a:ln w="0">
            <a:noFill/>
          </a:ln>
        </p:spPr>
        <p:txBody>
          <a:bodyPr lIns="90000" rIns="90000" tIns="45000" bIns="45000" anchor="t">
            <a:noAutofit/>
          </a:bodyPr>
          <a:p>
            <a:r>
              <a:rPr b="0" lang="fr-FR" sz="900" strike="noStrike" u="none" cap="small">
                <a:solidFill>
                  <a:srgbClr val="ffffff"/>
                </a:solidFill>
                <a:uFillTx/>
                <a:latin typeface="Arial"/>
              </a:rPr>
              <a:t>Terminer une partie en ayant au Moins 40 habitants</a:t>
            </a:r>
            <a:endParaRPr b="0" lang="fr-FR" sz="900" strike="noStrike" u="none">
              <a:solidFill>
                <a:srgbClr val="ffffff"/>
              </a:solidFill>
              <a:uFillTx/>
              <a:latin typeface="Arial"/>
            </a:endParaRPr>
          </a:p>
        </p:txBody>
      </p:sp>
      <p:sp>
        <p:nvSpPr>
          <p:cNvPr id="320" name=""/>
          <p:cNvSpPr/>
          <p:nvPr/>
        </p:nvSpPr>
        <p:spPr>
          <a:xfrm>
            <a:off x="3777480" y="1964880"/>
            <a:ext cx="310320" cy="195840"/>
          </a:xfrm>
          <a:prstGeom prst="rect">
            <a:avLst/>
          </a:prstGeom>
          <a:solidFill>
            <a:srgbClr val="729fcf"/>
          </a:solidFill>
          <a:ln w="0">
            <a:solidFill>
              <a:srgbClr val="000000"/>
            </a:solidFill>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321" name=""/>
          <p:cNvSpPr/>
          <p:nvPr/>
        </p:nvSpPr>
        <p:spPr>
          <a:xfrm>
            <a:off x="5617080" y="1899720"/>
            <a:ext cx="392040" cy="228600"/>
          </a:xfrm>
          <a:prstGeom prst="rect">
            <a:avLst/>
          </a:prstGeom>
          <a:solidFill>
            <a:srgbClr val="729fcf"/>
          </a:solidFill>
          <a:ln w="0">
            <a:solidFill>
              <a:srgbClr val="000000"/>
            </a:solidFill>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322" name=""/>
          <p:cNvSpPr/>
          <p:nvPr/>
        </p:nvSpPr>
        <p:spPr>
          <a:xfrm>
            <a:off x="4447080" y="1894320"/>
            <a:ext cx="451440" cy="304560"/>
          </a:xfrm>
          <a:prstGeom prst="rect">
            <a:avLst/>
          </a:prstGeom>
          <a:solidFill>
            <a:srgbClr val="729fcf"/>
          </a:solidFill>
          <a:ln w="0">
            <a:solidFill>
              <a:srgbClr val="000000"/>
            </a:solidFill>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323" name=""/>
          <p:cNvSpPr/>
          <p:nvPr/>
        </p:nvSpPr>
        <p:spPr>
          <a:xfrm>
            <a:off x="4087800" y="1964880"/>
            <a:ext cx="277920" cy="180000"/>
          </a:xfrm>
          <a:prstGeom prst="roundRect">
            <a:avLst>
              <a:gd name="adj" fmla="val 16667"/>
            </a:avLst>
          </a:prstGeom>
          <a:solidFill>
            <a:srgbClr val="ffffff"/>
          </a:solidFill>
          <a:ln w="18000">
            <a:solidFill>
              <a:srgbClr val="ec6902"/>
            </a:solidFill>
            <a:round/>
          </a:ln>
        </p:spPr>
        <p:style>
          <a:lnRef idx="0"/>
          <a:fillRef idx="0"/>
          <a:effectRef idx="0"/>
          <a:fontRef idx="minor"/>
        </p:style>
        <p:txBody>
          <a:bodyPr lIns="99000" rIns="99000" tIns="54000" bIns="54000" anchor="ctr">
            <a:noAutofit/>
          </a:bodyPr>
          <a:p>
            <a:endParaRPr b="0" lang="fr-FR" sz="1800" strike="noStrike" u="none">
              <a:solidFill>
                <a:srgbClr val="000000"/>
              </a:solidFill>
              <a:uFillTx/>
              <a:latin typeface="Arial"/>
            </a:endParaRPr>
          </a:p>
        </p:txBody>
      </p:sp>
      <p:sp>
        <p:nvSpPr>
          <p:cNvPr id="324" name=""/>
          <p:cNvSpPr/>
          <p:nvPr/>
        </p:nvSpPr>
        <p:spPr>
          <a:xfrm>
            <a:off x="4957560" y="1949400"/>
            <a:ext cx="277920" cy="180000"/>
          </a:xfrm>
          <a:prstGeom prst="roundRect">
            <a:avLst>
              <a:gd name="adj" fmla="val 16667"/>
            </a:avLst>
          </a:prstGeom>
          <a:solidFill>
            <a:srgbClr val="ffffff"/>
          </a:solidFill>
          <a:ln w="18000">
            <a:solidFill>
              <a:srgbClr val="ec6902"/>
            </a:solidFill>
            <a:round/>
          </a:ln>
        </p:spPr>
        <p:style>
          <a:lnRef idx="0"/>
          <a:fillRef idx="0"/>
          <a:effectRef idx="0"/>
          <a:fontRef idx="minor"/>
        </p:style>
        <p:txBody>
          <a:bodyPr lIns="99000" rIns="99000" tIns="54000" bIns="54000" anchor="ctr">
            <a:noAutofit/>
          </a:bodyPr>
          <a:p>
            <a:endParaRPr b="0" lang="fr-FR" sz="1800" strike="noStrike" u="none">
              <a:solidFill>
                <a:srgbClr val="000000"/>
              </a:solidFill>
              <a:uFillTx/>
              <a:latin typeface="Arial"/>
            </a:endParaRPr>
          </a:p>
        </p:txBody>
      </p:sp>
      <p:sp>
        <p:nvSpPr>
          <p:cNvPr id="325" name=""/>
          <p:cNvSpPr/>
          <p:nvPr/>
        </p:nvSpPr>
        <p:spPr>
          <a:xfrm>
            <a:off x="6089760" y="1927440"/>
            <a:ext cx="277920" cy="180000"/>
          </a:xfrm>
          <a:prstGeom prst="roundRect">
            <a:avLst>
              <a:gd name="adj" fmla="val 16667"/>
            </a:avLst>
          </a:prstGeom>
          <a:solidFill>
            <a:srgbClr val="ffffff"/>
          </a:solidFill>
          <a:ln w="18000">
            <a:solidFill>
              <a:srgbClr val="ec6902"/>
            </a:solidFill>
            <a:round/>
          </a:ln>
        </p:spPr>
        <p:style>
          <a:lnRef idx="0"/>
          <a:fillRef idx="0"/>
          <a:effectRef idx="0"/>
          <a:fontRef idx="minor"/>
        </p:style>
        <p:txBody>
          <a:bodyPr lIns="99000" rIns="99000" tIns="54000" bIns="54000" anchor="ctr">
            <a:noAutofit/>
          </a:bodyPr>
          <a:p>
            <a:endParaRPr b="0" lang="fr-FR" sz="1800" strike="noStrike" u="none">
              <a:solidFill>
                <a:srgbClr val="000000"/>
              </a:solidFill>
              <a:uFillTx/>
              <a:latin typeface="Arial"/>
            </a:endParaRPr>
          </a:p>
        </p:txBody>
      </p:sp>
      <p:sp>
        <p:nvSpPr>
          <p:cNvPr id="326" name=""/>
          <p:cNvSpPr txBox="1"/>
          <p:nvPr/>
        </p:nvSpPr>
        <p:spPr>
          <a:xfrm>
            <a:off x="3748320" y="2236680"/>
            <a:ext cx="2551680" cy="346680"/>
          </a:xfrm>
          <a:prstGeom prst="rect">
            <a:avLst/>
          </a:prstGeom>
          <a:noFill/>
          <a:ln w="0">
            <a:noFill/>
          </a:ln>
        </p:spPr>
        <p:txBody>
          <a:bodyPr lIns="90000" rIns="90000" tIns="45000" bIns="45000" anchor="t">
            <a:noAutofit/>
          </a:bodyPr>
          <a:p>
            <a:r>
              <a:rPr b="0" lang="fr-FR" sz="900" strike="noStrike" u="none" cap="small">
                <a:solidFill>
                  <a:srgbClr val="ffffff"/>
                </a:solidFill>
                <a:uFillTx/>
                <a:latin typeface="Arial"/>
              </a:rPr>
              <a:t>Terminer une partie en ayant dessiné tous les bâtiments de fonction d’une ligne</a:t>
            </a:r>
            <a:endParaRPr b="0" lang="fr-FR" sz="900" strike="noStrike" u="none">
              <a:solidFill>
                <a:srgbClr val="ffffff"/>
              </a:solidFill>
              <a:uFillTx/>
              <a:latin typeface="Arial"/>
            </a:endParaRPr>
          </a:p>
        </p:txBody>
      </p:sp>
      <p:sp>
        <p:nvSpPr>
          <p:cNvPr id="327" name=""/>
          <p:cNvSpPr txBox="1"/>
          <p:nvPr/>
        </p:nvSpPr>
        <p:spPr>
          <a:xfrm>
            <a:off x="3699360" y="1580760"/>
            <a:ext cx="2511720" cy="346680"/>
          </a:xfrm>
          <a:prstGeom prst="rect">
            <a:avLst/>
          </a:prstGeom>
          <a:noFill/>
          <a:ln w="0">
            <a:noFill/>
          </a:ln>
        </p:spPr>
        <p:txBody>
          <a:bodyPr lIns="90000" rIns="90000" tIns="45000" bIns="45000" anchor="t">
            <a:noAutofit/>
          </a:bodyPr>
          <a:p>
            <a:r>
              <a:rPr b="0" lang="fr-FR" sz="900" strike="noStrike" u="none" cap="small">
                <a:solidFill>
                  <a:srgbClr val="ffffff"/>
                </a:solidFill>
                <a:uFillTx/>
                <a:latin typeface="Arial"/>
              </a:rPr>
              <a:t>Terminer une partie en ayant dessiné tous les bâtiments de prestige d’une ligne</a:t>
            </a:r>
            <a:endParaRPr b="0" lang="fr-FR" sz="900" strike="noStrike" u="none">
              <a:solidFill>
                <a:srgbClr val="ffffff"/>
              </a:solidFill>
              <a:uFillTx/>
              <a:latin typeface="Arial"/>
            </a:endParaRPr>
          </a:p>
        </p:txBody>
      </p:sp>
      <p:sp>
        <p:nvSpPr>
          <p:cNvPr id="328" name=""/>
          <p:cNvSpPr/>
          <p:nvPr/>
        </p:nvSpPr>
        <p:spPr>
          <a:xfrm>
            <a:off x="3771360" y="2653920"/>
            <a:ext cx="310320" cy="195840"/>
          </a:xfrm>
          <a:prstGeom prst="rect">
            <a:avLst/>
          </a:prstGeom>
          <a:solidFill>
            <a:srgbClr val="729fcf"/>
          </a:solidFill>
          <a:ln w="0">
            <a:solidFill>
              <a:srgbClr val="000000"/>
            </a:solidFill>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329" name=""/>
          <p:cNvSpPr/>
          <p:nvPr/>
        </p:nvSpPr>
        <p:spPr>
          <a:xfrm>
            <a:off x="5610960" y="2588760"/>
            <a:ext cx="392040" cy="228600"/>
          </a:xfrm>
          <a:prstGeom prst="rect">
            <a:avLst/>
          </a:prstGeom>
          <a:solidFill>
            <a:srgbClr val="729fcf"/>
          </a:solidFill>
          <a:ln w="0">
            <a:solidFill>
              <a:srgbClr val="000000"/>
            </a:solidFill>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330" name=""/>
          <p:cNvSpPr/>
          <p:nvPr/>
        </p:nvSpPr>
        <p:spPr>
          <a:xfrm>
            <a:off x="4440960" y="2583360"/>
            <a:ext cx="451440" cy="304560"/>
          </a:xfrm>
          <a:prstGeom prst="rect">
            <a:avLst/>
          </a:prstGeom>
          <a:solidFill>
            <a:srgbClr val="729fcf"/>
          </a:solidFill>
          <a:ln w="0">
            <a:solidFill>
              <a:srgbClr val="000000"/>
            </a:solidFill>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331" name=""/>
          <p:cNvSpPr/>
          <p:nvPr/>
        </p:nvSpPr>
        <p:spPr>
          <a:xfrm>
            <a:off x="4081680" y="2653920"/>
            <a:ext cx="277920" cy="180000"/>
          </a:xfrm>
          <a:prstGeom prst="roundRect">
            <a:avLst>
              <a:gd name="adj" fmla="val 16667"/>
            </a:avLst>
          </a:prstGeom>
          <a:solidFill>
            <a:srgbClr val="ffffff"/>
          </a:solidFill>
          <a:ln w="18000">
            <a:solidFill>
              <a:srgbClr val="ec6902"/>
            </a:solidFill>
            <a:round/>
          </a:ln>
        </p:spPr>
        <p:style>
          <a:lnRef idx="0"/>
          <a:fillRef idx="0"/>
          <a:effectRef idx="0"/>
          <a:fontRef idx="minor"/>
        </p:style>
        <p:txBody>
          <a:bodyPr lIns="99000" rIns="99000" tIns="54000" bIns="54000" anchor="ctr">
            <a:noAutofit/>
          </a:bodyPr>
          <a:p>
            <a:endParaRPr b="0" lang="fr-FR" sz="1800" strike="noStrike" u="none">
              <a:solidFill>
                <a:srgbClr val="000000"/>
              </a:solidFill>
              <a:uFillTx/>
              <a:latin typeface="Arial"/>
            </a:endParaRPr>
          </a:p>
        </p:txBody>
      </p:sp>
      <p:sp>
        <p:nvSpPr>
          <p:cNvPr id="332" name=""/>
          <p:cNvSpPr/>
          <p:nvPr/>
        </p:nvSpPr>
        <p:spPr>
          <a:xfrm>
            <a:off x="4951440" y="2638440"/>
            <a:ext cx="277920" cy="180000"/>
          </a:xfrm>
          <a:prstGeom prst="roundRect">
            <a:avLst>
              <a:gd name="adj" fmla="val 16667"/>
            </a:avLst>
          </a:prstGeom>
          <a:solidFill>
            <a:srgbClr val="ffffff"/>
          </a:solidFill>
          <a:ln w="18000">
            <a:solidFill>
              <a:srgbClr val="ec6902"/>
            </a:solidFill>
            <a:round/>
          </a:ln>
        </p:spPr>
        <p:style>
          <a:lnRef idx="0"/>
          <a:fillRef idx="0"/>
          <a:effectRef idx="0"/>
          <a:fontRef idx="minor"/>
        </p:style>
        <p:txBody>
          <a:bodyPr lIns="99000" rIns="99000" tIns="54000" bIns="54000" anchor="ctr">
            <a:noAutofit/>
          </a:bodyPr>
          <a:p>
            <a:endParaRPr b="0" lang="fr-FR" sz="1800" strike="noStrike" u="none">
              <a:solidFill>
                <a:srgbClr val="000000"/>
              </a:solidFill>
              <a:uFillTx/>
              <a:latin typeface="Arial"/>
            </a:endParaRPr>
          </a:p>
        </p:txBody>
      </p:sp>
      <p:sp>
        <p:nvSpPr>
          <p:cNvPr id="333" name=""/>
          <p:cNvSpPr/>
          <p:nvPr/>
        </p:nvSpPr>
        <p:spPr>
          <a:xfrm>
            <a:off x="6083640" y="2616480"/>
            <a:ext cx="277920" cy="180000"/>
          </a:xfrm>
          <a:prstGeom prst="roundRect">
            <a:avLst>
              <a:gd name="adj" fmla="val 16667"/>
            </a:avLst>
          </a:prstGeom>
          <a:solidFill>
            <a:srgbClr val="ffffff"/>
          </a:solidFill>
          <a:ln w="18000">
            <a:solidFill>
              <a:srgbClr val="ec6902"/>
            </a:solidFill>
            <a:round/>
          </a:ln>
        </p:spPr>
        <p:style>
          <a:lnRef idx="0"/>
          <a:fillRef idx="0"/>
          <a:effectRef idx="0"/>
          <a:fontRef idx="minor"/>
        </p:style>
        <p:txBody>
          <a:bodyPr lIns="99000" rIns="99000" tIns="54000" bIns="54000" anchor="ctr">
            <a:noAutofit/>
          </a:bodyPr>
          <a:p>
            <a:endParaRPr b="0" lang="fr-FR" sz="1800" strike="noStrike" u="none">
              <a:solidFill>
                <a:srgbClr val="000000"/>
              </a:solidFill>
              <a:uFillTx/>
              <a:latin typeface="Arial"/>
            </a:endParaRPr>
          </a:p>
        </p:txBody>
      </p:sp>
      <p:sp>
        <p:nvSpPr>
          <p:cNvPr id="334" name=""/>
          <p:cNvSpPr/>
          <p:nvPr/>
        </p:nvSpPr>
        <p:spPr>
          <a:xfrm>
            <a:off x="3733200" y="4079880"/>
            <a:ext cx="310320" cy="195840"/>
          </a:xfrm>
          <a:prstGeom prst="rect">
            <a:avLst/>
          </a:prstGeom>
          <a:solidFill>
            <a:srgbClr val="729fcf"/>
          </a:solidFill>
          <a:ln w="0">
            <a:solidFill>
              <a:srgbClr val="000000"/>
            </a:solidFill>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335" name=""/>
          <p:cNvSpPr/>
          <p:nvPr/>
        </p:nvSpPr>
        <p:spPr>
          <a:xfrm>
            <a:off x="5572800" y="4014720"/>
            <a:ext cx="392040" cy="228600"/>
          </a:xfrm>
          <a:prstGeom prst="rect">
            <a:avLst/>
          </a:prstGeom>
          <a:solidFill>
            <a:srgbClr val="729fcf"/>
          </a:solidFill>
          <a:ln w="0">
            <a:solidFill>
              <a:srgbClr val="000000"/>
            </a:solidFill>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336" name=""/>
          <p:cNvSpPr/>
          <p:nvPr/>
        </p:nvSpPr>
        <p:spPr>
          <a:xfrm>
            <a:off x="4402800" y="4009320"/>
            <a:ext cx="451440" cy="304560"/>
          </a:xfrm>
          <a:prstGeom prst="rect">
            <a:avLst/>
          </a:prstGeom>
          <a:solidFill>
            <a:srgbClr val="729fcf"/>
          </a:solidFill>
          <a:ln w="0">
            <a:solidFill>
              <a:srgbClr val="000000"/>
            </a:solidFill>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337" name=""/>
          <p:cNvSpPr/>
          <p:nvPr/>
        </p:nvSpPr>
        <p:spPr>
          <a:xfrm>
            <a:off x="4043520" y="4079880"/>
            <a:ext cx="277920" cy="180000"/>
          </a:xfrm>
          <a:prstGeom prst="roundRect">
            <a:avLst>
              <a:gd name="adj" fmla="val 16667"/>
            </a:avLst>
          </a:prstGeom>
          <a:solidFill>
            <a:srgbClr val="ffffff"/>
          </a:solidFill>
          <a:ln w="18000">
            <a:solidFill>
              <a:srgbClr val="ec6902"/>
            </a:solidFill>
            <a:round/>
          </a:ln>
        </p:spPr>
        <p:style>
          <a:lnRef idx="0"/>
          <a:fillRef idx="0"/>
          <a:effectRef idx="0"/>
          <a:fontRef idx="minor"/>
        </p:style>
        <p:txBody>
          <a:bodyPr lIns="99000" rIns="99000" tIns="54000" bIns="54000" anchor="ctr">
            <a:noAutofit/>
          </a:bodyPr>
          <a:p>
            <a:endParaRPr b="0" lang="fr-FR" sz="1800" strike="noStrike" u="none">
              <a:solidFill>
                <a:srgbClr val="000000"/>
              </a:solidFill>
              <a:uFillTx/>
              <a:latin typeface="Arial"/>
            </a:endParaRPr>
          </a:p>
        </p:txBody>
      </p:sp>
      <p:sp>
        <p:nvSpPr>
          <p:cNvPr id="338" name=""/>
          <p:cNvSpPr/>
          <p:nvPr/>
        </p:nvSpPr>
        <p:spPr>
          <a:xfrm>
            <a:off x="4913280" y="4064400"/>
            <a:ext cx="277920" cy="180000"/>
          </a:xfrm>
          <a:prstGeom prst="roundRect">
            <a:avLst>
              <a:gd name="adj" fmla="val 16667"/>
            </a:avLst>
          </a:prstGeom>
          <a:solidFill>
            <a:srgbClr val="ffffff"/>
          </a:solidFill>
          <a:ln w="18000">
            <a:solidFill>
              <a:srgbClr val="ec6902"/>
            </a:solidFill>
            <a:round/>
          </a:ln>
        </p:spPr>
        <p:style>
          <a:lnRef idx="0"/>
          <a:fillRef idx="0"/>
          <a:effectRef idx="0"/>
          <a:fontRef idx="minor"/>
        </p:style>
        <p:txBody>
          <a:bodyPr lIns="99000" rIns="99000" tIns="54000" bIns="54000" anchor="ctr">
            <a:noAutofit/>
          </a:bodyPr>
          <a:p>
            <a:endParaRPr b="0" lang="fr-FR" sz="1800" strike="noStrike" u="none">
              <a:solidFill>
                <a:srgbClr val="000000"/>
              </a:solidFill>
              <a:uFillTx/>
              <a:latin typeface="Arial"/>
            </a:endParaRPr>
          </a:p>
        </p:txBody>
      </p:sp>
      <p:sp>
        <p:nvSpPr>
          <p:cNvPr id="339" name=""/>
          <p:cNvSpPr/>
          <p:nvPr/>
        </p:nvSpPr>
        <p:spPr>
          <a:xfrm>
            <a:off x="6045480" y="4042440"/>
            <a:ext cx="277920" cy="180000"/>
          </a:xfrm>
          <a:prstGeom prst="roundRect">
            <a:avLst>
              <a:gd name="adj" fmla="val 16667"/>
            </a:avLst>
          </a:prstGeom>
          <a:solidFill>
            <a:srgbClr val="ffffff"/>
          </a:solidFill>
          <a:ln w="18000">
            <a:solidFill>
              <a:srgbClr val="ec6902"/>
            </a:solidFill>
            <a:round/>
          </a:ln>
        </p:spPr>
        <p:style>
          <a:lnRef idx="0"/>
          <a:fillRef idx="0"/>
          <a:effectRef idx="0"/>
          <a:fontRef idx="minor"/>
        </p:style>
        <p:txBody>
          <a:bodyPr lIns="99000" rIns="99000" tIns="54000" bIns="54000" anchor="ctr">
            <a:noAutofit/>
          </a:bodyPr>
          <a:p>
            <a:endParaRPr b="0" lang="fr-FR" sz="1800" strike="noStrike" u="none">
              <a:solidFill>
                <a:srgbClr val="000000"/>
              </a:solidFill>
              <a:uFillTx/>
              <a:latin typeface="Arial"/>
            </a:endParaRPr>
          </a:p>
        </p:txBody>
      </p:sp>
      <p:sp>
        <p:nvSpPr>
          <p:cNvPr id="340" name=""/>
          <p:cNvSpPr/>
          <p:nvPr/>
        </p:nvSpPr>
        <p:spPr>
          <a:xfrm>
            <a:off x="3780000" y="3363120"/>
            <a:ext cx="310320" cy="195840"/>
          </a:xfrm>
          <a:prstGeom prst="rect">
            <a:avLst/>
          </a:prstGeom>
          <a:solidFill>
            <a:srgbClr val="729fcf"/>
          </a:solidFill>
          <a:ln w="0">
            <a:solidFill>
              <a:srgbClr val="000000"/>
            </a:solidFill>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341" name=""/>
          <p:cNvSpPr/>
          <p:nvPr/>
        </p:nvSpPr>
        <p:spPr>
          <a:xfrm>
            <a:off x="5619600" y="3297960"/>
            <a:ext cx="392040" cy="228600"/>
          </a:xfrm>
          <a:prstGeom prst="rect">
            <a:avLst/>
          </a:prstGeom>
          <a:solidFill>
            <a:srgbClr val="729fcf"/>
          </a:solidFill>
          <a:ln w="0">
            <a:solidFill>
              <a:srgbClr val="000000"/>
            </a:solidFill>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342" name=""/>
          <p:cNvSpPr/>
          <p:nvPr/>
        </p:nvSpPr>
        <p:spPr>
          <a:xfrm>
            <a:off x="4449600" y="3292560"/>
            <a:ext cx="451440" cy="304560"/>
          </a:xfrm>
          <a:prstGeom prst="rect">
            <a:avLst/>
          </a:prstGeom>
          <a:solidFill>
            <a:srgbClr val="729fcf"/>
          </a:solidFill>
          <a:ln w="0">
            <a:solidFill>
              <a:srgbClr val="000000"/>
            </a:solidFill>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343" name=""/>
          <p:cNvSpPr/>
          <p:nvPr/>
        </p:nvSpPr>
        <p:spPr>
          <a:xfrm>
            <a:off x="4090320" y="3363120"/>
            <a:ext cx="277920" cy="180000"/>
          </a:xfrm>
          <a:prstGeom prst="roundRect">
            <a:avLst>
              <a:gd name="adj" fmla="val 16667"/>
            </a:avLst>
          </a:prstGeom>
          <a:solidFill>
            <a:srgbClr val="ffffff"/>
          </a:solidFill>
          <a:ln w="18000">
            <a:solidFill>
              <a:srgbClr val="ec6902"/>
            </a:solidFill>
            <a:round/>
          </a:ln>
        </p:spPr>
        <p:style>
          <a:lnRef idx="0"/>
          <a:fillRef idx="0"/>
          <a:effectRef idx="0"/>
          <a:fontRef idx="minor"/>
        </p:style>
        <p:txBody>
          <a:bodyPr lIns="99000" rIns="99000" tIns="54000" bIns="54000" anchor="ctr">
            <a:noAutofit/>
          </a:bodyPr>
          <a:p>
            <a:endParaRPr b="0" lang="fr-FR" sz="1800" strike="noStrike" u="none">
              <a:solidFill>
                <a:srgbClr val="000000"/>
              </a:solidFill>
              <a:uFillTx/>
              <a:latin typeface="Arial"/>
            </a:endParaRPr>
          </a:p>
        </p:txBody>
      </p:sp>
      <p:sp>
        <p:nvSpPr>
          <p:cNvPr id="344" name=""/>
          <p:cNvSpPr/>
          <p:nvPr/>
        </p:nvSpPr>
        <p:spPr>
          <a:xfrm>
            <a:off x="4960080" y="3347640"/>
            <a:ext cx="277920" cy="180000"/>
          </a:xfrm>
          <a:prstGeom prst="roundRect">
            <a:avLst>
              <a:gd name="adj" fmla="val 16667"/>
            </a:avLst>
          </a:prstGeom>
          <a:solidFill>
            <a:srgbClr val="ffffff"/>
          </a:solidFill>
          <a:ln w="18000">
            <a:solidFill>
              <a:srgbClr val="ec6902"/>
            </a:solidFill>
            <a:round/>
          </a:ln>
        </p:spPr>
        <p:style>
          <a:lnRef idx="0"/>
          <a:fillRef idx="0"/>
          <a:effectRef idx="0"/>
          <a:fontRef idx="minor"/>
        </p:style>
        <p:txBody>
          <a:bodyPr lIns="99000" rIns="99000" tIns="54000" bIns="54000" anchor="ctr">
            <a:noAutofit/>
          </a:bodyPr>
          <a:p>
            <a:endParaRPr b="0" lang="fr-FR" sz="1800" strike="noStrike" u="none">
              <a:solidFill>
                <a:srgbClr val="000000"/>
              </a:solidFill>
              <a:uFillTx/>
              <a:latin typeface="Arial"/>
            </a:endParaRPr>
          </a:p>
        </p:txBody>
      </p:sp>
      <p:sp>
        <p:nvSpPr>
          <p:cNvPr id="345" name=""/>
          <p:cNvSpPr/>
          <p:nvPr/>
        </p:nvSpPr>
        <p:spPr>
          <a:xfrm>
            <a:off x="6092280" y="3325680"/>
            <a:ext cx="277920" cy="180000"/>
          </a:xfrm>
          <a:prstGeom prst="roundRect">
            <a:avLst>
              <a:gd name="adj" fmla="val 16667"/>
            </a:avLst>
          </a:prstGeom>
          <a:solidFill>
            <a:srgbClr val="ffffff"/>
          </a:solidFill>
          <a:ln w="18000">
            <a:solidFill>
              <a:srgbClr val="ec6902"/>
            </a:solidFill>
            <a:round/>
          </a:ln>
        </p:spPr>
        <p:style>
          <a:lnRef idx="0"/>
          <a:fillRef idx="0"/>
          <a:effectRef idx="0"/>
          <a:fontRef idx="minor"/>
        </p:style>
        <p:txBody>
          <a:bodyPr lIns="99000" rIns="99000" tIns="54000" bIns="54000" anchor="ctr">
            <a:noAutofit/>
          </a:bodyPr>
          <a:p>
            <a:endParaRPr b="0" lang="fr-FR" sz="1800" strike="noStrike" u="none">
              <a:solidFill>
                <a:srgbClr val="000000"/>
              </a:solidFill>
              <a:uFillTx/>
              <a:latin typeface="Arial"/>
            </a:endParaRPr>
          </a:p>
        </p:txBody>
      </p:sp>
      <p:sp>
        <p:nvSpPr>
          <p:cNvPr id="346" name=""/>
          <p:cNvSpPr txBox="1"/>
          <p:nvPr/>
        </p:nvSpPr>
        <p:spPr>
          <a:xfrm>
            <a:off x="3780000" y="2945880"/>
            <a:ext cx="2520000" cy="346680"/>
          </a:xfrm>
          <a:prstGeom prst="rect">
            <a:avLst/>
          </a:prstGeom>
          <a:noFill/>
          <a:ln w="0">
            <a:noFill/>
          </a:ln>
        </p:spPr>
        <p:txBody>
          <a:bodyPr lIns="90000" rIns="90000" tIns="45000" bIns="45000" anchor="t">
            <a:noAutofit/>
          </a:bodyPr>
          <a:p>
            <a:r>
              <a:rPr b="0" lang="fr-FR" sz="900" strike="noStrike" u="none" cap="small">
                <a:solidFill>
                  <a:srgbClr val="ffffff"/>
                </a:solidFill>
                <a:uFillTx/>
                <a:latin typeface="Arial"/>
              </a:rPr>
              <a:t>Terminer une partie en ayant encerclé toutes les ressources d'une piste</a:t>
            </a:r>
            <a:endParaRPr b="0" lang="fr-FR" sz="900" strike="noStrike" u="none">
              <a:solidFill>
                <a:srgbClr val="ffffff"/>
              </a:solidFill>
              <a:uFillTx/>
              <a:latin typeface="Arial"/>
            </a:endParaRPr>
          </a:p>
        </p:txBody>
      </p:sp>
      <p:sp>
        <p:nvSpPr>
          <p:cNvPr id="347" name=""/>
          <p:cNvSpPr txBox="1"/>
          <p:nvPr/>
        </p:nvSpPr>
        <p:spPr>
          <a:xfrm>
            <a:off x="3780000" y="3627360"/>
            <a:ext cx="2507400" cy="474840"/>
          </a:xfrm>
          <a:prstGeom prst="rect">
            <a:avLst/>
          </a:prstGeom>
          <a:noFill/>
          <a:ln w="0">
            <a:noFill/>
          </a:ln>
        </p:spPr>
        <p:txBody>
          <a:bodyPr lIns="90000" rIns="90000" tIns="45000" bIns="45000" anchor="t">
            <a:noAutofit/>
          </a:bodyPr>
          <a:p>
            <a:r>
              <a:rPr b="0" lang="fr-FR" sz="900" strike="noStrike" u="none" cap="small">
                <a:solidFill>
                  <a:srgbClr val="ffffff"/>
                </a:solidFill>
                <a:uFillTx/>
                <a:latin typeface="Arial"/>
              </a:rPr>
              <a:t>Terminer une partie en ayant encerclé tous les habitants d'une piste</a:t>
            </a:r>
            <a:endParaRPr b="0" lang="fr-FR" sz="900" strike="noStrike" u="none">
              <a:solidFill>
                <a:srgbClr val="ffffff"/>
              </a:solidFill>
              <a:uFillTx/>
              <a:latin typeface="Arial"/>
            </a:endParaRPr>
          </a:p>
        </p:txBody>
      </p:sp>
      <p:sp>
        <p:nvSpPr>
          <p:cNvPr id="348" name=""/>
          <p:cNvSpPr/>
          <p:nvPr/>
        </p:nvSpPr>
        <p:spPr>
          <a:xfrm>
            <a:off x="540000" y="4447440"/>
            <a:ext cx="5760000" cy="0"/>
          </a:xfrm>
          <a:prstGeom prst="line">
            <a:avLst/>
          </a:prstGeom>
          <a:ln w="0">
            <a:solidFill>
              <a:srgbClr val="ffffff"/>
            </a:solidFill>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349" name=""/>
          <p:cNvSpPr/>
          <p:nvPr/>
        </p:nvSpPr>
        <p:spPr>
          <a:xfrm>
            <a:off x="540000" y="4500000"/>
            <a:ext cx="5760000" cy="0"/>
          </a:xfrm>
          <a:prstGeom prst="line">
            <a:avLst/>
          </a:prstGeom>
          <a:ln w="0">
            <a:solidFill>
              <a:srgbClr val="ffffff"/>
            </a:solidFill>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350" name=""/>
          <p:cNvSpPr/>
          <p:nvPr/>
        </p:nvSpPr>
        <p:spPr>
          <a:xfrm>
            <a:off x="540000" y="4473720"/>
            <a:ext cx="5760000" cy="0"/>
          </a:xfrm>
          <a:prstGeom prst="line">
            <a:avLst/>
          </a:prstGeom>
          <a:ln w="0">
            <a:solidFill>
              <a:srgbClr val="ffffff"/>
            </a:solidFill>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351" name=""/>
          <p:cNvSpPr/>
          <p:nvPr/>
        </p:nvSpPr>
        <p:spPr>
          <a:xfrm>
            <a:off x="540000" y="5103000"/>
            <a:ext cx="5760000" cy="0"/>
          </a:xfrm>
          <a:prstGeom prst="line">
            <a:avLst/>
          </a:prstGeom>
          <a:ln w="0">
            <a:solidFill>
              <a:srgbClr val="ffffff"/>
            </a:solidFill>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352" name=""/>
          <p:cNvSpPr/>
          <p:nvPr/>
        </p:nvSpPr>
        <p:spPr>
          <a:xfrm>
            <a:off x="540000" y="5155560"/>
            <a:ext cx="5760000" cy="0"/>
          </a:xfrm>
          <a:prstGeom prst="line">
            <a:avLst/>
          </a:prstGeom>
          <a:ln w="0">
            <a:solidFill>
              <a:srgbClr val="ffffff"/>
            </a:solidFill>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353" name=""/>
          <p:cNvSpPr/>
          <p:nvPr/>
        </p:nvSpPr>
        <p:spPr>
          <a:xfrm>
            <a:off x="540000" y="5129280"/>
            <a:ext cx="5760000" cy="0"/>
          </a:xfrm>
          <a:prstGeom prst="line">
            <a:avLst/>
          </a:prstGeom>
          <a:ln w="0">
            <a:solidFill>
              <a:srgbClr val="ffffff"/>
            </a:solidFill>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354" name=""/>
          <p:cNvSpPr txBox="1"/>
          <p:nvPr/>
        </p:nvSpPr>
        <p:spPr>
          <a:xfrm>
            <a:off x="540000" y="4500000"/>
            <a:ext cx="5760000" cy="603000"/>
          </a:xfrm>
          <a:prstGeom prst="rect">
            <a:avLst/>
          </a:prstGeom>
          <a:noFill/>
          <a:ln w="0">
            <a:noFill/>
          </a:ln>
        </p:spPr>
        <p:txBody>
          <a:bodyPr lIns="90000" rIns="90000" tIns="45000" bIns="45000" anchor="t">
            <a:noAutofit/>
          </a:bodyPr>
          <a:p>
            <a:pPr algn="ctr"/>
            <a:r>
              <a:rPr b="0" lang="fr-FR" sz="900" strike="noStrike" u="none">
                <a:solidFill>
                  <a:srgbClr val="ffffff"/>
                </a:solidFill>
                <a:uFillTx/>
                <a:latin typeface="Arial"/>
              </a:rPr>
              <a:t>Auteurs : Sébastien Dujardin, Xavier Georges et Alain Orban (Troyes Dice) ; Correard Alexis, Escande Titouan, Gomez Esteban et Ménicot Simon (UTBM Roll&amp;Rule)</a:t>
            </a:r>
            <a:endParaRPr b="0" lang="fr-FR" sz="900" strike="noStrike" u="none">
              <a:solidFill>
                <a:srgbClr val="ffffff"/>
              </a:solidFill>
              <a:uFillTx/>
              <a:latin typeface="Arial"/>
            </a:endParaRPr>
          </a:p>
          <a:p>
            <a:pPr algn="ctr"/>
            <a:r>
              <a:rPr b="0" lang="fr-FR" sz="900" strike="noStrike" u="none">
                <a:solidFill>
                  <a:srgbClr val="ffffff"/>
                </a:solidFill>
                <a:uFillTx/>
                <a:latin typeface="Arial"/>
              </a:rPr>
              <a:t>Illustrations et graphismes : alexandre-roche.com et Good Heidi ; Gomez Esteban</a:t>
            </a:r>
            <a:endParaRPr b="0" lang="fr-FR" sz="900" strike="noStrike" u="none">
              <a:solidFill>
                <a:srgbClr val="ffffff"/>
              </a:solidFill>
              <a:uFillTx/>
              <a:latin typeface="Arial"/>
            </a:endParaRPr>
          </a:p>
          <a:p>
            <a:pPr algn="ctr"/>
            <a:r>
              <a:rPr b="0" lang="fr-FR" sz="900" strike="noStrike" u="none">
                <a:solidFill>
                  <a:srgbClr val="ffffff"/>
                </a:solidFill>
                <a:uFillTx/>
                <a:latin typeface="Arial"/>
              </a:rPr>
              <a:t>Développement et rédaction des règles : Pearl Games ; Correard Alexis, Ménicot Simon</a:t>
            </a:r>
            <a:endParaRPr b="0" lang="fr-FR" sz="9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8" name="Picture 2" descr="6 576 600+ Fond Papier Photos, taleaux et images libre de droits - iStock |  Texture papier, Papier blanc, Feuille papier"/>
          <p:cNvPicPr/>
          <p:nvPr/>
        </p:nvPicPr>
        <p:blipFill>
          <a:blip r:embed="rId1"/>
          <a:stretch/>
        </p:blipFill>
        <p:spPr>
          <a:xfrm>
            <a:off x="-1440" y="0"/>
            <a:ext cx="6841800" cy="6840000"/>
          </a:xfrm>
          <a:prstGeom prst="rect">
            <a:avLst/>
          </a:prstGeom>
          <a:ln w="0">
            <a:noFill/>
          </a:ln>
        </p:spPr>
      </p:pic>
      <p:sp>
        <p:nvSpPr>
          <p:cNvPr id="79" name="ZoneTexte 3"/>
          <p:cNvSpPr/>
          <p:nvPr/>
        </p:nvSpPr>
        <p:spPr>
          <a:xfrm>
            <a:off x="344160" y="858240"/>
            <a:ext cx="2585520" cy="270252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pPr>
            <a:r>
              <a:rPr b="1" lang="fr-FR" sz="900" strike="noStrike" u="none">
                <a:solidFill>
                  <a:schemeClr val="dk1"/>
                </a:solidFill>
                <a:uFillTx/>
                <a:latin typeface="Arial"/>
              </a:rPr>
              <a:t>Dans UTBM : Roll and Rule, chaque joueur représente un membre du Conseil d’établissement visant à développer son école, organisée autour de trois entités : le personnel, les étudiants, et les enseignants-chercheurs.</a:t>
            </a:r>
            <a:endParaRPr b="0" lang="fr-FR" sz="900" strike="noStrike" u="none">
              <a:solidFill>
                <a:srgbClr val="000000"/>
              </a:solidFill>
              <a:uFillTx/>
              <a:latin typeface="Arial"/>
            </a:endParaRPr>
          </a:p>
          <a:p>
            <a:pPr algn="just" defTabSz="457200">
              <a:lnSpc>
                <a:spcPct val="100000"/>
              </a:lnSpc>
            </a:pPr>
            <a:endParaRPr b="0" lang="fr-FR" sz="900" strike="noStrike" u="none">
              <a:solidFill>
                <a:srgbClr val="000000"/>
              </a:solidFill>
              <a:uFillTx/>
              <a:latin typeface="Arial"/>
            </a:endParaRPr>
          </a:p>
          <a:p>
            <a:pPr algn="just" defTabSz="457200">
              <a:lnSpc>
                <a:spcPct val="100000"/>
              </a:lnSpc>
            </a:pPr>
            <a:r>
              <a:rPr b="0" lang="fr-FR" sz="900" strike="noStrike" u="none">
                <a:solidFill>
                  <a:schemeClr val="dk1"/>
                </a:solidFill>
                <a:uFillTx/>
                <a:latin typeface="Arial"/>
              </a:rPr>
              <a:t>Mettez à profit les 8 années que dure une partie pour former des étudiants, développer des contrats de subvention, monter des associations, ou favoriser la recherche des enseignants-chercheurs</a:t>
            </a:r>
            <a:endParaRPr b="0" lang="fr-FR" sz="900" strike="noStrike" u="none">
              <a:solidFill>
                <a:srgbClr val="000000"/>
              </a:solidFill>
              <a:uFillTx/>
              <a:latin typeface="Arial"/>
            </a:endParaRPr>
          </a:p>
          <a:p>
            <a:pPr algn="just" defTabSz="457200">
              <a:lnSpc>
                <a:spcPct val="100000"/>
              </a:lnSpc>
            </a:pPr>
            <a:r>
              <a:rPr b="0" lang="fr-FR" sz="900" strike="noStrike" u="none">
                <a:solidFill>
                  <a:schemeClr val="dk1"/>
                </a:solidFill>
                <a:uFillTx/>
                <a:latin typeface="Arial"/>
              </a:rPr>
              <a:t>Etablissez également des pôles administratifs, des résidences étudiantes et des laboratoires de recherches</a:t>
            </a:r>
            <a:endParaRPr b="0" lang="fr-FR" sz="900" strike="noStrike" u="none">
              <a:solidFill>
                <a:srgbClr val="000000"/>
              </a:solidFill>
              <a:uFillTx/>
              <a:latin typeface="Arial"/>
            </a:endParaRPr>
          </a:p>
          <a:p>
            <a:pPr algn="just" defTabSz="457200">
              <a:lnSpc>
                <a:spcPct val="100000"/>
              </a:lnSpc>
            </a:pPr>
            <a:endParaRPr b="0" lang="fr-FR" sz="900" strike="noStrike" u="none">
              <a:solidFill>
                <a:srgbClr val="000000"/>
              </a:solidFill>
              <a:uFillTx/>
              <a:latin typeface="Arial"/>
            </a:endParaRPr>
          </a:p>
          <a:p>
            <a:pPr algn="just" defTabSz="457200">
              <a:lnSpc>
                <a:spcPct val="100000"/>
              </a:lnSpc>
            </a:pPr>
            <a:r>
              <a:rPr b="0" lang="fr-FR" sz="900" strike="noStrike" u="none">
                <a:solidFill>
                  <a:schemeClr val="dk1"/>
                </a:solidFill>
                <a:uFillTx/>
                <a:latin typeface="Arial"/>
              </a:rPr>
              <a:t>A la fin de la partie, soyez le joueur qui a engrangé le plus de points de victoire pour l’emporter !</a:t>
            </a:r>
            <a:endParaRPr b="0" lang="fr-FR" sz="900" strike="noStrike" u="none">
              <a:solidFill>
                <a:srgbClr val="000000"/>
              </a:solidFill>
              <a:uFillTx/>
              <a:latin typeface="Arial"/>
            </a:endParaRPr>
          </a:p>
        </p:txBody>
      </p:sp>
      <p:sp>
        <p:nvSpPr>
          <p:cNvPr id="80" name="ZoneTexte 4"/>
          <p:cNvSpPr/>
          <p:nvPr/>
        </p:nvSpPr>
        <p:spPr>
          <a:xfrm>
            <a:off x="344160" y="344160"/>
            <a:ext cx="2912040" cy="363960"/>
          </a:xfrm>
          <a:prstGeom prst="rect">
            <a:avLst/>
          </a:prstGeom>
          <a:noFill/>
          <a:ln w="0">
            <a:solidFill>
              <a:srgbClr val="000000"/>
            </a:solidFill>
          </a:ln>
        </p:spPr>
        <p:style>
          <a:lnRef idx="0"/>
          <a:fillRef idx="0"/>
          <a:effectRef idx="0"/>
          <a:fontRef idx="minor"/>
        </p:style>
        <p:txBody>
          <a:bodyPr lIns="90000" rIns="90000" tIns="45000" bIns="45000" anchor="t">
            <a:spAutoFit/>
          </a:bodyPr>
          <a:p>
            <a:pPr defTabSz="457200">
              <a:lnSpc>
                <a:spcPct val="100000"/>
              </a:lnSpc>
            </a:pPr>
            <a:r>
              <a:rPr b="1" lang="fr-FR" sz="1800" strike="noStrike" u="none">
                <a:solidFill>
                  <a:schemeClr val="dk1"/>
                </a:solidFill>
                <a:uFillTx/>
                <a:latin typeface="Arial"/>
              </a:rPr>
              <a:t>Idée du jeu</a:t>
            </a:r>
            <a:endParaRPr b="0" lang="fr-FR" sz="1800" strike="noStrike" u="none">
              <a:solidFill>
                <a:srgbClr val="000000"/>
              </a:solidFill>
              <a:uFillTx/>
              <a:latin typeface="Arial"/>
            </a:endParaRPr>
          </a:p>
        </p:txBody>
      </p:sp>
      <p:sp>
        <p:nvSpPr>
          <p:cNvPr id="81" name="ZoneTexte 7"/>
          <p:cNvSpPr/>
          <p:nvPr/>
        </p:nvSpPr>
        <p:spPr>
          <a:xfrm>
            <a:off x="344160" y="3560760"/>
            <a:ext cx="6152040" cy="363960"/>
          </a:xfrm>
          <a:prstGeom prst="rect">
            <a:avLst/>
          </a:prstGeom>
          <a:noFill/>
          <a:ln w="0">
            <a:solidFill>
              <a:srgbClr val="000000"/>
            </a:solidFill>
          </a:ln>
        </p:spPr>
        <p:style>
          <a:lnRef idx="0"/>
          <a:fillRef idx="0"/>
          <a:effectRef idx="0"/>
          <a:fontRef idx="minor"/>
        </p:style>
        <p:txBody>
          <a:bodyPr lIns="90000" rIns="90000" tIns="45000" bIns="45000" anchor="t">
            <a:spAutoFit/>
          </a:bodyPr>
          <a:p>
            <a:pPr defTabSz="457200">
              <a:lnSpc>
                <a:spcPct val="100000"/>
              </a:lnSpc>
            </a:pPr>
            <a:r>
              <a:rPr b="1" lang="fr-FR" sz="1800" strike="noStrike" u="none">
                <a:solidFill>
                  <a:schemeClr val="dk1"/>
                </a:solidFill>
                <a:uFillTx/>
                <a:latin typeface="Arial"/>
              </a:rPr>
              <a:t>Mise en place</a:t>
            </a:r>
            <a:endParaRPr b="0" lang="fr-FR" sz="1800" strike="noStrike" u="none">
              <a:solidFill>
                <a:srgbClr val="000000"/>
              </a:solidFill>
              <a:uFillTx/>
              <a:latin typeface="Arial"/>
            </a:endParaRPr>
          </a:p>
        </p:txBody>
      </p:sp>
      <p:sp>
        <p:nvSpPr>
          <p:cNvPr id="82" name="ZoneTexte 8"/>
          <p:cNvSpPr/>
          <p:nvPr/>
        </p:nvSpPr>
        <p:spPr>
          <a:xfrm>
            <a:off x="3583800" y="344160"/>
            <a:ext cx="2912040" cy="363960"/>
          </a:xfrm>
          <a:prstGeom prst="rect">
            <a:avLst/>
          </a:prstGeom>
          <a:noFill/>
          <a:ln w="0">
            <a:solidFill>
              <a:srgbClr val="000000"/>
            </a:solidFill>
          </a:ln>
        </p:spPr>
        <p:style>
          <a:lnRef idx="0"/>
          <a:fillRef idx="0"/>
          <a:effectRef idx="0"/>
          <a:fontRef idx="minor"/>
        </p:style>
        <p:txBody>
          <a:bodyPr lIns="90000" rIns="90000" tIns="45000" bIns="45000" anchor="t">
            <a:spAutoFit/>
          </a:bodyPr>
          <a:p>
            <a:pPr defTabSz="457200">
              <a:lnSpc>
                <a:spcPct val="100000"/>
              </a:lnSpc>
            </a:pPr>
            <a:r>
              <a:rPr b="1" lang="fr-FR" sz="1800" strike="noStrike" u="none">
                <a:solidFill>
                  <a:schemeClr val="dk1"/>
                </a:solidFill>
                <a:uFillTx/>
                <a:latin typeface="Arial"/>
              </a:rPr>
              <a:t>Matériel</a:t>
            </a:r>
            <a:endParaRPr b="0" lang="fr-FR" sz="1800" strike="noStrike" u="none">
              <a:solidFill>
                <a:srgbClr val="000000"/>
              </a:solidFill>
              <a:uFillTx/>
              <a:latin typeface="Arial"/>
            </a:endParaRPr>
          </a:p>
        </p:txBody>
      </p:sp>
      <p:cxnSp>
        <p:nvCxnSpPr>
          <p:cNvPr id="83" name="Connecteur droit 10"/>
          <p:cNvCxnSpPr/>
          <p:nvPr/>
        </p:nvCxnSpPr>
        <p:spPr>
          <a:xfrm>
            <a:off x="3420000" y="68760"/>
            <a:ext cx="360" cy="3450960"/>
          </a:xfrm>
          <a:prstGeom prst="straightConnector1">
            <a:avLst/>
          </a:prstGeom>
          <a:ln>
            <a:solidFill>
              <a:srgbClr val="156082"/>
            </a:solidFill>
          </a:ln>
        </p:spPr>
      </p:cxnSp>
      <p:sp>
        <p:nvSpPr>
          <p:cNvPr id="84" name="ZoneTexte 15"/>
          <p:cNvSpPr/>
          <p:nvPr/>
        </p:nvSpPr>
        <p:spPr>
          <a:xfrm>
            <a:off x="3419640" y="778320"/>
            <a:ext cx="1931760" cy="22716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lang="fr-FR" sz="900" strike="noStrike" u="none">
                <a:solidFill>
                  <a:schemeClr val="dk1"/>
                </a:solidFill>
                <a:uFillTx/>
                <a:latin typeface="Arial"/>
              </a:rPr>
              <a:t>Un carnet de feuilles de notes</a:t>
            </a:r>
            <a:endParaRPr b="0" lang="fr-FR" sz="900" strike="noStrike" u="none">
              <a:solidFill>
                <a:srgbClr val="000000"/>
              </a:solidFill>
              <a:uFillTx/>
              <a:latin typeface="Arial"/>
            </a:endParaRPr>
          </a:p>
        </p:txBody>
      </p:sp>
      <p:sp>
        <p:nvSpPr>
          <p:cNvPr id="85" name="ZoneTexte 16"/>
          <p:cNvSpPr/>
          <p:nvPr/>
        </p:nvSpPr>
        <p:spPr>
          <a:xfrm>
            <a:off x="4990320" y="778680"/>
            <a:ext cx="1931760" cy="22716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lang="fr-FR" sz="900" strike="noStrike" u="none">
                <a:solidFill>
                  <a:schemeClr val="dk1"/>
                </a:solidFill>
                <a:uFillTx/>
                <a:latin typeface="Arial"/>
              </a:rPr>
              <a:t>Une roue</a:t>
            </a:r>
            <a:endParaRPr b="0" lang="fr-FR" sz="900" strike="noStrike" u="none">
              <a:solidFill>
                <a:srgbClr val="000000"/>
              </a:solidFill>
              <a:uFillTx/>
              <a:latin typeface="Arial"/>
            </a:endParaRPr>
          </a:p>
        </p:txBody>
      </p:sp>
      <p:sp>
        <p:nvSpPr>
          <p:cNvPr id="86" name="ZoneTexte 17"/>
          <p:cNvSpPr/>
          <p:nvPr/>
        </p:nvSpPr>
        <p:spPr>
          <a:xfrm>
            <a:off x="3419640" y="1956960"/>
            <a:ext cx="1931760" cy="22716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lang="fr-FR" sz="900" strike="noStrike" u="none">
                <a:solidFill>
                  <a:schemeClr val="dk1"/>
                </a:solidFill>
                <a:uFillTx/>
                <a:latin typeface="Arial"/>
              </a:rPr>
              <a:t>9 tuiles Secteur</a:t>
            </a:r>
            <a:endParaRPr b="0" lang="fr-FR" sz="900" strike="noStrike" u="none">
              <a:solidFill>
                <a:srgbClr val="000000"/>
              </a:solidFill>
              <a:uFillTx/>
              <a:latin typeface="Arial"/>
            </a:endParaRPr>
          </a:p>
        </p:txBody>
      </p:sp>
      <p:sp>
        <p:nvSpPr>
          <p:cNvPr id="87" name="ZoneTexte 18"/>
          <p:cNvSpPr/>
          <p:nvPr/>
        </p:nvSpPr>
        <p:spPr>
          <a:xfrm>
            <a:off x="3794400" y="2654280"/>
            <a:ext cx="1181520" cy="36468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lang="fr-FR" sz="900" strike="noStrike" u="none">
                <a:solidFill>
                  <a:schemeClr val="dk1"/>
                </a:solidFill>
                <a:uFillTx/>
                <a:latin typeface="Arial"/>
              </a:rPr>
              <a:t>3 dés transparents et 1 dé noir</a:t>
            </a:r>
            <a:endParaRPr b="0" lang="fr-FR" sz="900" strike="noStrike" u="none">
              <a:solidFill>
                <a:srgbClr val="000000"/>
              </a:solidFill>
              <a:uFillTx/>
              <a:latin typeface="Arial"/>
            </a:endParaRPr>
          </a:p>
        </p:txBody>
      </p:sp>
      <p:sp>
        <p:nvSpPr>
          <p:cNvPr id="88" name="ZoneTexte 19"/>
          <p:cNvSpPr/>
          <p:nvPr/>
        </p:nvSpPr>
        <p:spPr>
          <a:xfrm>
            <a:off x="5317560" y="2644560"/>
            <a:ext cx="1181520" cy="22716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lang="fr-FR" sz="900" strike="noStrike" u="none">
                <a:solidFill>
                  <a:schemeClr val="dk1"/>
                </a:solidFill>
                <a:uFillTx/>
                <a:latin typeface="Arial"/>
              </a:rPr>
              <a:t>Ce livret de règles</a:t>
            </a:r>
            <a:endParaRPr b="0" lang="fr-FR" sz="900" strike="noStrike" u="none">
              <a:solidFill>
                <a:srgbClr val="000000"/>
              </a:solidFill>
              <a:uFillTx/>
              <a:latin typeface="Arial"/>
            </a:endParaRPr>
          </a:p>
        </p:txBody>
      </p:sp>
      <p:pic>
        <p:nvPicPr>
          <p:cNvPr id="89" name="Picture 4" descr="Icones De, images Jeu de dés png et ico"/>
          <p:cNvPicPr/>
          <p:nvPr/>
        </p:nvPicPr>
        <p:blipFill>
          <a:blip r:embed="rId2"/>
          <a:stretch/>
        </p:blipFill>
        <p:spPr>
          <a:xfrm>
            <a:off x="4982040" y="3033000"/>
            <a:ext cx="369000" cy="369000"/>
          </a:xfrm>
          <a:prstGeom prst="rect">
            <a:avLst/>
          </a:prstGeom>
          <a:ln w="0">
            <a:noFill/>
          </a:ln>
        </p:spPr>
      </p:pic>
      <p:pic>
        <p:nvPicPr>
          <p:cNvPr id="90" name="Picture 6" descr="Téléchargement gratuit d'Icônes de dice | FreeImages"/>
          <p:cNvPicPr/>
          <p:nvPr/>
        </p:nvPicPr>
        <p:blipFill>
          <a:blip r:embed="rId3"/>
          <a:stretch/>
        </p:blipFill>
        <p:spPr>
          <a:xfrm>
            <a:off x="3591720" y="3036240"/>
            <a:ext cx="369000" cy="369000"/>
          </a:xfrm>
          <a:prstGeom prst="rect">
            <a:avLst/>
          </a:prstGeom>
          <a:ln w="0">
            <a:noFill/>
          </a:ln>
        </p:spPr>
      </p:pic>
      <p:pic>
        <p:nvPicPr>
          <p:cNvPr id="91" name="Picture 6" descr="Téléchargement gratuit d'Icônes de dice | FreeImages"/>
          <p:cNvPicPr/>
          <p:nvPr/>
        </p:nvPicPr>
        <p:blipFill>
          <a:blip r:embed="rId4"/>
          <a:stretch/>
        </p:blipFill>
        <p:spPr>
          <a:xfrm>
            <a:off x="4059360" y="3036240"/>
            <a:ext cx="369000" cy="369000"/>
          </a:xfrm>
          <a:prstGeom prst="rect">
            <a:avLst/>
          </a:prstGeom>
          <a:ln w="0">
            <a:noFill/>
          </a:ln>
        </p:spPr>
      </p:pic>
      <p:pic>
        <p:nvPicPr>
          <p:cNvPr id="92" name="Picture 6" descr="Téléchargement gratuit d'Icônes de dice | FreeImages"/>
          <p:cNvPicPr/>
          <p:nvPr/>
        </p:nvPicPr>
        <p:blipFill>
          <a:blip r:embed="rId5"/>
          <a:stretch/>
        </p:blipFill>
        <p:spPr>
          <a:xfrm>
            <a:off x="4530600" y="3033000"/>
            <a:ext cx="369000" cy="369000"/>
          </a:xfrm>
          <a:prstGeom prst="rect">
            <a:avLst/>
          </a:prstGeom>
          <a:ln w="0">
            <a:noFill/>
          </a:ln>
        </p:spPr>
      </p:pic>
      <p:sp>
        <p:nvSpPr>
          <p:cNvPr id="93" name="ZoneTexte 23"/>
          <p:cNvSpPr/>
          <p:nvPr/>
        </p:nvSpPr>
        <p:spPr>
          <a:xfrm>
            <a:off x="3529440" y="3996000"/>
            <a:ext cx="2480760" cy="2271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fr-FR" sz="900" strike="noStrike" u="none">
                <a:solidFill>
                  <a:schemeClr val="dk1"/>
                </a:solidFill>
                <a:uFillTx/>
                <a:latin typeface="Arial"/>
              </a:rPr>
              <a:t>Placez la </a:t>
            </a:r>
            <a:r>
              <a:rPr b="1" lang="fr-FR" sz="900" strike="noStrike" u="none">
                <a:solidFill>
                  <a:schemeClr val="dk1"/>
                </a:solidFill>
                <a:uFillTx/>
                <a:latin typeface="Arial"/>
              </a:rPr>
              <a:t>roue</a:t>
            </a:r>
            <a:r>
              <a:rPr b="0" lang="fr-FR" sz="900" strike="noStrike" u="none">
                <a:solidFill>
                  <a:schemeClr val="dk1"/>
                </a:solidFill>
                <a:uFillTx/>
                <a:latin typeface="Arial"/>
              </a:rPr>
              <a:t> au centre de la table</a:t>
            </a:r>
            <a:endParaRPr b="0" lang="fr-FR" sz="900" strike="noStrike" u="none">
              <a:solidFill>
                <a:srgbClr val="000000"/>
              </a:solidFill>
              <a:uFillTx/>
              <a:latin typeface="Arial"/>
            </a:endParaRPr>
          </a:p>
        </p:txBody>
      </p:sp>
      <p:sp>
        <p:nvSpPr>
          <p:cNvPr id="94" name="ZoneTexte 26"/>
          <p:cNvSpPr/>
          <p:nvPr/>
        </p:nvSpPr>
        <p:spPr>
          <a:xfrm>
            <a:off x="3529440" y="4260960"/>
            <a:ext cx="3150720" cy="50220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fr-FR" sz="900" strike="noStrike" u="none">
                <a:solidFill>
                  <a:schemeClr val="dk1"/>
                </a:solidFill>
                <a:uFillTx/>
                <a:latin typeface="Arial"/>
              </a:rPr>
              <a:t>Disposez les </a:t>
            </a:r>
            <a:r>
              <a:rPr b="1" lang="fr-FR" sz="900" strike="noStrike" u="none">
                <a:solidFill>
                  <a:schemeClr val="dk1"/>
                </a:solidFill>
                <a:uFillTx/>
                <a:latin typeface="Arial"/>
              </a:rPr>
              <a:t>9 tuiles Secteur </a:t>
            </a:r>
            <a:r>
              <a:rPr b="0" lang="fr-FR" sz="900" strike="noStrike" u="none">
                <a:solidFill>
                  <a:schemeClr val="dk1"/>
                </a:solidFill>
                <a:uFillTx/>
                <a:latin typeface="Arial"/>
              </a:rPr>
              <a:t>dans les encoches de la grande rondelle. L’emplacement et la face visible de chaque tuile sont aléatoires</a:t>
            </a:r>
            <a:endParaRPr b="0" lang="fr-FR" sz="900" strike="noStrike" u="none">
              <a:solidFill>
                <a:srgbClr val="000000"/>
              </a:solidFill>
              <a:uFillTx/>
              <a:latin typeface="Arial"/>
            </a:endParaRPr>
          </a:p>
        </p:txBody>
      </p:sp>
      <p:sp>
        <p:nvSpPr>
          <p:cNvPr id="95" name="ZoneTexte 27"/>
          <p:cNvSpPr/>
          <p:nvPr/>
        </p:nvSpPr>
        <p:spPr>
          <a:xfrm>
            <a:off x="3529440" y="4814280"/>
            <a:ext cx="3150720" cy="36468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fr-FR" sz="900" strike="noStrike" u="none">
                <a:solidFill>
                  <a:schemeClr val="dk1"/>
                </a:solidFill>
                <a:uFillTx/>
                <a:latin typeface="Arial"/>
              </a:rPr>
              <a:t>Tournez la </a:t>
            </a:r>
            <a:r>
              <a:rPr b="1" lang="fr-FR" sz="900" strike="noStrike" u="none">
                <a:solidFill>
                  <a:schemeClr val="dk1"/>
                </a:solidFill>
                <a:uFillTx/>
                <a:latin typeface="Arial"/>
              </a:rPr>
              <a:t>petite rondelle </a:t>
            </a:r>
            <a:r>
              <a:rPr b="0" lang="fr-FR" sz="900" strike="noStrike" u="none">
                <a:solidFill>
                  <a:schemeClr val="dk1"/>
                </a:solidFill>
                <a:uFillTx/>
                <a:latin typeface="Arial"/>
              </a:rPr>
              <a:t>de manière à laisser apparaître le numéro « 1 » dans la zone neutre de la roue</a:t>
            </a:r>
            <a:endParaRPr b="0" lang="fr-FR" sz="900" strike="noStrike" u="none">
              <a:solidFill>
                <a:srgbClr val="000000"/>
              </a:solidFill>
              <a:uFillTx/>
              <a:latin typeface="Arial"/>
            </a:endParaRPr>
          </a:p>
        </p:txBody>
      </p:sp>
      <p:sp>
        <p:nvSpPr>
          <p:cNvPr id="96" name="ZoneTexte 28"/>
          <p:cNvSpPr/>
          <p:nvPr/>
        </p:nvSpPr>
        <p:spPr>
          <a:xfrm>
            <a:off x="3529440" y="5226120"/>
            <a:ext cx="3150720" cy="502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fr-FR" sz="900" strike="noStrike" u="none">
                <a:solidFill>
                  <a:schemeClr val="dk1"/>
                </a:solidFill>
                <a:uFillTx/>
                <a:latin typeface="Arial"/>
              </a:rPr>
              <a:t>Le dernier joueur à avoir gagné une partie de de UTBM : Role &amp; Rule est nommé </a:t>
            </a:r>
            <a:r>
              <a:rPr b="1" lang="fr-FR" sz="900" strike="noStrike" u="none">
                <a:solidFill>
                  <a:schemeClr val="dk1"/>
                </a:solidFill>
                <a:uFillTx/>
                <a:latin typeface="Arial"/>
              </a:rPr>
              <a:t>chef d’établissement</a:t>
            </a:r>
            <a:r>
              <a:rPr b="0" lang="fr-FR" sz="900" strike="noStrike" u="none">
                <a:solidFill>
                  <a:schemeClr val="dk1"/>
                </a:solidFill>
                <a:uFillTx/>
                <a:latin typeface="Arial"/>
              </a:rPr>
              <a:t>, il prend les 4 dés et en sera responsable durant toute la partie.</a:t>
            </a:r>
            <a:endParaRPr b="0" lang="fr-FR" sz="900" strike="noStrike" u="none">
              <a:solidFill>
                <a:srgbClr val="000000"/>
              </a:solidFill>
              <a:uFillTx/>
              <a:latin typeface="Arial"/>
            </a:endParaRPr>
          </a:p>
        </p:txBody>
      </p:sp>
      <p:sp>
        <p:nvSpPr>
          <p:cNvPr id="97" name="ZoneTexte 29"/>
          <p:cNvSpPr/>
          <p:nvPr/>
        </p:nvSpPr>
        <p:spPr>
          <a:xfrm>
            <a:off x="3529440" y="5779440"/>
            <a:ext cx="3150720" cy="36468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fr-FR" sz="900" strike="noStrike" u="none">
                <a:solidFill>
                  <a:schemeClr val="dk1"/>
                </a:solidFill>
                <a:uFillTx/>
                <a:latin typeface="Arial"/>
              </a:rPr>
              <a:t>Chaque joueur prend un crayon (non inclus) et une </a:t>
            </a:r>
            <a:r>
              <a:rPr b="1" lang="fr-FR" sz="900" strike="noStrike" u="none">
                <a:solidFill>
                  <a:schemeClr val="dk1"/>
                </a:solidFill>
                <a:uFillTx/>
                <a:latin typeface="Arial"/>
              </a:rPr>
              <a:t>feuille de notes</a:t>
            </a:r>
            <a:r>
              <a:rPr b="0" lang="fr-FR" sz="900" strike="noStrike" u="none">
                <a:solidFill>
                  <a:schemeClr val="dk1"/>
                </a:solidFill>
                <a:uFillTx/>
                <a:latin typeface="Arial"/>
              </a:rPr>
              <a:t>, qu’il numérote comme expliqué en page 3.</a:t>
            </a:r>
            <a:endParaRPr b="0" lang="fr-FR" sz="900" strike="noStrike" u="none">
              <a:solidFill>
                <a:srgbClr val="000000"/>
              </a:solidFill>
              <a:uFillTx/>
              <a:latin typeface="Arial"/>
            </a:endParaRPr>
          </a:p>
        </p:txBody>
      </p:sp>
      <p:sp>
        <p:nvSpPr>
          <p:cNvPr id="98" name="Rectangle : avec coins arrondis en diagonale 32"/>
          <p:cNvSpPr/>
          <p:nvPr/>
        </p:nvSpPr>
        <p:spPr>
          <a:xfrm>
            <a:off x="3629880" y="6237360"/>
            <a:ext cx="2950200" cy="369000"/>
          </a:xfrm>
          <a:prstGeom prst="round2DiagRect">
            <a:avLst>
              <a:gd name="adj1" fmla="val 16667"/>
              <a:gd name="adj2" fmla="val 18577"/>
            </a:avLst>
          </a:prstGeom>
          <a:solidFill>
            <a:schemeClr val="accent2"/>
          </a:solidFill>
          <a:ln>
            <a:solidFill>
              <a:srgbClr val="e97132">
                <a:lumMod val="75000"/>
              </a:srgbClr>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0" lang="fr-FR" sz="900" strike="noStrike" u="none">
                <a:solidFill>
                  <a:schemeClr val="lt1"/>
                </a:solidFill>
                <a:uFillTx/>
                <a:latin typeface="Aptos"/>
              </a:rPr>
              <a:t>Soyez attentifs aux notes importantes dans les cadres rouges.</a:t>
            </a:r>
            <a:endParaRPr b="0" lang="fr-FR" sz="900" strike="noStrike" u="none">
              <a:solidFill>
                <a:srgbClr val="ffffff"/>
              </a:solidFill>
              <a:uFillTx/>
              <a:latin typeface="Arial"/>
            </a:endParaRPr>
          </a:p>
        </p:txBody>
      </p:sp>
      <p:sp>
        <p:nvSpPr>
          <p:cNvPr id="99" name="Ellipse 33"/>
          <p:cNvSpPr/>
          <p:nvPr/>
        </p:nvSpPr>
        <p:spPr>
          <a:xfrm>
            <a:off x="3291480" y="3974040"/>
            <a:ext cx="251640" cy="251640"/>
          </a:xfrm>
          <a:prstGeom prst="ellips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0" lang="fr-FR" sz="1800" strike="noStrike" u="none">
                <a:solidFill>
                  <a:schemeClr val="lt1"/>
                </a:solidFill>
                <a:uFillTx/>
                <a:latin typeface="Aptos"/>
              </a:rPr>
              <a:t>1</a:t>
            </a:r>
            <a:endParaRPr b="0" lang="fr-FR" sz="1800" strike="noStrike" u="none">
              <a:solidFill>
                <a:srgbClr val="ffffff"/>
              </a:solidFill>
              <a:uFillTx/>
              <a:latin typeface="Arial"/>
            </a:endParaRPr>
          </a:p>
        </p:txBody>
      </p:sp>
      <p:sp>
        <p:nvSpPr>
          <p:cNvPr id="100" name="Ellipse 34"/>
          <p:cNvSpPr/>
          <p:nvPr/>
        </p:nvSpPr>
        <p:spPr>
          <a:xfrm>
            <a:off x="3291480" y="4263480"/>
            <a:ext cx="251640" cy="251640"/>
          </a:xfrm>
          <a:prstGeom prst="ellips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0" lang="fr-FR" sz="1800" strike="noStrike" u="none">
                <a:solidFill>
                  <a:schemeClr val="lt1"/>
                </a:solidFill>
                <a:uFillTx/>
                <a:latin typeface="Aptos"/>
              </a:rPr>
              <a:t>2</a:t>
            </a:r>
            <a:endParaRPr b="0" lang="fr-FR" sz="1800" strike="noStrike" u="none">
              <a:solidFill>
                <a:srgbClr val="ffffff"/>
              </a:solidFill>
              <a:uFillTx/>
              <a:latin typeface="Arial"/>
            </a:endParaRPr>
          </a:p>
        </p:txBody>
      </p:sp>
      <p:sp>
        <p:nvSpPr>
          <p:cNvPr id="101" name="Ellipse 35"/>
          <p:cNvSpPr/>
          <p:nvPr/>
        </p:nvSpPr>
        <p:spPr>
          <a:xfrm>
            <a:off x="3291480" y="4812480"/>
            <a:ext cx="251640" cy="251640"/>
          </a:xfrm>
          <a:prstGeom prst="ellips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0" lang="fr-FR" sz="1800" strike="noStrike" u="none">
                <a:solidFill>
                  <a:schemeClr val="lt1"/>
                </a:solidFill>
                <a:uFillTx/>
                <a:latin typeface="Aptos"/>
              </a:rPr>
              <a:t>3</a:t>
            </a:r>
            <a:endParaRPr b="0" lang="fr-FR" sz="1800" strike="noStrike" u="none">
              <a:solidFill>
                <a:srgbClr val="ffffff"/>
              </a:solidFill>
              <a:uFillTx/>
              <a:latin typeface="Arial"/>
            </a:endParaRPr>
          </a:p>
        </p:txBody>
      </p:sp>
      <p:sp>
        <p:nvSpPr>
          <p:cNvPr id="102" name="Ellipse 36"/>
          <p:cNvSpPr/>
          <p:nvPr/>
        </p:nvSpPr>
        <p:spPr>
          <a:xfrm>
            <a:off x="3291480" y="5227920"/>
            <a:ext cx="251640" cy="251640"/>
          </a:xfrm>
          <a:prstGeom prst="ellips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0" lang="fr-FR" sz="1800" strike="noStrike" u="none">
                <a:solidFill>
                  <a:schemeClr val="lt1"/>
                </a:solidFill>
                <a:uFillTx/>
                <a:latin typeface="Aptos"/>
              </a:rPr>
              <a:t>4</a:t>
            </a:r>
            <a:endParaRPr b="0" lang="fr-FR" sz="1800" strike="noStrike" u="none">
              <a:solidFill>
                <a:srgbClr val="ffffff"/>
              </a:solidFill>
              <a:uFillTx/>
              <a:latin typeface="Arial"/>
            </a:endParaRPr>
          </a:p>
        </p:txBody>
      </p:sp>
      <p:sp>
        <p:nvSpPr>
          <p:cNvPr id="103" name="Ellipse 37"/>
          <p:cNvSpPr/>
          <p:nvPr/>
        </p:nvSpPr>
        <p:spPr>
          <a:xfrm>
            <a:off x="3291480" y="5776200"/>
            <a:ext cx="251640" cy="251640"/>
          </a:xfrm>
          <a:prstGeom prst="ellips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0" lang="fr-FR" sz="1800" strike="noStrike" u="none">
                <a:solidFill>
                  <a:schemeClr val="lt1"/>
                </a:solidFill>
                <a:uFillTx/>
                <a:latin typeface="Aptos"/>
              </a:rPr>
              <a:t>5</a:t>
            </a:r>
            <a:endParaRPr b="0" lang="fr-FR" sz="1800" strike="noStrike" u="none">
              <a:solidFill>
                <a:srgbClr val="ffffff"/>
              </a:solidFill>
              <a:uFillTx/>
              <a:latin typeface="Arial"/>
            </a:endParaRPr>
          </a:p>
        </p:txBody>
      </p:sp>
      <p:sp>
        <p:nvSpPr>
          <p:cNvPr id="104" name="ZoneTexte 38"/>
          <p:cNvSpPr/>
          <p:nvPr/>
        </p:nvSpPr>
        <p:spPr>
          <a:xfrm>
            <a:off x="154800" y="3996000"/>
            <a:ext cx="795960" cy="63972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lang="fr-FR" sz="900" strike="noStrike" u="none">
                <a:solidFill>
                  <a:schemeClr val="dk1"/>
                </a:solidFill>
                <a:uFillTx/>
                <a:latin typeface="Arial"/>
              </a:rPr>
              <a:t>Rappel de la couleur de la face opposée</a:t>
            </a:r>
            <a:endParaRPr b="0" lang="fr-FR" sz="900" strike="noStrike" u="none">
              <a:solidFill>
                <a:srgbClr val="000000"/>
              </a:solidFill>
              <a:uFillTx/>
              <a:latin typeface="Arial"/>
            </a:endParaRPr>
          </a:p>
        </p:txBody>
      </p:sp>
      <p:sp>
        <p:nvSpPr>
          <p:cNvPr id="105" name="ZoneTexte 39"/>
          <p:cNvSpPr/>
          <p:nvPr/>
        </p:nvSpPr>
        <p:spPr>
          <a:xfrm>
            <a:off x="1786680" y="4008240"/>
            <a:ext cx="1344600" cy="36468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lang="fr-FR" sz="900" strike="noStrike" u="none">
                <a:solidFill>
                  <a:schemeClr val="dk1"/>
                </a:solidFill>
                <a:uFillTx/>
                <a:latin typeface="Arial"/>
              </a:rPr>
              <a:t>Zone « semestre de printemps » (foncée)</a:t>
            </a:r>
            <a:endParaRPr b="0" lang="fr-FR" sz="900" strike="noStrike" u="none">
              <a:solidFill>
                <a:srgbClr val="000000"/>
              </a:solidFill>
              <a:uFillTx/>
              <a:latin typeface="Arial"/>
            </a:endParaRPr>
          </a:p>
        </p:txBody>
      </p:sp>
      <p:sp>
        <p:nvSpPr>
          <p:cNvPr id="106" name="Ellipse 40"/>
          <p:cNvSpPr/>
          <p:nvPr/>
        </p:nvSpPr>
        <p:spPr>
          <a:xfrm>
            <a:off x="1608480" y="4164120"/>
            <a:ext cx="251640" cy="251640"/>
          </a:xfrm>
          <a:prstGeom prst="ellips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0" lang="fr-FR" sz="1800" strike="noStrike" u="none">
                <a:solidFill>
                  <a:schemeClr val="lt1"/>
                </a:solidFill>
                <a:uFillTx/>
                <a:latin typeface="Aptos"/>
              </a:rPr>
              <a:t>1</a:t>
            </a:r>
            <a:endParaRPr b="0" lang="fr-FR" sz="1800" strike="noStrike" u="none">
              <a:solidFill>
                <a:srgbClr val="ffffff"/>
              </a:solidFill>
              <a:uFillTx/>
              <a:latin typeface="Arial"/>
            </a:endParaRPr>
          </a:p>
        </p:txBody>
      </p:sp>
      <p:sp>
        <p:nvSpPr>
          <p:cNvPr id="107" name="Ellipse 41"/>
          <p:cNvSpPr/>
          <p:nvPr/>
        </p:nvSpPr>
        <p:spPr>
          <a:xfrm>
            <a:off x="683640" y="4414320"/>
            <a:ext cx="2040480" cy="2007360"/>
          </a:xfrm>
          <a:prstGeom prst="ellipse">
            <a:avLst/>
          </a:prstGeom>
          <a:noFill/>
          <a:ln>
            <a:solidFill>
              <a:srgbClr val="092a38"/>
            </a:solidFill>
            <a:prstDash val="dash"/>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fr-FR" sz="1800" strike="noStrike" u="none">
              <a:solidFill>
                <a:schemeClr val="lt1"/>
              </a:solidFill>
              <a:uFillTx/>
              <a:latin typeface="Aptos"/>
            </a:endParaRPr>
          </a:p>
        </p:txBody>
      </p:sp>
      <p:sp>
        <p:nvSpPr>
          <p:cNvPr id="108" name="ZoneTexte 42"/>
          <p:cNvSpPr/>
          <p:nvPr/>
        </p:nvSpPr>
        <p:spPr>
          <a:xfrm>
            <a:off x="1031400" y="6422040"/>
            <a:ext cx="1344600" cy="22716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lang="fr-FR" sz="900" strike="noStrike" u="none">
                <a:solidFill>
                  <a:schemeClr val="dk1"/>
                </a:solidFill>
                <a:uFillTx/>
                <a:latin typeface="Arial"/>
              </a:rPr>
              <a:t>Zone neutre</a:t>
            </a:r>
            <a:endParaRPr b="0" lang="fr-FR" sz="900" strike="noStrike" u="none">
              <a:solidFill>
                <a:srgbClr val="000000"/>
              </a:solidFill>
              <a:uFillTx/>
              <a:latin typeface="Arial"/>
            </a:endParaRPr>
          </a:p>
        </p:txBody>
      </p:sp>
      <p:sp>
        <p:nvSpPr>
          <p:cNvPr id="109" name="ZoneTexte 43"/>
          <p:cNvSpPr/>
          <p:nvPr/>
        </p:nvSpPr>
        <p:spPr>
          <a:xfrm>
            <a:off x="56880" y="6319440"/>
            <a:ext cx="1219680" cy="36540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lang="fr-FR" sz="900" strike="noStrike" u="none">
                <a:solidFill>
                  <a:schemeClr val="dk1"/>
                </a:solidFill>
                <a:uFillTx/>
                <a:latin typeface="Arial"/>
              </a:rPr>
              <a:t>Zone « semestre d’automne » (claire)</a:t>
            </a:r>
            <a:endParaRPr b="0" lang="fr-FR" sz="900" strike="noStrike" u="none">
              <a:solidFill>
                <a:srgbClr val="000000"/>
              </a:solidFill>
              <a:uFillTx/>
              <a:latin typeface="Arial"/>
            </a:endParaRPr>
          </a:p>
        </p:txBody>
      </p:sp>
      <p:sp>
        <p:nvSpPr>
          <p:cNvPr id="110" name="ZoneTexte 44"/>
          <p:cNvSpPr/>
          <p:nvPr/>
        </p:nvSpPr>
        <p:spPr>
          <a:xfrm>
            <a:off x="26280" y="5677920"/>
            <a:ext cx="1150560" cy="22716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lang="fr-FR" sz="900" strike="noStrike" u="none">
                <a:solidFill>
                  <a:schemeClr val="dk1"/>
                </a:solidFill>
                <a:uFillTx/>
                <a:latin typeface="Arial"/>
              </a:rPr>
              <a:t>Tour de jeu</a:t>
            </a:r>
            <a:endParaRPr b="0" lang="fr-FR" sz="900" strike="noStrike" u="none">
              <a:solidFill>
                <a:srgbClr val="000000"/>
              </a:solidFill>
              <a:uFillTx/>
              <a:latin typeface="Arial"/>
            </a:endParaRPr>
          </a:p>
        </p:txBody>
      </p:sp>
      <p:sp>
        <p:nvSpPr>
          <p:cNvPr id="111" name="Ellipse 45"/>
          <p:cNvSpPr/>
          <p:nvPr/>
        </p:nvSpPr>
        <p:spPr>
          <a:xfrm>
            <a:off x="2513160" y="4543920"/>
            <a:ext cx="251640" cy="251640"/>
          </a:xfrm>
          <a:prstGeom prst="ellips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0" lang="fr-FR" sz="1800" strike="noStrike" u="none">
                <a:solidFill>
                  <a:schemeClr val="lt1"/>
                </a:solidFill>
                <a:uFillTx/>
                <a:latin typeface="Aptos"/>
              </a:rPr>
              <a:t>2</a:t>
            </a:r>
            <a:endParaRPr b="0" lang="fr-FR" sz="1800" strike="noStrike" u="none">
              <a:solidFill>
                <a:srgbClr val="ffffff"/>
              </a:solidFill>
              <a:uFillTx/>
              <a:latin typeface="Arial"/>
            </a:endParaRPr>
          </a:p>
        </p:txBody>
      </p:sp>
      <p:sp>
        <p:nvSpPr>
          <p:cNvPr id="112" name="Ellipse 46"/>
          <p:cNvSpPr/>
          <p:nvPr/>
        </p:nvSpPr>
        <p:spPr>
          <a:xfrm>
            <a:off x="1572840" y="5793120"/>
            <a:ext cx="251640" cy="251640"/>
          </a:xfrm>
          <a:prstGeom prst="ellips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0" lang="fr-FR" sz="1800" strike="noStrike" u="none">
                <a:solidFill>
                  <a:schemeClr val="lt1"/>
                </a:solidFill>
                <a:uFillTx/>
                <a:latin typeface="Aptos"/>
              </a:rPr>
              <a:t>3</a:t>
            </a:r>
            <a:endParaRPr b="0" lang="fr-FR" sz="1800" strike="noStrike" u="none">
              <a:solidFill>
                <a:srgbClr val="ffffff"/>
              </a:solidFill>
              <a:uFillTx/>
              <a:latin typeface="Arial"/>
            </a:endParaRPr>
          </a:p>
        </p:txBody>
      </p:sp>
      <p:sp>
        <p:nvSpPr>
          <p:cNvPr id="113" name="Ellipse 48"/>
          <p:cNvSpPr/>
          <p:nvPr/>
        </p:nvSpPr>
        <p:spPr>
          <a:xfrm>
            <a:off x="2459160" y="6159600"/>
            <a:ext cx="251640" cy="251640"/>
          </a:xfrm>
          <a:prstGeom prst="ellips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0" lang="fr-FR" sz="1800" strike="noStrike" u="none">
                <a:solidFill>
                  <a:schemeClr val="lt1"/>
                </a:solidFill>
                <a:uFillTx/>
                <a:latin typeface="Aptos"/>
              </a:rPr>
              <a:t>4</a:t>
            </a:r>
            <a:endParaRPr b="0" lang="fr-FR" sz="1800" strike="noStrike" u="none">
              <a:solidFill>
                <a:srgbClr val="ffffff"/>
              </a:solidFill>
              <a:uFillTx/>
              <a:latin typeface="Arial"/>
            </a:endParaRPr>
          </a:p>
        </p:txBody>
      </p:sp>
      <p:pic>
        <p:nvPicPr>
          <p:cNvPr id="114" name="Picture 4" descr="Icones De, images Jeu de dés png et ico"/>
          <p:cNvPicPr/>
          <p:nvPr/>
        </p:nvPicPr>
        <p:blipFill>
          <a:blip r:embed="rId6"/>
          <a:stretch/>
        </p:blipFill>
        <p:spPr>
          <a:xfrm rot="6855000">
            <a:off x="3038760" y="5993640"/>
            <a:ext cx="200520" cy="200520"/>
          </a:xfrm>
          <a:prstGeom prst="rect">
            <a:avLst/>
          </a:prstGeom>
          <a:ln w="0">
            <a:noFill/>
          </a:ln>
        </p:spPr>
      </p:pic>
      <p:pic>
        <p:nvPicPr>
          <p:cNvPr id="115" name="Picture 6" descr="Téléchargement gratuit d'Icônes de dice | FreeImages"/>
          <p:cNvPicPr/>
          <p:nvPr/>
        </p:nvPicPr>
        <p:blipFill>
          <a:blip r:embed="rId7"/>
          <a:stretch/>
        </p:blipFill>
        <p:spPr>
          <a:xfrm rot="358800">
            <a:off x="2669040" y="6004080"/>
            <a:ext cx="200520" cy="200520"/>
          </a:xfrm>
          <a:prstGeom prst="rect">
            <a:avLst/>
          </a:prstGeom>
          <a:ln w="0">
            <a:noFill/>
          </a:ln>
        </p:spPr>
      </p:pic>
      <p:pic>
        <p:nvPicPr>
          <p:cNvPr id="116" name="Picture 6" descr="Téléchargement gratuit d'Icônes de dice | FreeImages"/>
          <p:cNvPicPr/>
          <p:nvPr/>
        </p:nvPicPr>
        <p:blipFill>
          <a:blip r:embed="rId8"/>
          <a:stretch/>
        </p:blipFill>
        <p:spPr>
          <a:xfrm rot="21172200">
            <a:off x="2861280" y="5997960"/>
            <a:ext cx="200520" cy="200520"/>
          </a:xfrm>
          <a:prstGeom prst="rect">
            <a:avLst/>
          </a:prstGeom>
          <a:ln w="0">
            <a:noFill/>
          </a:ln>
        </p:spPr>
      </p:pic>
      <p:pic>
        <p:nvPicPr>
          <p:cNvPr id="117" name="Picture 6" descr="Téléchargement gratuit d'Icônes de dice | FreeImages"/>
          <p:cNvPicPr/>
          <p:nvPr/>
        </p:nvPicPr>
        <p:blipFill>
          <a:blip r:embed="rId9"/>
          <a:stretch/>
        </p:blipFill>
        <p:spPr>
          <a:xfrm rot="17102400">
            <a:off x="2761560" y="5841000"/>
            <a:ext cx="200520" cy="200520"/>
          </a:xfrm>
          <a:prstGeom prst="rect">
            <a:avLst/>
          </a:prstGeom>
          <a:ln w="0">
            <a:noFill/>
          </a:ln>
        </p:spPr>
      </p:pic>
      <p:sp>
        <p:nvSpPr>
          <p:cNvPr id="118" name="Rectangle 53"/>
          <p:cNvSpPr/>
          <p:nvPr/>
        </p:nvSpPr>
        <p:spPr>
          <a:xfrm>
            <a:off x="3850200" y="987840"/>
            <a:ext cx="1070640" cy="928800"/>
          </a:xfrm>
          <a:prstGeom prst="rect">
            <a:avLst/>
          </a:prstGeom>
          <a:solidFill>
            <a:srgbClr val="156082"/>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fr-FR" sz="1800" strike="noStrike" u="none">
              <a:solidFill>
                <a:schemeClr val="lt1"/>
              </a:solidFill>
              <a:uFillTx/>
              <a:latin typeface="Aptos"/>
            </a:endParaRPr>
          </a:p>
        </p:txBody>
      </p:sp>
      <p:sp>
        <p:nvSpPr>
          <p:cNvPr id="119" name="Ellipse 54"/>
          <p:cNvSpPr/>
          <p:nvPr/>
        </p:nvSpPr>
        <p:spPr>
          <a:xfrm>
            <a:off x="5483160" y="1094040"/>
            <a:ext cx="888480" cy="874080"/>
          </a:xfrm>
          <a:prstGeom prst="ellipse">
            <a:avLst/>
          </a:prstGeom>
          <a:noFill/>
          <a:ln>
            <a:solidFill>
              <a:srgbClr val="092a38"/>
            </a:solidFill>
            <a:prstDash val="dash"/>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fr-FR" sz="1800" strike="noStrike" u="none">
              <a:solidFill>
                <a:schemeClr val="lt1"/>
              </a:solidFill>
              <a:uFillTx/>
              <a:latin typeface="Aptos"/>
            </a:endParaRPr>
          </a:p>
        </p:txBody>
      </p:sp>
      <p:sp>
        <p:nvSpPr>
          <p:cNvPr id="120" name="Ellipse 55"/>
          <p:cNvSpPr/>
          <p:nvPr/>
        </p:nvSpPr>
        <p:spPr>
          <a:xfrm>
            <a:off x="3556440" y="2153160"/>
            <a:ext cx="475560" cy="467640"/>
          </a:xfrm>
          <a:prstGeom prst="ellipse">
            <a:avLst/>
          </a:prstGeom>
          <a:noFill/>
          <a:ln>
            <a:solidFill>
              <a:srgbClr val="092a38"/>
            </a:solidFill>
            <a:prstDash val="dash"/>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fr-FR" sz="1800" strike="noStrike" u="none">
              <a:solidFill>
                <a:schemeClr val="lt1"/>
              </a:solidFill>
              <a:uFillTx/>
              <a:latin typeface="Aptos"/>
            </a:endParaRPr>
          </a:p>
        </p:txBody>
      </p:sp>
      <p:sp>
        <p:nvSpPr>
          <p:cNvPr id="121" name="Ellipse 56"/>
          <p:cNvSpPr/>
          <p:nvPr/>
        </p:nvSpPr>
        <p:spPr>
          <a:xfrm>
            <a:off x="4137120" y="2160360"/>
            <a:ext cx="475560" cy="467640"/>
          </a:xfrm>
          <a:prstGeom prst="ellipse">
            <a:avLst/>
          </a:prstGeom>
          <a:noFill/>
          <a:ln>
            <a:solidFill>
              <a:srgbClr val="092a38"/>
            </a:solidFill>
            <a:prstDash val="dash"/>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fr-FR" sz="1800" strike="noStrike" u="none">
              <a:solidFill>
                <a:schemeClr val="lt1"/>
              </a:solidFill>
              <a:uFillTx/>
              <a:latin typeface="Aptos"/>
            </a:endParaRPr>
          </a:p>
        </p:txBody>
      </p:sp>
      <p:sp>
        <p:nvSpPr>
          <p:cNvPr id="122" name="Ellipse 57"/>
          <p:cNvSpPr/>
          <p:nvPr/>
        </p:nvSpPr>
        <p:spPr>
          <a:xfrm>
            <a:off x="4717440" y="2167920"/>
            <a:ext cx="475560" cy="467640"/>
          </a:xfrm>
          <a:prstGeom prst="ellipse">
            <a:avLst/>
          </a:prstGeom>
          <a:noFill/>
          <a:ln>
            <a:solidFill>
              <a:srgbClr val="092a38"/>
            </a:solidFill>
            <a:prstDash val="dash"/>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fr-FR" sz="1800" strike="noStrike" u="none">
              <a:solidFill>
                <a:schemeClr val="lt1"/>
              </a:solidFill>
              <a:uFillTx/>
              <a:latin typeface="Aptos"/>
            </a:endParaRPr>
          </a:p>
        </p:txBody>
      </p:sp>
      <p:sp>
        <p:nvSpPr>
          <p:cNvPr id="123" name=""/>
          <p:cNvSpPr txBox="1"/>
          <p:nvPr/>
        </p:nvSpPr>
        <p:spPr>
          <a:xfrm>
            <a:off x="3266280" y="6565680"/>
            <a:ext cx="272160" cy="274680"/>
          </a:xfrm>
          <a:prstGeom prst="rect">
            <a:avLst/>
          </a:prstGeom>
          <a:noFill/>
          <a:ln w="0">
            <a:noFill/>
          </a:ln>
        </p:spPr>
        <p:txBody>
          <a:bodyPr wrap="none" lIns="90000" rIns="90000" tIns="45000" bIns="45000" anchor="t">
            <a:noAutofit/>
          </a:bodyPr>
          <a:p>
            <a:r>
              <a:rPr b="0" lang="fr-FR" sz="1300" strike="noStrike" u="none">
                <a:solidFill>
                  <a:srgbClr val="000000"/>
                </a:solidFill>
                <a:uFillTx/>
                <a:latin typeface="Arial"/>
              </a:rPr>
              <a:t>2</a:t>
            </a:r>
            <a:endParaRPr b="0" lang="fr-FR" sz="13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4" name="Picture 2" descr="6 576 600+ Fond Papier Photos, taleaux et images libre de droits - iStock |  Texture papier, Papier blanc, Feuille papier"/>
          <p:cNvPicPr/>
          <p:nvPr/>
        </p:nvPicPr>
        <p:blipFill>
          <a:blip r:embed="rId1"/>
          <a:stretch/>
        </p:blipFill>
        <p:spPr>
          <a:xfrm>
            <a:off x="-1440" y="0"/>
            <a:ext cx="6841800" cy="6840000"/>
          </a:xfrm>
          <a:prstGeom prst="rect">
            <a:avLst/>
          </a:prstGeom>
          <a:ln w="0">
            <a:noFill/>
          </a:ln>
        </p:spPr>
      </p:pic>
      <p:sp>
        <p:nvSpPr>
          <p:cNvPr id="125" name="ZoneTexte 5"/>
          <p:cNvSpPr/>
          <p:nvPr/>
        </p:nvSpPr>
        <p:spPr>
          <a:xfrm>
            <a:off x="1345680" y="412920"/>
            <a:ext cx="4149000" cy="30312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i="1" lang="fr-FR" sz="1400" strike="noStrike" u="sng">
                <a:solidFill>
                  <a:schemeClr val="dk1"/>
                </a:solidFill>
                <a:uFillTx/>
                <a:latin typeface="Arial"/>
              </a:rPr>
              <a:t>Mise en place – La feuille de notes</a:t>
            </a:r>
            <a:endParaRPr b="0" lang="fr-FR" sz="1400" strike="noStrike" u="none">
              <a:solidFill>
                <a:srgbClr val="000000"/>
              </a:solidFill>
              <a:uFillTx/>
              <a:latin typeface="Arial"/>
            </a:endParaRPr>
          </a:p>
        </p:txBody>
      </p:sp>
      <p:sp>
        <p:nvSpPr>
          <p:cNvPr id="126" name="Rectangle 6"/>
          <p:cNvSpPr/>
          <p:nvPr/>
        </p:nvSpPr>
        <p:spPr>
          <a:xfrm rot="21540000">
            <a:off x="1140480" y="822960"/>
            <a:ext cx="3313080" cy="2842560"/>
          </a:xfrm>
          <a:prstGeom prst="rect">
            <a:avLst/>
          </a:prstGeom>
          <a:solidFill>
            <a:srgbClr val="156082"/>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fr-FR" sz="1800" strike="noStrike" u="none">
              <a:solidFill>
                <a:schemeClr val="lt1"/>
              </a:solidFill>
              <a:uFillTx/>
              <a:latin typeface="Aptos"/>
            </a:endParaRPr>
          </a:p>
        </p:txBody>
      </p:sp>
      <p:sp>
        <p:nvSpPr>
          <p:cNvPr id="127" name="ZoneTexte 8"/>
          <p:cNvSpPr/>
          <p:nvPr/>
        </p:nvSpPr>
        <p:spPr>
          <a:xfrm>
            <a:off x="265320" y="540000"/>
            <a:ext cx="795960" cy="22716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lang="fr-FR" sz="900" strike="noStrike" u="none">
                <a:solidFill>
                  <a:schemeClr val="dk1"/>
                </a:solidFill>
                <a:uFillTx/>
                <a:latin typeface="Arial"/>
              </a:rPr>
              <a:t>3 secteurs</a:t>
            </a:r>
            <a:endParaRPr b="0" lang="fr-FR" sz="900" strike="noStrike" u="none">
              <a:solidFill>
                <a:srgbClr val="000000"/>
              </a:solidFill>
              <a:uFillTx/>
              <a:latin typeface="Arial"/>
            </a:endParaRPr>
          </a:p>
        </p:txBody>
      </p:sp>
      <p:sp>
        <p:nvSpPr>
          <p:cNvPr id="128" name="ZoneTexte 9"/>
          <p:cNvSpPr/>
          <p:nvPr/>
        </p:nvSpPr>
        <p:spPr>
          <a:xfrm>
            <a:off x="273600" y="1150920"/>
            <a:ext cx="795960" cy="22716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lang="fr-FR" sz="900" strike="noStrike" u="none">
                <a:solidFill>
                  <a:schemeClr val="dk1"/>
                </a:solidFill>
                <a:uFillTx/>
                <a:latin typeface="Arial"/>
              </a:rPr>
              <a:t>personnel</a:t>
            </a:r>
            <a:endParaRPr b="0" lang="fr-FR" sz="900" strike="noStrike" u="none">
              <a:solidFill>
                <a:srgbClr val="000000"/>
              </a:solidFill>
              <a:uFillTx/>
              <a:latin typeface="Arial"/>
            </a:endParaRPr>
          </a:p>
        </p:txBody>
      </p:sp>
      <p:sp>
        <p:nvSpPr>
          <p:cNvPr id="129" name="ZoneTexte 10"/>
          <p:cNvSpPr/>
          <p:nvPr/>
        </p:nvSpPr>
        <p:spPr>
          <a:xfrm>
            <a:off x="263160" y="1829160"/>
            <a:ext cx="795960" cy="22716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lang="fr-FR" sz="900" strike="noStrike" u="none">
                <a:solidFill>
                  <a:schemeClr val="dk1"/>
                </a:solidFill>
                <a:uFillTx/>
                <a:latin typeface="Arial"/>
              </a:rPr>
              <a:t>étudiant</a:t>
            </a:r>
            <a:endParaRPr b="0" lang="fr-FR" sz="900" strike="noStrike" u="none">
              <a:solidFill>
                <a:srgbClr val="000000"/>
              </a:solidFill>
              <a:uFillTx/>
              <a:latin typeface="Arial"/>
            </a:endParaRPr>
          </a:p>
        </p:txBody>
      </p:sp>
      <p:sp>
        <p:nvSpPr>
          <p:cNvPr id="130" name="ZoneTexte 11"/>
          <p:cNvSpPr/>
          <p:nvPr/>
        </p:nvSpPr>
        <p:spPr>
          <a:xfrm>
            <a:off x="-132840" y="2535840"/>
            <a:ext cx="1356840" cy="21132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lang="fr-FR" sz="800" strike="noStrike" u="none">
                <a:solidFill>
                  <a:schemeClr val="dk1"/>
                </a:solidFill>
                <a:uFillTx/>
                <a:latin typeface="Arial"/>
              </a:rPr>
              <a:t>enseignant-chercheur</a:t>
            </a:r>
            <a:endParaRPr b="0" lang="fr-FR" sz="800" strike="noStrike" u="none">
              <a:solidFill>
                <a:srgbClr val="000000"/>
              </a:solidFill>
              <a:uFillTx/>
              <a:latin typeface="Arial"/>
            </a:endParaRPr>
          </a:p>
        </p:txBody>
      </p:sp>
      <p:sp>
        <p:nvSpPr>
          <p:cNvPr id="131" name="Ellipse 12"/>
          <p:cNvSpPr/>
          <p:nvPr/>
        </p:nvSpPr>
        <p:spPr>
          <a:xfrm>
            <a:off x="549360" y="893520"/>
            <a:ext cx="251640" cy="251640"/>
          </a:xfrm>
          <a:prstGeom prst="ellipse">
            <a:avLst/>
          </a:prstGeom>
          <a:solidFill>
            <a:srgbClr val="ff0000"/>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0" lang="fr-FR" sz="1800" strike="noStrike" u="none">
                <a:solidFill>
                  <a:schemeClr val="dk1"/>
                </a:solidFill>
                <a:uFillTx/>
                <a:latin typeface="Aptos"/>
              </a:rPr>
              <a:t>1</a:t>
            </a:r>
            <a:endParaRPr b="0" lang="fr-FR" sz="1800" strike="noStrike" u="none">
              <a:solidFill>
                <a:srgbClr val="ffffff"/>
              </a:solidFill>
              <a:uFillTx/>
              <a:latin typeface="Arial"/>
            </a:endParaRPr>
          </a:p>
        </p:txBody>
      </p:sp>
      <p:sp>
        <p:nvSpPr>
          <p:cNvPr id="132" name="Ellipse 13"/>
          <p:cNvSpPr/>
          <p:nvPr/>
        </p:nvSpPr>
        <p:spPr>
          <a:xfrm>
            <a:off x="549360" y="1498320"/>
            <a:ext cx="251640" cy="251640"/>
          </a:xfrm>
          <a:prstGeom prst="ellipse">
            <a:avLst/>
          </a:prstGeom>
          <a:solidFill>
            <a:srgbClr val="ffff00"/>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0" lang="fr-FR" sz="1800" strike="noStrike" u="none">
                <a:solidFill>
                  <a:schemeClr val="dk1"/>
                </a:solidFill>
                <a:uFillTx/>
                <a:latin typeface="Aptos"/>
              </a:rPr>
              <a:t>2</a:t>
            </a:r>
            <a:endParaRPr b="0" lang="fr-FR" sz="1800" strike="noStrike" u="none">
              <a:solidFill>
                <a:srgbClr val="000000"/>
              </a:solidFill>
              <a:uFillTx/>
              <a:latin typeface="Arial"/>
            </a:endParaRPr>
          </a:p>
        </p:txBody>
      </p:sp>
      <p:sp>
        <p:nvSpPr>
          <p:cNvPr id="133" name="Ellipse 14"/>
          <p:cNvSpPr/>
          <p:nvPr/>
        </p:nvSpPr>
        <p:spPr>
          <a:xfrm>
            <a:off x="545760" y="2255400"/>
            <a:ext cx="251640" cy="251640"/>
          </a:xfrm>
          <a:prstGeom prst="ellipse">
            <a:avLst/>
          </a:prstGeom>
          <a:solidFill>
            <a:schemeClr val="bg2"/>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0" lang="fr-FR" sz="1800" strike="noStrike" u="none">
                <a:solidFill>
                  <a:schemeClr val="dk1"/>
                </a:solidFill>
                <a:uFillTx/>
                <a:latin typeface="Aptos"/>
              </a:rPr>
              <a:t>3</a:t>
            </a:r>
            <a:endParaRPr b="0" lang="fr-FR" sz="1800" strike="noStrike" u="none">
              <a:solidFill>
                <a:srgbClr val="000000"/>
              </a:solidFill>
              <a:uFillTx/>
              <a:latin typeface="Arial"/>
            </a:endParaRPr>
          </a:p>
        </p:txBody>
      </p:sp>
      <p:sp>
        <p:nvSpPr>
          <p:cNvPr id="134" name="ZoneTexte 15"/>
          <p:cNvSpPr/>
          <p:nvPr/>
        </p:nvSpPr>
        <p:spPr>
          <a:xfrm>
            <a:off x="105480" y="3214080"/>
            <a:ext cx="795960" cy="36468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lang="fr-FR" sz="900" strike="noStrike" u="none">
                <a:solidFill>
                  <a:schemeClr val="dk1"/>
                </a:solidFill>
                <a:uFillTx/>
                <a:latin typeface="Arial"/>
              </a:rPr>
              <a:t>Rappel thèse</a:t>
            </a:r>
            <a:endParaRPr b="0" lang="fr-FR" sz="900" strike="noStrike" u="none">
              <a:solidFill>
                <a:srgbClr val="000000"/>
              </a:solidFill>
              <a:uFillTx/>
              <a:latin typeface="Arial"/>
            </a:endParaRPr>
          </a:p>
        </p:txBody>
      </p:sp>
      <p:sp>
        <p:nvSpPr>
          <p:cNvPr id="135" name="ZoneTexte 16"/>
          <p:cNvSpPr/>
          <p:nvPr/>
        </p:nvSpPr>
        <p:spPr>
          <a:xfrm>
            <a:off x="661320" y="3772800"/>
            <a:ext cx="5985000" cy="24228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1" lang="fr-FR" sz="1000" strike="noStrike" u="none">
                <a:solidFill>
                  <a:schemeClr val="dk1"/>
                </a:solidFill>
                <a:uFillTx/>
                <a:latin typeface="Arial"/>
              </a:rPr>
              <a:t>Les 3 pistes Membre</a:t>
            </a:r>
            <a:r>
              <a:rPr b="0" lang="fr-FR" sz="1000" strike="noStrike" u="none">
                <a:solidFill>
                  <a:schemeClr val="dk1"/>
                </a:solidFill>
                <a:uFillTx/>
                <a:latin typeface="Arial"/>
              </a:rPr>
              <a:t>. Chaque membre gagné rapporte 1 point de victoire (ou 1 PV) en fin de partie</a:t>
            </a:r>
            <a:endParaRPr b="0" lang="fr-FR" sz="1000" strike="noStrike" u="none">
              <a:solidFill>
                <a:srgbClr val="000000"/>
              </a:solidFill>
              <a:uFillTx/>
              <a:latin typeface="Arial"/>
            </a:endParaRPr>
          </a:p>
        </p:txBody>
      </p:sp>
      <p:sp>
        <p:nvSpPr>
          <p:cNvPr id="136" name="ZoneTexte 17"/>
          <p:cNvSpPr/>
          <p:nvPr/>
        </p:nvSpPr>
        <p:spPr>
          <a:xfrm>
            <a:off x="4346640" y="3296520"/>
            <a:ext cx="691560" cy="36468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lang="fr-FR" sz="900" strike="noStrike" u="none">
                <a:solidFill>
                  <a:schemeClr val="dk1"/>
                </a:solidFill>
                <a:uFillTx/>
                <a:latin typeface="Arial"/>
              </a:rPr>
              <a:t>Score final</a:t>
            </a:r>
            <a:endParaRPr b="0" lang="fr-FR" sz="900" strike="noStrike" u="none">
              <a:solidFill>
                <a:srgbClr val="000000"/>
              </a:solidFill>
              <a:uFillTx/>
              <a:latin typeface="Arial"/>
            </a:endParaRPr>
          </a:p>
        </p:txBody>
      </p:sp>
      <p:sp>
        <p:nvSpPr>
          <p:cNvPr id="137" name="ZoneTexte 18"/>
          <p:cNvSpPr/>
          <p:nvPr/>
        </p:nvSpPr>
        <p:spPr>
          <a:xfrm>
            <a:off x="4400640" y="708840"/>
            <a:ext cx="691560" cy="36468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lang="fr-FR" sz="900" strike="noStrike" u="none">
                <a:solidFill>
                  <a:schemeClr val="dk1"/>
                </a:solidFill>
                <a:uFillTx/>
                <a:latin typeface="Arial"/>
              </a:rPr>
              <a:t>Nom du joueur</a:t>
            </a:r>
            <a:endParaRPr b="0" lang="fr-FR" sz="900" strike="noStrike" u="none">
              <a:solidFill>
                <a:srgbClr val="000000"/>
              </a:solidFill>
              <a:uFillTx/>
              <a:latin typeface="Arial"/>
            </a:endParaRPr>
          </a:p>
        </p:txBody>
      </p:sp>
      <p:sp>
        <p:nvSpPr>
          <p:cNvPr id="138" name="ZoneTexte 19"/>
          <p:cNvSpPr/>
          <p:nvPr/>
        </p:nvSpPr>
        <p:spPr>
          <a:xfrm>
            <a:off x="4412520" y="1073520"/>
            <a:ext cx="691560" cy="50220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lang="fr-FR" sz="900" strike="noStrike" u="none">
                <a:solidFill>
                  <a:schemeClr val="dk1"/>
                </a:solidFill>
                <a:uFillTx/>
                <a:latin typeface="Arial"/>
              </a:rPr>
              <a:t>Colonne décompte final</a:t>
            </a:r>
            <a:endParaRPr b="0" lang="fr-FR" sz="900" strike="noStrike" u="none">
              <a:solidFill>
                <a:srgbClr val="000000"/>
              </a:solidFill>
              <a:uFillTx/>
              <a:latin typeface="Arial"/>
            </a:endParaRPr>
          </a:p>
        </p:txBody>
      </p:sp>
      <p:sp>
        <p:nvSpPr>
          <p:cNvPr id="139" name="Rectangle 20"/>
          <p:cNvSpPr/>
          <p:nvPr/>
        </p:nvSpPr>
        <p:spPr>
          <a:xfrm>
            <a:off x="273600" y="4024080"/>
            <a:ext cx="2951280" cy="2562840"/>
          </a:xfrm>
          <a:prstGeom prst="rect">
            <a:avLst/>
          </a:prstGeom>
          <a:noFill/>
          <a:ln>
            <a:solidFill>
              <a:srgbClr val="092a38"/>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fr-FR" sz="1800" strike="noStrike" u="none">
              <a:solidFill>
                <a:schemeClr val="lt1"/>
              </a:solidFill>
              <a:uFillTx/>
              <a:latin typeface="Aptos"/>
            </a:endParaRPr>
          </a:p>
        </p:txBody>
      </p:sp>
      <p:sp>
        <p:nvSpPr>
          <p:cNvPr id="140" name="ZoneTexte 21"/>
          <p:cNvSpPr/>
          <p:nvPr/>
        </p:nvSpPr>
        <p:spPr>
          <a:xfrm>
            <a:off x="545760" y="4128840"/>
            <a:ext cx="2637720" cy="63972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pPr>
            <a:r>
              <a:rPr b="0" lang="fr-FR" sz="900" strike="noStrike" u="none">
                <a:solidFill>
                  <a:schemeClr val="dk1"/>
                </a:solidFill>
                <a:uFillTx/>
                <a:latin typeface="Arial"/>
              </a:rPr>
              <a:t>Chaque secteur est divisé en </a:t>
            </a:r>
            <a:r>
              <a:rPr b="1" lang="fr-FR" sz="900" strike="noStrike" u="none">
                <a:solidFill>
                  <a:schemeClr val="dk1"/>
                </a:solidFill>
                <a:uFillTx/>
                <a:latin typeface="Arial"/>
              </a:rPr>
              <a:t>6 colonnes</a:t>
            </a:r>
            <a:r>
              <a:rPr b="0" lang="fr-FR" sz="900" strike="noStrike" u="none">
                <a:solidFill>
                  <a:schemeClr val="dk1"/>
                </a:solidFill>
                <a:uFillTx/>
                <a:latin typeface="Arial"/>
              </a:rPr>
              <a:t>, chacune associée à un dé que les joueurs doivent numéroter avant le début de chaque partie.</a:t>
            </a:r>
            <a:endParaRPr b="0" lang="fr-FR" sz="900" strike="noStrike" u="none">
              <a:solidFill>
                <a:srgbClr val="000000"/>
              </a:solidFill>
              <a:uFillTx/>
              <a:latin typeface="Arial"/>
            </a:endParaRPr>
          </a:p>
        </p:txBody>
      </p:sp>
      <p:sp>
        <p:nvSpPr>
          <p:cNvPr id="141" name="ZoneTexte 22"/>
          <p:cNvSpPr/>
          <p:nvPr/>
        </p:nvSpPr>
        <p:spPr>
          <a:xfrm>
            <a:off x="273600" y="4815360"/>
            <a:ext cx="2909880" cy="36468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pPr>
            <a:r>
              <a:rPr b="0" lang="fr-FR" sz="900" strike="noStrike" u="none">
                <a:solidFill>
                  <a:schemeClr val="dk1"/>
                </a:solidFill>
                <a:uFillTx/>
                <a:latin typeface="Arial"/>
              </a:rPr>
              <a:t>Pour votre première partie, </a:t>
            </a:r>
            <a:r>
              <a:rPr b="1" lang="fr-FR" sz="900" strike="noStrike" u="none">
                <a:solidFill>
                  <a:schemeClr val="dk1"/>
                </a:solidFill>
                <a:uFillTx/>
                <a:latin typeface="Arial"/>
              </a:rPr>
              <a:t>numérotez les dés</a:t>
            </a:r>
            <a:r>
              <a:rPr b="0" lang="fr-FR" sz="900" strike="noStrike" u="none">
                <a:solidFill>
                  <a:schemeClr val="dk1"/>
                </a:solidFill>
                <a:uFillTx/>
                <a:latin typeface="Arial"/>
              </a:rPr>
              <a:t> de chaque quartier de 1 à 6, de la gauche vers la droite :</a:t>
            </a:r>
            <a:endParaRPr b="0" lang="fr-FR" sz="900" strike="noStrike" u="none">
              <a:solidFill>
                <a:srgbClr val="000000"/>
              </a:solidFill>
              <a:uFillTx/>
              <a:latin typeface="Arial"/>
            </a:endParaRPr>
          </a:p>
        </p:txBody>
      </p:sp>
      <p:sp>
        <p:nvSpPr>
          <p:cNvPr id="142" name="Rectangle 23"/>
          <p:cNvSpPr/>
          <p:nvPr/>
        </p:nvSpPr>
        <p:spPr>
          <a:xfrm rot="16200000">
            <a:off x="1362960" y="4597560"/>
            <a:ext cx="789840" cy="2583720"/>
          </a:xfrm>
          <a:prstGeom prst="rect">
            <a:avLst/>
          </a:prstGeom>
          <a:solidFill>
            <a:srgbClr val="156082"/>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fr-FR" sz="1800" strike="noStrike" u="none">
              <a:solidFill>
                <a:schemeClr val="lt1"/>
              </a:solidFill>
              <a:uFillTx/>
              <a:latin typeface="Aptos"/>
            </a:endParaRPr>
          </a:p>
        </p:txBody>
      </p:sp>
      <p:sp>
        <p:nvSpPr>
          <p:cNvPr id="143" name="Rectangle : avec coins arrondis en diagonale 29"/>
          <p:cNvSpPr/>
          <p:nvPr/>
        </p:nvSpPr>
        <p:spPr>
          <a:xfrm>
            <a:off x="5014440" y="1001520"/>
            <a:ext cx="1505520" cy="2664000"/>
          </a:xfrm>
          <a:prstGeom prst="round2DiagRect">
            <a:avLst>
              <a:gd name="adj1" fmla="val 16667"/>
              <a:gd name="adj2" fmla="val 18577"/>
            </a:avLst>
          </a:prstGeom>
          <a:solidFill>
            <a:schemeClr val="bg2"/>
          </a:solidFill>
          <a:ln w="31750">
            <a:solidFill>
              <a:srgbClr val="ffffff">
                <a:lumMod val="65000"/>
              </a:srgbClr>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fr-FR" sz="900" strike="noStrike" u="none">
              <a:solidFill>
                <a:schemeClr val="lt1"/>
              </a:solidFill>
              <a:uFillTx/>
              <a:latin typeface="Aptos"/>
            </a:endParaRPr>
          </a:p>
        </p:txBody>
      </p:sp>
      <p:sp>
        <p:nvSpPr>
          <p:cNvPr id="144" name="ZoneTexte 30"/>
          <p:cNvSpPr/>
          <p:nvPr/>
        </p:nvSpPr>
        <p:spPr>
          <a:xfrm>
            <a:off x="5059800" y="1001520"/>
            <a:ext cx="1415520" cy="22716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1" lang="fr-FR" sz="900" strike="noStrike" u="none">
                <a:solidFill>
                  <a:schemeClr val="dk1"/>
                </a:solidFill>
                <a:uFillTx/>
                <a:latin typeface="Arial"/>
              </a:rPr>
              <a:t>3 actions de prestige</a:t>
            </a:r>
            <a:endParaRPr b="0" lang="fr-FR" sz="900" strike="noStrike" u="none">
              <a:solidFill>
                <a:srgbClr val="000000"/>
              </a:solidFill>
              <a:uFillTx/>
              <a:latin typeface="Arial"/>
            </a:endParaRPr>
          </a:p>
        </p:txBody>
      </p:sp>
      <p:sp>
        <p:nvSpPr>
          <p:cNvPr id="145" name="ZoneTexte 31"/>
          <p:cNvSpPr/>
          <p:nvPr/>
        </p:nvSpPr>
        <p:spPr>
          <a:xfrm>
            <a:off x="5252400" y="1206360"/>
            <a:ext cx="1353600" cy="2271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fr-FR" sz="900" strike="noStrike" u="none">
                <a:solidFill>
                  <a:schemeClr val="dk1"/>
                </a:solidFill>
                <a:uFillTx/>
                <a:latin typeface="Arial"/>
              </a:rPr>
              <a:t>Contrat de subvention</a:t>
            </a:r>
            <a:endParaRPr b="0" lang="fr-FR" sz="900" strike="noStrike" u="none">
              <a:solidFill>
                <a:srgbClr val="000000"/>
              </a:solidFill>
              <a:uFillTx/>
              <a:latin typeface="Arial"/>
            </a:endParaRPr>
          </a:p>
        </p:txBody>
      </p:sp>
      <p:sp>
        <p:nvSpPr>
          <p:cNvPr id="146" name="ZoneTexte 32"/>
          <p:cNvSpPr/>
          <p:nvPr/>
        </p:nvSpPr>
        <p:spPr>
          <a:xfrm>
            <a:off x="5249520" y="1402200"/>
            <a:ext cx="1226160" cy="36468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fr-FR" sz="900" strike="noStrike" u="none">
                <a:solidFill>
                  <a:schemeClr val="dk1"/>
                </a:solidFill>
                <a:uFillTx/>
                <a:latin typeface="Arial"/>
              </a:rPr>
              <a:t>Constitution d’une association</a:t>
            </a:r>
            <a:endParaRPr b="0" lang="fr-FR" sz="900" strike="noStrike" u="none">
              <a:solidFill>
                <a:srgbClr val="000000"/>
              </a:solidFill>
              <a:uFillTx/>
              <a:latin typeface="Arial"/>
            </a:endParaRPr>
          </a:p>
        </p:txBody>
      </p:sp>
      <p:sp>
        <p:nvSpPr>
          <p:cNvPr id="147" name="ZoneTexte 33"/>
          <p:cNvSpPr/>
          <p:nvPr/>
        </p:nvSpPr>
        <p:spPr>
          <a:xfrm>
            <a:off x="5249520" y="1736640"/>
            <a:ext cx="1226160" cy="36468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fr-FR" sz="900" strike="noStrike" u="none">
                <a:solidFill>
                  <a:schemeClr val="dk1"/>
                </a:solidFill>
                <a:uFillTx/>
                <a:latin typeface="Arial"/>
              </a:rPr>
              <a:t>Publication d’une thèse</a:t>
            </a:r>
            <a:endParaRPr b="0" lang="fr-FR" sz="900" strike="noStrike" u="none">
              <a:solidFill>
                <a:srgbClr val="000000"/>
              </a:solidFill>
              <a:uFillTx/>
              <a:latin typeface="Arial"/>
            </a:endParaRPr>
          </a:p>
        </p:txBody>
      </p:sp>
      <p:sp>
        <p:nvSpPr>
          <p:cNvPr id="148" name="ZoneTexte 34"/>
          <p:cNvSpPr/>
          <p:nvPr/>
        </p:nvSpPr>
        <p:spPr>
          <a:xfrm>
            <a:off x="4959000" y="2064600"/>
            <a:ext cx="1616400" cy="22716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1" lang="fr-FR" sz="900" strike="noStrike" u="none">
                <a:solidFill>
                  <a:schemeClr val="dk1"/>
                </a:solidFill>
                <a:uFillTx/>
                <a:latin typeface="Arial"/>
              </a:rPr>
              <a:t>3 bâtiments de fonction</a:t>
            </a:r>
            <a:endParaRPr b="0" lang="fr-FR" sz="900" strike="noStrike" u="none">
              <a:solidFill>
                <a:srgbClr val="000000"/>
              </a:solidFill>
              <a:uFillTx/>
              <a:latin typeface="Arial"/>
            </a:endParaRPr>
          </a:p>
        </p:txBody>
      </p:sp>
      <p:sp>
        <p:nvSpPr>
          <p:cNvPr id="149" name="ZoneTexte 35"/>
          <p:cNvSpPr/>
          <p:nvPr/>
        </p:nvSpPr>
        <p:spPr>
          <a:xfrm>
            <a:off x="5250600" y="2259720"/>
            <a:ext cx="1353600" cy="2271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fr-FR" sz="900" strike="noStrike" u="none">
                <a:solidFill>
                  <a:schemeClr val="dk1"/>
                </a:solidFill>
                <a:uFillTx/>
                <a:latin typeface="Arial"/>
              </a:rPr>
              <a:t>Pôle administratif</a:t>
            </a:r>
            <a:endParaRPr b="0" lang="fr-FR" sz="900" strike="noStrike" u="none">
              <a:solidFill>
                <a:srgbClr val="000000"/>
              </a:solidFill>
              <a:uFillTx/>
              <a:latin typeface="Arial"/>
            </a:endParaRPr>
          </a:p>
        </p:txBody>
      </p:sp>
      <p:sp>
        <p:nvSpPr>
          <p:cNvPr id="150" name="ZoneTexte 36"/>
          <p:cNvSpPr/>
          <p:nvPr/>
        </p:nvSpPr>
        <p:spPr>
          <a:xfrm>
            <a:off x="5250600" y="2452680"/>
            <a:ext cx="1353600" cy="2271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fr-FR" sz="900" strike="noStrike" u="none">
                <a:solidFill>
                  <a:schemeClr val="dk1"/>
                </a:solidFill>
                <a:uFillTx/>
                <a:latin typeface="Arial"/>
              </a:rPr>
              <a:t>Résidence étudiante</a:t>
            </a:r>
            <a:endParaRPr b="0" lang="fr-FR" sz="900" strike="noStrike" u="none">
              <a:solidFill>
                <a:srgbClr val="000000"/>
              </a:solidFill>
              <a:uFillTx/>
              <a:latin typeface="Arial"/>
            </a:endParaRPr>
          </a:p>
        </p:txBody>
      </p:sp>
      <p:sp>
        <p:nvSpPr>
          <p:cNvPr id="151" name="ZoneTexte 37"/>
          <p:cNvSpPr/>
          <p:nvPr/>
        </p:nvSpPr>
        <p:spPr>
          <a:xfrm>
            <a:off x="5249520" y="2648160"/>
            <a:ext cx="1353600" cy="36468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fr-FR" sz="900" strike="noStrike" u="none">
                <a:solidFill>
                  <a:schemeClr val="dk1"/>
                </a:solidFill>
                <a:uFillTx/>
                <a:latin typeface="Arial"/>
              </a:rPr>
              <a:t>Laboratoire de recherche</a:t>
            </a:r>
            <a:endParaRPr b="0" lang="fr-FR" sz="900" strike="noStrike" u="none">
              <a:solidFill>
                <a:srgbClr val="000000"/>
              </a:solidFill>
              <a:uFillTx/>
              <a:latin typeface="Arial"/>
            </a:endParaRPr>
          </a:p>
        </p:txBody>
      </p:sp>
      <p:sp>
        <p:nvSpPr>
          <p:cNvPr id="152" name="ZoneTexte 39"/>
          <p:cNvSpPr/>
          <p:nvPr/>
        </p:nvSpPr>
        <p:spPr>
          <a:xfrm>
            <a:off x="4961160" y="2981520"/>
            <a:ext cx="1616400" cy="22716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1" lang="fr-FR" sz="900" strike="noStrike" u="none">
                <a:solidFill>
                  <a:schemeClr val="dk1"/>
                </a:solidFill>
                <a:uFillTx/>
                <a:latin typeface="Arial"/>
              </a:rPr>
              <a:t>3 types de ressources</a:t>
            </a:r>
            <a:endParaRPr b="0" lang="fr-FR" sz="900" strike="noStrike" u="none">
              <a:solidFill>
                <a:srgbClr val="000000"/>
              </a:solidFill>
              <a:uFillTx/>
              <a:latin typeface="Arial"/>
            </a:endParaRPr>
          </a:p>
        </p:txBody>
      </p:sp>
      <p:sp>
        <p:nvSpPr>
          <p:cNvPr id="153" name="ZoneTexte 40"/>
          <p:cNvSpPr/>
          <p:nvPr/>
        </p:nvSpPr>
        <p:spPr>
          <a:xfrm>
            <a:off x="5562360" y="3153960"/>
            <a:ext cx="1353600" cy="50220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fr-FR" sz="900" strike="noStrike" u="none">
                <a:solidFill>
                  <a:schemeClr val="dk1"/>
                </a:solidFill>
                <a:uFillTx/>
                <a:latin typeface="Arial"/>
              </a:rPr>
              <a:t>Fond</a:t>
            </a:r>
            <a:br>
              <a:rPr sz="900"/>
            </a:br>
            <a:r>
              <a:rPr b="0" lang="fr-FR" sz="900" strike="noStrike" u="none">
                <a:solidFill>
                  <a:schemeClr val="dk1"/>
                </a:solidFill>
                <a:uFillTx/>
                <a:latin typeface="Arial"/>
              </a:rPr>
              <a:t>Motivation</a:t>
            </a:r>
            <a:br>
              <a:rPr sz="900"/>
            </a:br>
            <a:r>
              <a:rPr b="0" lang="fr-FR" sz="900" strike="noStrike" u="none">
                <a:solidFill>
                  <a:schemeClr val="dk1"/>
                </a:solidFill>
                <a:uFillTx/>
                <a:latin typeface="Arial"/>
              </a:rPr>
              <a:t>Connaissance</a:t>
            </a:r>
            <a:endParaRPr b="0" lang="fr-FR" sz="900" strike="noStrike" u="none">
              <a:solidFill>
                <a:srgbClr val="000000"/>
              </a:solidFill>
              <a:uFillTx/>
              <a:latin typeface="Arial"/>
            </a:endParaRPr>
          </a:p>
        </p:txBody>
      </p:sp>
      <p:sp>
        <p:nvSpPr>
          <p:cNvPr id="154" name="Rectangle : avec coin rogné 41"/>
          <p:cNvSpPr/>
          <p:nvPr/>
        </p:nvSpPr>
        <p:spPr>
          <a:xfrm rot="5400000">
            <a:off x="4604760" y="3038760"/>
            <a:ext cx="973080" cy="2951280"/>
          </a:xfrm>
          <a:prstGeom prst="snip1Rect">
            <a:avLst>
              <a:gd name="adj" fmla="val 14164"/>
            </a:avLst>
          </a:prstGeom>
          <a:solidFill>
            <a:schemeClr val="bg2"/>
          </a:solidFill>
          <a:ln w="31750">
            <a:solidFill>
              <a:srgbClr val="e97132">
                <a:lumMod val="60000"/>
                <a:lumOff val="40000"/>
              </a:srgbClr>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fr-FR" sz="1800" strike="noStrike" u="none">
              <a:solidFill>
                <a:schemeClr val="lt1"/>
              </a:solidFill>
              <a:uFillTx/>
              <a:latin typeface="Aptos"/>
            </a:endParaRPr>
          </a:p>
        </p:txBody>
      </p:sp>
      <p:sp>
        <p:nvSpPr>
          <p:cNvPr id="155" name="Rectangle : avec coin rogné 42"/>
          <p:cNvSpPr/>
          <p:nvPr/>
        </p:nvSpPr>
        <p:spPr>
          <a:xfrm rot="5400000">
            <a:off x="4837680" y="3861000"/>
            <a:ext cx="496800" cy="2942280"/>
          </a:xfrm>
          <a:prstGeom prst="snip1Rect">
            <a:avLst>
              <a:gd name="adj" fmla="val 25706"/>
            </a:avLst>
          </a:prstGeom>
          <a:solidFill>
            <a:schemeClr val="bg2"/>
          </a:solidFill>
          <a:ln w="31750">
            <a:solidFill>
              <a:srgbClr val="e97132">
                <a:lumMod val="60000"/>
                <a:lumOff val="40000"/>
              </a:srgbClr>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fr-FR" sz="1800" strike="noStrike" u="none">
              <a:solidFill>
                <a:schemeClr val="lt1"/>
              </a:solidFill>
              <a:uFillTx/>
              <a:latin typeface="Aptos"/>
            </a:endParaRPr>
          </a:p>
        </p:txBody>
      </p:sp>
      <p:sp>
        <p:nvSpPr>
          <p:cNvPr id="156" name="Rectangle : avec coins arrondis en diagonale 44"/>
          <p:cNvSpPr/>
          <p:nvPr/>
        </p:nvSpPr>
        <p:spPr>
          <a:xfrm>
            <a:off x="3614400" y="5664240"/>
            <a:ext cx="2942280" cy="923040"/>
          </a:xfrm>
          <a:prstGeom prst="round2DiagRect">
            <a:avLst>
              <a:gd name="adj1" fmla="val 16667"/>
              <a:gd name="adj2" fmla="val 18577"/>
            </a:avLst>
          </a:prstGeom>
          <a:solidFill>
            <a:schemeClr val="accent2"/>
          </a:solidFill>
          <a:ln>
            <a:solidFill>
              <a:srgbClr val="e97132">
                <a:lumMod val="75000"/>
              </a:srgbClr>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defTabSz="457200">
              <a:lnSpc>
                <a:spcPct val="100000"/>
              </a:lnSpc>
            </a:pPr>
            <a:endParaRPr b="0" lang="fr-FR" sz="900" strike="noStrike" u="none">
              <a:solidFill>
                <a:schemeClr val="lt1"/>
              </a:solidFill>
              <a:uFillTx/>
              <a:latin typeface="Aptos"/>
            </a:endParaRPr>
          </a:p>
        </p:txBody>
      </p:sp>
      <p:sp>
        <p:nvSpPr>
          <p:cNvPr id="157" name="ZoneTexte 45"/>
          <p:cNvSpPr/>
          <p:nvPr/>
        </p:nvSpPr>
        <p:spPr>
          <a:xfrm>
            <a:off x="3581640" y="4042800"/>
            <a:ext cx="3047760" cy="91548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fr-FR" sz="900" strike="noStrike" u="none">
                <a:solidFill>
                  <a:schemeClr val="dk1"/>
                </a:solidFill>
                <a:uFillTx/>
                <a:latin typeface="Arial"/>
              </a:rPr>
              <a:t>Lors de vos </a:t>
            </a:r>
            <a:r>
              <a:rPr b="1" lang="fr-FR" sz="900" strike="noStrike" u="none">
                <a:solidFill>
                  <a:schemeClr val="dk1"/>
                </a:solidFill>
                <a:uFillTx/>
                <a:latin typeface="Arial"/>
              </a:rPr>
              <a:t>parties suivantes</a:t>
            </a:r>
            <a:r>
              <a:rPr b="0" lang="fr-FR" sz="900" strike="noStrike" u="none">
                <a:solidFill>
                  <a:schemeClr val="dk1"/>
                </a:solidFill>
                <a:uFillTx/>
                <a:latin typeface="Arial"/>
              </a:rPr>
              <a:t>, le XXX doit :</a:t>
            </a:r>
            <a:endParaRPr b="0" lang="fr-FR" sz="900" strike="noStrike" u="none">
              <a:solidFill>
                <a:srgbClr val="000000"/>
              </a:solidFill>
              <a:uFillTx/>
              <a:latin typeface="Arial"/>
            </a:endParaRPr>
          </a:p>
          <a:p>
            <a:pPr marL="216000" indent="-216000" defTabSz="457200">
              <a:lnSpc>
                <a:spcPct val="100000"/>
              </a:lnSpc>
              <a:buClr>
                <a:srgbClr val="000000"/>
              </a:buClr>
              <a:buFont typeface="Wingdings" charset="2"/>
              <a:buChar char=""/>
            </a:pPr>
            <a:r>
              <a:rPr b="0" lang="fr-FR" sz="900" strike="noStrike" u="none">
                <a:solidFill>
                  <a:schemeClr val="dk1"/>
                </a:solidFill>
                <a:uFillTx/>
                <a:latin typeface="Arial"/>
              </a:rPr>
              <a:t>Lancer un dé pour définir la valeur la plus à gauche,</a:t>
            </a:r>
            <a:endParaRPr b="0" lang="fr-FR" sz="900" strike="noStrike" u="none">
              <a:solidFill>
                <a:srgbClr val="000000"/>
              </a:solidFill>
              <a:uFillTx/>
              <a:latin typeface="Arial"/>
            </a:endParaRPr>
          </a:p>
          <a:p>
            <a:pPr marL="216000" indent="-216000" defTabSz="457200">
              <a:lnSpc>
                <a:spcPct val="100000"/>
              </a:lnSpc>
              <a:buClr>
                <a:srgbClr val="000000"/>
              </a:buClr>
              <a:buFont typeface="Wingdings" charset="2"/>
              <a:buChar char=""/>
            </a:pPr>
            <a:r>
              <a:rPr b="0" lang="fr-FR" sz="900" strike="noStrike" u="none">
                <a:solidFill>
                  <a:schemeClr val="dk1"/>
                </a:solidFill>
                <a:uFillTx/>
                <a:latin typeface="Arial"/>
              </a:rPr>
              <a:t>Choisir si la numérotation est croissante ou décroissante.</a:t>
            </a:r>
            <a:endParaRPr b="0" lang="fr-FR" sz="900" strike="noStrike" u="none">
              <a:solidFill>
                <a:srgbClr val="000000"/>
              </a:solidFill>
              <a:uFillTx/>
              <a:latin typeface="Arial"/>
            </a:endParaRPr>
          </a:p>
          <a:p>
            <a:pPr defTabSz="457200">
              <a:lnSpc>
                <a:spcPct val="100000"/>
              </a:lnSpc>
            </a:pPr>
            <a:r>
              <a:rPr b="1" i="1" lang="fr-FR" sz="900" strike="noStrike" u="none">
                <a:solidFill>
                  <a:schemeClr val="dk1"/>
                </a:solidFill>
                <a:uFillTx/>
                <a:latin typeface="Arial"/>
              </a:rPr>
              <a:t>Exemple : </a:t>
            </a:r>
            <a:r>
              <a:rPr b="0" i="1" lang="fr-FR" sz="900" strike="noStrike" u="none">
                <a:solidFill>
                  <a:schemeClr val="dk1"/>
                </a:solidFill>
                <a:uFillTx/>
                <a:latin typeface="Arial"/>
              </a:rPr>
              <a:t>4, 5, 6, 1, 2, 3 (croissant) ou 4, 3, 2, 1, 6, 5 (décroissant).</a:t>
            </a:r>
            <a:endParaRPr b="0" lang="fr-FR" sz="900" strike="noStrike" u="none">
              <a:solidFill>
                <a:srgbClr val="000000"/>
              </a:solidFill>
              <a:uFillTx/>
              <a:latin typeface="Arial"/>
            </a:endParaRPr>
          </a:p>
        </p:txBody>
      </p:sp>
      <p:sp>
        <p:nvSpPr>
          <p:cNvPr id="158" name="ZoneTexte 46"/>
          <p:cNvSpPr/>
          <p:nvPr/>
        </p:nvSpPr>
        <p:spPr>
          <a:xfrm>
            <a:off x="3607200" y="5083920"/>
            <a:ext cx="3013560" cy="50220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fr-FR" sz="900" strike="noStrike" u="none">
                <a:solidFill>
                  <a:schemeClr val="dk1"/>
                </a:solidFill>
                <a:uFillTx/>
                <a:latin typeface="Arial"/>
              </a:rPr>
              <a:t>Vous pouvez également choisir de jouer en mode expert dans lequel le XXX numérote les colonnes dans l’ordre de son choix.</a:t>
            </a:r>
            <a:endParaRPr b="0" lang="fr-FR" sz="900" strike="noStrike" u="none">
              <a:solidFill>
                <a:srgbClr val="000000"/>
              </a:solidFill>
              <a:uFillTx/>
              <a:latin typeface="Arial"/>
            </a:endParaRPr>
          </a:p>
        </p:txBody>
      </p:sp>
      <p:sp>
        <p:nvSpPr>
          <p:cNvPr id="159" name="ZoneTexte 47"/>
          <p:cNvSpPr/>
          <p:nvPr/>
        </p:nvSpPr>
        <p:spPr>
          <a:xfrm>
            <a:off x="3614400" y="5687280"/>
            <a:ext cx="2589120" cy="915480"/>
          </a:xfrm>
          <a:prstGeom prst="rect">
            <a:avLst/>
          </a:prstGeom>
          <a:noFill/>
          <a:ln w="0">
            <a:noFill/>
          </a:ln>
        </p:spPr>
        <p:style>
          <a:lnRef idx="0"/>
          <a:fillRef idx="0"/>
          <a:effectRef idx="0"/>
          <a:fontRef idx="minor"/>
        </p:style>
        <p:txBody>
          <a:bodyPr lIns="90000" rIns="90000" tIns="45000" bIns="45000" anchor="t">
            <a:spAutoFit/>
          </a:bodyPr>
          <a:p>
            <a:pPr marL="216000" indent="-216000" defTabSz="457200">
              <a:lnSpc>
                <a:spcPct val="100000"/>
              </a:lnSpc>
              <a:buClr>
                <a:srgbClr val="ffffff"/>
              </a:buClr>
              <a:buFont typeface="Wingdings" charset="2"/>
              <a:buChar char=""/>
            </a:pPr>
            <a:r>
              <a:rPr b="1" lang="fr-FR" sz="900" strike="noStrike" u="none">
                <a:solidFill>
                  <a:schemeClr val="lt1"/>
                </a:solidFill>
                <a:uFillTx/>
                <a:latin typeface="Arial"/>
              </a:rPr>
              <a:t>Les valeurs de 1 à 6 doivent être utilisées une seule fois par secteur.</a:t>
            </a:r>
            <a:endParaRPr b="1" lang="fr-FR" sz="900" strike="noStrike" u="none">
              <a:solidFill>
                <a:srgbClr val="000000"/>
              </a:solidFill>
              <a:uFillTx/>
              <a:latin typeface="Arial"/>
              <a:ea typeface="Microsoft YaHei"/>
            </a:endParaRPr>
          </a:p>
          <a:p>
            <a:pPr marL="216000" indent="-216000" defTabSz="457200">
              <a:lnSpc>
                <a:spcPct val="100000"/>
              </a:lnSpc>
              <a:buClr>
                <a:srgbClr val="ffffff"/>
              </a:buClr>
              <a:buFont typeface="Wingdings" charset="2"/>
              <a:buChar char=""/>
            </a:pPr>
            <a:r>
              <a:rPr b="1" lang="fr-FR" sz="900" strike="noStrike" u="none">
                <a:solidFill>
                  <a:schemeClr val="lt1"/>
                </a:solidFill>
                <a:uFillTx/>
                <a:latin typeface="Arial"/>
              </a:rPr>
              <a:t>Tous les joueurs doivent utiliser la même numérotation.</a:t>
            </a:r>
            <a:endParaRPr b="1" lang="fr-FR" sz="900" strike="noStrike" u="none">
              <a:solidFill>
                <a:srgbClr val="000000"/>
              </a:solidFill>
              <a:uFillTx/>
              <a:latin typeface="Arial"/>
              <a:ea typeface="Microsoft YaHei"/>
            </a:endParaRPr>
          </a:p>
          <a:p>
            <a:pPr marL="216000" indent="-216000" defTabSz="457200">
              <a:lnSpc>
                <a:spcPct val="100000"/>
              </a:lnSpc>
              <a:buClr>
                <a:srgbClr val="ffffff"/>
              </a:buClr>
              <a:buFont typeface="Wingdings" charset="2"/>
              <a:buChar char=""/>
            </a:pPr>
            <a:r>
              <a:rPr b="1" lang="fr-FR" sz="900" strike="noStrike" u="none">
                <a:solidFill>
                  <a:schemeClr val="lt1"/>
                </a:solidFill>
                <a:uFillTx/>
                <a:latin typeface="Arial"/>
              </a:rPr>
              <a:t>Les valeurs d’une même colonne doivent être identiques.</a:t>
            </a:r>
            <a:endParaRPr b="1" lang="fr-FR" sz="900" strike="noStrike" u="none">
              <a:solidFill>
                <a:srgbClr val="000000"/>
              </a:solidFill>
              <a:uFillTx/>
              <a:latin typeface="Arial"/>
              <a:ea typeface="Microsoft YaHei"/>
            </a:endParaRPr>
          </a:p>
        </p:txBody>
      </p:sp>
      <p:sp>
        <p:nvSpPr>
          <p:cNvPr id="160" name=""/>
          <p:cNvSpPr txBox="1"/>
          <p:nvPr/>
        </p:nvSpPr>
        <p:spPr>
          <a:xfrm>
            <a:off x="3283920" y="6565680"/>
            <a:ext cx="272160" cy="274680"/>
          </a:xfrm>
          <a:prstGeom prst="rect">
            <a:avLst/>
          </a:prstGeom>
          <a:noFill/>
          <a:ln w="0">
            <a:noFill/>
          </a:ln>
        </p:spPr>
        <p:txBody>
          <a:bodyPr wrap="none" lIns="90000" rIns="90000" tIns="45000" bIns="45000" anchor="t">
            <a:noAutofit/>
          </a:bodyPr>
          <a:p>
            <a:r>
              <a:rPr b="0" lang="fr-FR" sz="1300" strike="noStrike" u="none">
                <a:solidFill>
                  <a:srgbClr val="000000"/>
                </a:solidFill>
                <a:uFillTx/>
                <a:latin typeface="Arial"/>
              </a:rPr>
              <a:t>3</a:t>
            </a:r>
            <a:endParaRPr b="0" lang="fr-FR" sz="1300" strike="noStrike" u="none">
              <a:solidFill>
                <a:srgbClr val="000000"/>
              </a:solidFill>
              <a:uFillTx/>
              <a:latin typeface="Arial"/>
            </a:endParaRPr>
          </a:p>
        </p:txBody>
      </p:sp>
      <p:sp>
        <p:nvSpPr>
          <p:cNvPr id="161" name=""/>
          <p:cNvSpPr/>
          <p:nvPr/>
        </p:nvSpPr>
        <p:spPr>
          <a:xfrm>
            <a:off x="342720" y="4152960"/>
            <a:ext cx="203040" cy="539640"/>
          </a:xfrm>
          <a:prstGeom prst="rect">
            <a:avLst/>
          </a:prstGeom>
          <a:solidFill>
            <a:srgbClr val="2a6099"/>
          </a:solidFill>
          <a:ln w="0">
            <a:solidFill>
              <a:srgbClr val="000000"/>
            </a:solidFill>
          </a:ln>
        </p:spPr>
        <p:style>
          <a:lnRef idx="0"/>
          <a:fillRef idx="0"/>
          <a:effectRef idx="0"/>
          <a:fontRef idx="minor"/>
        </p:style>
        <p:txBody>
          <a:bodyPr lIns="90000" rIns="90000" tIns="45000" bIns="45000" anchor="ctr">
            <a:noAutofit/>
          </a:bodyPr>
          <a:p>
            <a:endParaRPr b="0" lang="fr-FR"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2" name="Picture 2" descr="6 576 600+ Fond Papier Photos, taleaux et images libre de droits - iStock |  Texture papier, Papier blanc, Feuille papier"/>
          <p:cNvPicPr/>
          <p:nvPr/>
        </p:nvPicPr>
        <p:blipFill>
          <a:blip r:embed="rId1"/>
          <a:stretch/>
        </p:blipFill>
        <p:spPr>
          <a:xfrm>
            <a:off x="-1440" y="0"/>
            <a:ext cx="6841800" cy="6840000"/>
          </a:xfrm>
          <a:prstGeom prst="rect">
            <a:avLst/>
          </a:prstGeom>
          <a:ln w="0">
            <a:noFill/>
          </a:ln>
        </p:spPr>
      </p:pic>
      <p:sp>
        <p:nvSpPr>
          <p:cNvPr id="163" name="ZoneTexte 3"/>
          <p:cNvSpPr/>
          <p:nvPr/>
        </p:nvSpPr>
        <p:spPr>
          <a:xfrm>
            <a:off x="344160" y="349560"/>
            <a:ext cx="6152040" cy="363960"/>
          </a:xfrm>
          <a:prstGeom prst="rect">
            <a:avLst/>
          </a:prstGeom>
          <a:noFill/>
          <a:ln w="0">
            <a:solidFill>
              <a:srgbClr val="000000"/>
            </a:solidFill>
          </a:ln>
        </p:spPr>
        <p:style>
          <a:lnRef idx="0"/>
          <a:fillRef idx="0"/>
          <a:effectRef idx="0"/>
          <a:fontRef idx="minor"/>
        </p:style>
        <p:txBody>
          <a:bodyPr lIns="90000" rIns="90000" tIns="45000" bIns="45000" anchor="t">
            <a:spAutoFit/>
          </a:bodyPr>
          <a:p>
            <a:pPr defTabSz="457200">
              <a:lnSpc>
                <a:spcPct val="100000"/>
              </a:lnSpc>
            </a:pPr>
            <a:r>
              <a:rPr b="0" lang="fr-FR" sz="1800" strike="noStrike" u="none">
                <a:solidFill>
                  <a:schemeClr val="dk1"/>
                </a:solidFill>
                <a:uFillTx/>
                <a:latin typeface="Arial"/>
              </a:rPr>
              <a:t>Déroulement de la partie</a:t>
            </a:r>
            <a:endParaRPr b="0" lang="fr-FR" sz="1800" strike="noStrike" u="none">
              <a:solidFill>
                <a:srgbClr val="000000"/>
              </a:solidFill>
              <a:uFillTx/>
              <a:latin typeface="Arial"/>
            </a:endParaRPr>
          </a:p>
        </p:txBody>
      </p:sp>
      <p:sp>
        <p:nvSpPr>
          <p:cNvPr id="164" name="ZoneTexte 7"/>
          <p:cNvSpPr/>
          <p:nvPr/>
        </p:nvSpPr>
        <p:spPr>
          <a:xfrm>
            <a:off x="95760" y="720000"/>
            <a:ext cx="6744600" cy="24228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lang="fr-FR" sz="1000" strike="noStrike" u="none">
                <a:solidFill>
                  <a:schemeClr val="dk1"/>
                </a:solidFill>
                <a:uFillTx/>
                <a:latin typeface="Arial"/>
              </a:rPr>
              <a:t>Une partie dure </a:t>
            </a:r>
            <a:r>
              <a:rPr b="0" lang="fr-FR" sz="1000" strike="noStrike" u="none">
                <a:solidFill>
                  <a:schemeClr val="dk1"/>
                </a:solidFill>
                <a:uFillTx/>
                <a:latin typeface="Arial"/>
              </a:rPr>
              <a:t>8 ans</a:t>
            </a:r>
            <a:r>
              <a:rPr b="0" lang="fr-FR" sz="1000" strike="noStrike" u="none">
                <a:solidFill>
                  <a:schemeClr val="dk1"/>
                </a:solidFill>
                <a:uFillTx/>
                <a:latin typeface="Arial"/>
              </a:rPr>
              <a:t>, chacun divisé lui-même en 2 semestres : le semestre d’automne et le semestre de printemps.</a:t>
            </a:r>
            <a:endParaRPr b="0" lang="fr-FR" sz="1000" strike="noStrike" u="none">
              <a:solidFill>
                <a:srgbClr val="000000"/>
              </a:solidFill>
              <a:uFillTx/>
              <a:latin typeface="Arial"/>
            </a:endParaRPr>
          </a:p>
        </p:txBody>
      </p:sp>
      <p:sp>
        <p:nvSpPr>
          <p:cNvPr id="165" name="ZoneTexte 8"/>
          <p:cNvSpPr/>
          <p:nvPr/>
        </p:nvSpPr>
        <p:spPr>
          <a:xfrm>
            <a:off x="95760" y="919800"/>
            <a:ext cx="6744600" cy="70020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lang="fr-FR" sz="1000" strike="noStrike" u="none">
                <a:solidFill>
                  <a:schemeClr val="dk1"/>
                </a:solidFill>
                <a:uFillTx/>
                <a:latin typeface="Arial"/>
              </a:rPr>
              <a:t>Au début de chaque semestre, le XXX lance 4 dés et les positionne sur les secteurs en jeu. Ensuite, après la résolution de l’évènement déterminé par le dé noir (dé de coupure de budget), les joueurs choisissent simultanément un dé transparent (dé de compétence) pour réaliser une action. A la fin de chaque année, la roue tourne afin de laisser apparaître le numéro de l’année suivante.</a:t>
            </a:r>
            <a:endParaRPr b="0" lang="fr-FR" sz="1000" strike="noStrike" u="none">
              <a:solidFill>
                <a:srgbClr val="000000"/>
              </a:solidFill>
              <a:uFillTx/>
              <a:latin typeface="Arial"/>
            </a:endParaRPr>
          </a:p>
        </p:txBody>
      </p:sp>
      <p:sp>
        <p:nvSpPr>
          <p:cNvPr id="166" name=""/>
          <p:cNvSpPr/>
          <p:nvPr/>
        </p:nvSpPr>
        <p:spPr>
          <a:xfrm>
            <a:off x="180000" y="1620000"/>
            <a:ext cx="6480000" cy="0"/>
          </a:xfrm>
          <a:prstGeom prst="line">
            <a:avLst/>
          </a:prstGeom>
          <a:ln w="18000">
            <a:solidFill>
              <a:srgbClr val="000000"/>
            </a:solidFill>
            <a:round/>
          </a:ln>
        </p:spPr>
        <p:style>
          <a:lnRef idx="0"/>
          <a:fillRef idx="0"/>
          <a:effectRef idx="0"/>
          <a:fontRef idx="minor"/>
        </p:style>
        <p:txBody>
          <a:bodyPr lIns="99000" rIns="99000" tIns="-54000" bIns="-54000" anchor="ctr">
            <a:noAutofit/>
          </a:bodyPr>
          <a:p>
            <a:endParaRPr b="0" lang="fr-FR" sz="1800" strike="noStrike" u="none">
              <a:solidFill>
                <a:srgbClr val="000000"/>
              </a:solidFill>
              <a:uFillTx/>
              <a:latin typeface="Arial"/>
            </a:endParaRPr>
          </a:p>
        </p:txBody>
      </p:sp>
      <p:sp>
        <p:nvSpPr>
          <p:cNvPr id="167" name=""/>
          <p:cNvSpPr/>
          <p:nvPr/>
        </p:nvSpPr>
        <p:spPr>
          <a:xfrm>
            <a:off x="3420000" y="1720800"/>
            <a:ext cx="0" cy="4797360"/>
          </a:xfrm>
          <a:prstGeom prst="line">
            <a:avLst/>
          </a:prstGeom>
          <a:ln w="0">
            <a:solidFill>
              <a:srgbClr val="000000"/>
            </a:solidFill>
            <a:prstDash val="dash"/>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168" name=""/>
          <p:cNvSpPr txBox="1"/>
          <p:nvPr/>
        </p:nvSpPr>
        <p:spPr>
          <a:xfrm>
            <a:off x="3283920" y="6565680"/>
            <a:ext cx="272160" cy="274680"/>
          </a:xfrm>
          <a:prstGeom prst="rect">
            <a:avLst/>
          </a:prstGeom>
          <a:noFill/>
          <a:ln w="0">
            <a:noFill/>
          </a:ln>
        </p:spPr>
        <p:txBody>
          <a:bodyPr wrap="none" lIns="90000" rIns="90000" tIns="45000" bIns="45000" anchor="t">
            <a:noAutofit/>
          </a:bodyPr>
          <a:p>
            <a:r>
              <a:rPr b="0" lang="fr-FR" sz="1300" strike="noStrike" u="none">
                <a:solidFill>
                  <a:srgbClr val="000000"/>
                </a:solidFill>
                <a:uFillTx/>
                <a:latin typeface="Arial"/>
              </a:rPr>
              <a:t>4</a:t>
            </a:r>
            <a:endParaRPr b="0" lang="fr-FR" sz="1300" strike="noStrike" u="none">
              <a:solidFill>
                <a:srgbClr val="000000"/>
              </a:solidFill>
              <a:uFillTx/>
              <a:latin typeface="Arial"/>
            </a:endParaRPr>
          </a:p>
        </p:txBody>
      </p:sp>
      <p:sp>
        <p:nvSpPr>
          <p:cNvPr id="169" name=""/>
          <p:cNvSpPr/>
          <p:nvPr/>
        </p:nvSpPr>
        <p:spPr>
          <a:xfrm>
            <a:off x="180000" y="1698480"/>
            <a:ext cx="283680" cy="283680"/>
          </a:xfrm>
          <a:prstGeom prst="rect">
            <a:avLst/>
          </a:prstGeom>
          <a:solidFill>
            <a:srgbClr val="000000"/>
          </a:solidFill>
          <a:ln w="0">
            <a:solidFill>
              <a:srgbClr val="000000"/>
            </a:solidFill>
          </a:ln>
        </p:spPr>
        <p:style>
          <a:lnRef idx="0"/>
          <a:fillRef idx="0"/>
          <a:effectRef idx="0"/>
          <a:fontRef idx="minor"/>
        </p:style>
        <p:txBody>
          <a:bodyPr lIns="90000" rIns="90000" tIns="45000" bIns="45000" anchor="ctr">
            <a:noAutofit/>
          </a:bodyPr>
          <a:p>
            <a:pPr algn="ctr"/>
            <a:r>
              <a:rPr b="0" lang="fr-FR" sz="1800" strike="noStrike" u="none">
                <a:solidFill>
                  <a:srgbClr val="ffffff"/>
                </a:solidFill>
                <a:uFillTx/>
                <a:latin typeface="Arial"/>
              </a:rPr>
              <a:t>1</a:t>
            </a:r>
            <a:endParaRPr b="0" lang="fr-FR" sz="1800" strike="noStrike" u="none">
              <a:solidFill>
                <a:srgbClr val="ffffff"/>
              </a:solidFill>
              <a:uFillTx/>
              <a:latin typeface="Arial"/>
            </a:endParaRPr>
          </a:p>
        </p:txBody>
      </p:sp>
      <p:sp>
        <p:nvSpPr>
          <p:cNvPr id="170" name=""/>
          <p:cNvSpPr txBox="1"/>
          <p:nvPr/>
        </p:nvSpPr>
        <p:spPr>
          <a:xfrm>
            <a:off x="540000" y="1635840"/>
            <a:ext cx="1667520" cy="346320"/>
          </a:xfrm>
          <a:prstGeom prst="rect">
            <a:avLst/>
          </a:prstGeom>
          <a:noFill/>
          <a:ln w="0">
            <a:noFill/>
          </a:ln>
        </p:spPr>
        <p:txBody>
          <a:bodyPr wrap="none" lIns="90000" rIns="90000" tIns="45000" bIns="45000" anchor="t">
            <a:noAutofit/>
          </a:bodyPr>
          <a:p>
            <a:r>
              <a:rPr b="0" lang="fr-FR" sz="1800" strike="noStrike" u="none">
                <a:solidFill>
                  <a:srgbClr val="000000"/>
                </a:solidFill>
                <a:uFillTx/>
                <a:latin typeface="Arial"/>
              </a:rPr>
              <a:t>Lancer les dés</a:t>
            </a:r>
            <a:endParaRPr b="0" lang="fr-FR" sz="1800" strike="noStrike" u="none">
              <a:solidFill>
                <a:srgbClr val="000000"/>
              </a:solidFill>
              <a:uFillTx/>
              <a:latin typeface="Arial"/>
            </a:endParaRPr>
          </a:p>
        </p:txBody>
      </p:sp>
      <p:sp>
        <p:nvSpPr>
          <p:cNvPr id="171" name=""/>
          <p:cNvSpPr txBox="1"/>
          <p:nvPr/>
        </p:nvSpPr>
        <p:spPr>
          <a:xfrm>
            <a:off x="180000" y="1982160"/>
            <a:ext cx="3240000" cy="1115640"/>
          </a:xfrm>
          <a:prstGeom prst="rect">
            <a:avLst/>
          </a:prstGeom>
          <a:noFill/>
          <a:ln w="0">
            <a:noFill/>
          </a:ln>
        </p:spPr>
        <p:txBody>
          <a:bodyPr lIns="90000" rIns="90000" tIns="45000" bIns="45000" anchor="t">
            <a:noAutofit/>
          </a:bodyPr>
          <a:p>
            <a:r>
              <a:rPr b="0" lang="fr-FR" sz="900" strike="noStrike" u="none">
                <a:solidFill>
                  <a:srgbClr val="000000"/>
                </a:solidFill>
                <a:uFillTx/>
                <a:latin typeface="Arial"/>
              </a:rPr>
              <a:t>Le XXX lance les dés et les positionne du plus petit au plus grand sur les places en jeu. Au semestre d’automne, les secteurs en jeu sont ceux situés du côté XXX de la roue, tandis qu’au printemps ce sont ceux situés de son côté XXX. Le dé de plus faible valeur est posé sur le secteur situé en face du symbole « 0 Motivation ». Les autres dés sont placés dans le sens horaire sur les secteurs suivants, toujours en fonction de leur valeur.</a:t>
            </a:r>
            <a:endParaRPr b="0" lang="fr-FR" sz="900" strike="noStrike" u="none">
              <a:solidFill>
                <a:srgbClr val="000000"/>
              </a:solidFill>
              <a:uFillTx/>
              <a:latin typeface="Arial"/>
            </a:endParaRPr>
          </a:p>
        </p:txBody>
      </p:sp>
      <p:sp>
        <p:nvSpPr>
          <p:cNvPr id="172" name="Rectangle : avec coins arrondis en diagonale 1"/>
          <p:cNvSpPr/>
          <p:nvPr/>
        </p:nvSpPr>
        <p:spPr>
          <a:xfrm>
            <a:off x="297720" y="3165840"/>
            <a:ext cx="2942280" cy="540000"/>
          </a:xfrm>
          <a:prstGeom prst="round2DiagRect">
            <a:avLst>
              <a:gd name="adj1" fmla="val 16667"/>
              <a:gd name="adj2" fmla="val 18577"/>
            </a:avLst>
          </a:prstGeom>
          <a:solidFill>
            <a:schemeClr val="accent2"/>
          </a:solidFill>
          <a:ln>
            <a:solidFill>
              <a:srgbClr val="e97132">
                <a:lumMod val="75000"/>
              </a:srgbClr>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r>
              <a:rPr b="1" lang="fr-FR" sz="900" strike="noStrike" u="none">
                <a:solidFill>
                  <a:schemeClr val="lt1"/>
                </a:solidFill>
                <a:uFillTx/>
                <a:latin typeface="Arial"/>
              </a:rPr>
              <a:t>Le dé noir est toujours placé avant un dé transparent de même valeur ; il est considéré comme de plus faible valeur</a:t>
            </a:r>
            <a:endParaRPr b="1" lang="fr-FR" sz="900" strike="noStrike" u="none">
              <a:solidFill>
                <a:schemeClr val="lt1"/>
              </a:solidFill>
              <a:uFillTx/>
              <a:latin typeface="Arial"/>
            </a:endParaRPr>
          </a:p>
        </p:txBody>
      </p:sp>
      <p:sp>
        <p:nvSpPr>
          <p:cNvPr id="173" name=""/>
          <p:cNvSpPr txBox="1"/>
          <p:nvPr/>
        </p:nvSpPr>
        <p:spPr>
          <a:xfrm>
            <a:off x="180000" y="3782160"/>
            <a:ext cx="3240000" cy="374040"/>
          </a:xfrm>
          <a:prstGeom prst="rect">
            <a:avLst/>
          </a:prstGeom>
          <a:noFill/>
          <a:ln w="0">
            <a:noFill/>
          </a:ln>
        </p:spPr>
        <p:txBody>
          <a:bodyPr lIns="90000" rIns="90000" tIns="45000" bIns="45000" anchor="t">
            <a:noAutofit/>
          </a:bodyPr>
          <a:p>
            <a:r>
              <a:rPr b="0" lang="fr-FR" sz="900" strike="noStrike" u="none">
                <a:solidFill>
                  <a:srgbClr val="000000"/>
                </a:solidFill>
                <a:uFillTx/>
                <a:latin typeface="Arial"/>
              </a:rPr>
              <a:t>Si plusieurs dés transparents ont la même valeur, ils sont disposés sur des places voisines.</a:t>
            </a:r>
            <a:endParaRPr b="0" lang="fr-FR" sz="900" strike="noStrike" u="none">
              <a:solidFill>
                <a:srgbClr val="000000"/>
              </a:solidFill>
              <a:uFillTx/>
              <a:latin typeface="Arial"/>
            </a:endParaRPr>
          </a:p>
        </p:txBody>
      </p:sp>
      <p:sp>
        <p:nvSpPr>
          <p:cNvPr id="174" name="Rectangle : avec coins arrondis en diagonale 2"/>
          <p:cNvSpPr/>
          <p:nvPr/>
        </p:nvSpPr>
        <p:spPr>
          <a:xfrm>
            <a:off x="341640" y="5824800"/>
            <a:ext cx="2942280" cy="657360"/>
          </a:xfrm>
          <a:prstGeom prst="round2DiagRect">
            <a:avLst>
              <a:gd name="adj1" fmla="val 16667"/>
              <a:gd name="adj2" fmla="val 18577"/>
            </a:avLst>
          </a:prstGeom>
          <a:solidFill>
            <a:schemeClr val="accent2"/>
          </a:solidFill>
          <a:ln>
            <a:solidFill>
              <a:srgbClr val="e97132">
                <a:lumMod val="75000"/>
              </a:srgbClr>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r>
              <a:rPr b="1" lang="fr-FR" sz="900" strike="noStrike" u="none">
                <a:solidFill>
                  <a:schemeClr val="lt1"/>
                </a:solidFill>
                <a:uFillTx/>
                <a:latin typeface="Arial"/>
              </a:rPr>
              <a:t>Chaque dé transparent prend alors la couleur du secteur sur lequel il est positionné. Par exemple, un dé transparent posé sur un secteur XXX est simplement appelé dé XXX</a:t>
            </a:r>
            <a:endParaRPr b="1" lang="fr-FR" sz="900" strike="noStrike" u="none">
              <a:solidFill>
                <a:schemeClr val="lt1"/>
              </a:solidFill>
              <a:uFillTx/>
              <a:latin typeface="Arial"/>
            </a:endParaRPr>
          </a:p>
        </p:txBody>
      </p:sp>
      <p:sp>
        <p:nvSpPr>
          <p:cNvPr id="175" name="Ellipse 1"/>
          <p:cNvSpPr/>
          <p:nvPr/>
        </p:nvSpPr>
        <p:spPr>
          <a:xfrm>
            <a:off x="900000" y="4221360"/>
            <a:ext cx="1476000" cy="1451880"/>
          </a:xfrm>
          <a:prstGeom prst="ellipse">
            <a:avLst/>
          </a:prstGeom>
          <a:noFill/>
          <a:ln>
            <a:solidFill>
              <a:srgbClr val="092a38"/>
            </a:solidFill>
            <a:prstDash val="dash"/>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endParaRPr b="0" lang="fr-FR" sz="1800" strike="noStrike" u="none">
              <a:solidFill>
                <a:schemeClr val="lt1"/>
              </a:solidFill>
              <a:uFillTx/>
              <a:latin typeface="Arial"/>
            </a:endParaRPr>
          </a:p>
        </p:txBody>
      </p:sp>
      <p:sp>
        <p:nvSpPr>
          <p:cNvPr id="176" name=""/>
          <p:cNvSpPr txBox="1"/>
          <p:nvPr/>
        </p:nvSpPr>
        <p:spPr>
          <a:xfrm>
            <a:off x="156960" y="4629960"/>
            <a:ext cx="743040" cy="232200"/>
          </a:xfrm>
          <a:prstGeom prst="rect">
            <a:avLst/>
          </a:prstGeom>
          <a:noFill/>
          <a:ln w="0">
            <a:noFill/>
          </a:ln>
        </p:spPr>
        <p:txBody>
          <a:bodyPr wrap="none" lIns="90000" rIns="90000" tIns="45000" bIns="45000" anchor="t">
            <a:noAutofit/>
          </a:bodyPr>
          <a:p>
            <a:r>
              <a:rPr b="0" lang="fr-FR" sz="1000" strike="noStrike" u="none">
                <a:solidFill>
                  <a:srgbClr val="000000"/>
                </a:solidFill>
                <a:uFillTx/>
                <a:latin typeface="Arial"/>
              </a:rPr>
              <a:t>Exemple :</a:t>
            </a:r>
            <a:endParaRPr b="0" lang="fr-FR" sz="1000" strike="noStrike" u="none">
              <a:solidFill>
                <a:srgbClr val="000000"/>
              </a:solidFill>
              <a:uFillTx/>
              <a:latin typeface="Arial"/>
            </a:endParaRPr>
          </a:p>
        </p:txBody>
      </p:sp>
      <p:sp>
        <p:nvSpPr>
          <p:cNvPr id="177" name=""/>
          <p:cNvSpPr/>
          <p:nvPr/>
        </p:nvSpPr>
        <p:spPr>
          <a:xfrm>
            <a:off x="3496320" y="1682640"/>
            <a:ext cx="283680" cy="283680"/>
          </a:xfrm>
          <a:prstGeom prst="rect">
            <a:avLst/>
          </a:prstGeom>
          <a:solidFill>
            <a:srgbClr val="000000"/>
          </a:solidFill>
          <a:ln w="0">
            <a:solidFill>
              <a:srgbClr val="000000"/>
            </a:solidFill>
          </a:ln>
        </p:spPr>
        <p:style>
          <a:lnRef idx="0"/>
          <a:fillRef idx="0"/>
          <a:effectRef idx="0"/>
          <a:fontRef idx="minor"/>
        </p:style>
        <p:txBody>
          <a:bodyPr lIns="90000" rIns="90000" tIns="45000" bIns="45000" anchor="ctr">
            <a:noAutofit/>
          </a:bodyPr>
          <a:p>
            <a:pPr algn="ctr"/>
            <a:r>
              <a:rPr b="0" lang="fr-FR" sz="1800" strike="noStrike" u="none">
                <a:solidFill>
                  <a:srgbClr val="ffffff"/>
                </a:solidFill>
                <a:uFillTx/>
                <a:latin typeface="Arial"/>
              </a:rPr>
              <a:t>2</a:t>
            </a:r>
            <a:endParaRPr b="0" lang="fr-FR" sz="1800" strike="noStrike" u="none">
              <a:solidFill>
                <a:srgbClr val="ffffff"/>
              </a:solidFill>
              <a:uFillTx/>
              <a:latin typeface="Arial"/>
            </a:endParaRPr>
          </a:p>
        </p:txBody>
      </p:sp>
      <p:sp>
        <p:nvSpPr>
          <p:cNvPr id="178" name=""/>
          <p:cNvSpPr txBox="1"/>
          <p:nvPr/>
        </p:nvSpPr>
        <p:spPr>
          <a:xfrm>
            <a:off x="3831840" y="1620000"/>
            <a:ext cx="2468160" cy="346320"/>
          </a:xfrm>
          <a:prstGeom prst="rect">
            <a:avLst/>
          </a:prstGeom>
          <a:noFill/>
          <a:ln w="0">
            <a:noFill/>
          </a:ln>
        </p:spPr>
        <p:txBody>
          <a:bodyPr wrap="none" lIns="90000" rIns="90000" tIns="45000" bIns="45000" anchor="t">
            <a:noAutofit/>
          </a:bodyPr>
          <a:p>
            <a:r>
              <a:rPr b="0" lang="fr-FR" sz="1800" strike="noStrike" u="none">
                <a:solidFill>
                  <a:srgbClr val="000000"/>
                </a:solidFill>
                <a:uFillTx/>
                <a:latin typeface="Arial"/>
              </a:rPr>
              <a:t>Résoudre l’événement</a:t>
            </a:r>
            <a:endParaRPr b="0" lang="fr-FR" sz="1800" strike="noStrike" u="none">
              <a:solidFill>
                <a:srgbClr val="000000"/>
              </a:solidFill>
              <a:uFillTx/>
              <a:latin typeface="Arial"/>
            </a:endParaRPr>
          </a:p>
        </p:txBody>
      </p:sp>
      <p:sp>
        <p:nvSpPr>
          <p:cNvPr id="179" name=""/>
          <p:cNvSpPr txBox="1"/>
          <p:nvPr/>
        </p:nvSpPr>
        <p:spPr>
          <a:xfrm>
            <a:off x="3559680" y="1966320"/>
            <a:ext cx="3280680" cy="1900440"/>
          </a:xfrm>
          <a:prstGeom prst="rect">
            <a:avLst/>
          </a:prstGeom>
          <a:noFill/>
          <a:ln w="0">
            <a:noFill/>
          </a:ln>
        </p:spPr>
        <p:txBody>
          <a:bodyPr lIns="90000" rIns="90000" tIns="45000" bIns="45000" anchor="t">
            <a:noAutofit/>
          </a:bodyPr>
          <a:p>
            <a:pPr>
              <a:lnSpc>
                <a:spcPct val="100000"/>
              </a:lnSpc>
              <a:spcBef>
                <a:spcPts val="567"/>
              </a:spcBef>
              <a:spcAft>
                <a:spcPts val="567"/>
              </a:spcAft>
            </a:pPr>
            <a:r>
              <a:rPr b="0" lang="fr-FR" sz="900" strike="noStrike" u="none">
                <a:solidFill>
                  <a:srgbClr val="000000"/>
                </a:solidFill>
                <a:uFillTx/>
                <a:latin typeface="Arial"/>
              </a:rPr>
              <a:t>Au début de chaque semestre</a:t>
            </a:r>
            <a:r>
              <a:rPr b="0" lang="fr-FR" sz="900" strike="noStrike" u="none">
                <a:solidFill>
                  <a:srgbClr val="000000"/>
                </a:solidFill>
                <a:uFillTx/>
                <a:latin typeface="Arial"/>
              </a:rPr>
              <a:t>, le dé noir détruit la place sur lequel il est posé. </a:t>
            </a:r>
            <a:endParaRPr b="0" lang="fr-FR" sz="900" strike="noStrike" u="none">
              <a:solidFill>
                <a:srgbClr val="000000"/>
              </a:solidFill>
              <a:uFillTx/>
              <a:latin typeface="Arial"/>
              <a:ea typeface="Microsoft YaHei"/>
            </a:endParaRPr>
          </a:p>
          <a:p>
            <a:pPr>
              <a:lnSpc>
                <a:spcPct val="100000"/>
              </a:lnSpc>
            </a:pPr>
            <a:r>
              <a:rPr b="0" lang="fr-FR" sz="900" strike="noStrike" u="none">
                <a:solidFill>
                  <a:srgbClr val="000000"/>
                </a:solidFill>
                <a:uFillTx/>
                <a:latin typeface="Arial"/>
              </a:rPr>
              <a:t>A partir du troisième tour de jeu</a:t>
            </a:r>
            <a:r>
              <a:rPr b="0" lang="fr-FR" sz="900" strike="noStrike" u="none">
                <a:solidFill>
                  <a:srgbClr val="000000"/>
                </a:solidFill>
                <a:uFillTx/>
                <a:latin typeface="Arial"/>
              </a:rPr>
              <a:t>, en plus de détruire un secteur, le dé noir détruit un dé de la feuille de notes de chaque joueur. Cette destruction est rappelée près du numéro de tour en cours de la grande roue. Le XXX annonce à haute voix :</a:t>
            </a:r>
            <a:endParaRPr b="0" lang="fr-FR" sz="900" strike="noStrike" u="none">
              <a:solidFill>
                <a:srgbClr val="000000"/>
              </a:solidFill>
              <a:uFillTx/>
              <a:latin typeface="Arial"/>
              <a:ea typeface="Microsoft YaHei"/>
            </a:endParaRPr>
          </a:p>
          <a:p>
            <a:pPr marL="216000" indent="-216000">
              <a:lnSpc>
                <a:spcPct val="100000"/>
              </a:lnSpc>
              <a:buClr>
                <a:srgbClr val="000000"/>
              </a:buClr>
              <a:buSzPct val="45000"/>
              <a:buFont typeface="Wingdings" charset="2"/>
              <a:buChar char=""/>
            </a:pPr>
            <a:r>
              <a:rPr b="0" lang="fr-FR" sz="900" strike="noStrike" u="none">
                <a:solidFill>
                  <a:srgbClr val="000000"/>
                </a:solidFill>
                <a:uFillTx/>
                <a:latin typeface="Arial"/>
              </a:rPr>
              <a:t>la valeur du dé noir</a:t>
            </a:r>
            <a:r>
              <a:rPr b="0" lang="fr-FR" sz="900" strike="noStrike" u="none">
                <a:solidFill>
                  <a:srgbClr val="000000"/>
                </a:solidFill>
                <a:uFillTx/>
                <a:latin typeface="Arial"/>
              </a:rPr>
              <a:t> qui détermine la valeur du dé détruit ;</a:t>
            </a:r>
            <a:endParaRPr b="0" lang="fr-FR" sz="900" strike="noStrike" u="none">
              <a:solidFill>
                <a:srgbClr val="000000"/>
              </a:solidFill>
              <a:uFillTx/>
              <a:latin typeface="Arial"/>
              <a:ea typeface="Microsoft YaHei"/>
            </a:endParaRPr>
          </a:p>
          <a:p>
            <a:pPr marL="216000" indent="-216000">
              <a:lnSpc>
                <a:spcPct val="100000"/>
              </a:lnSpc>
              <a:buClr>
                <a:srgbClr val="000000"/>
              </a:buClr>
              <a:buSzPct val="45000"/>
              <a:buFont typeface="Wingdings" charset="2"/>
              <a:buChar char=""/>
            </a:pPr>
            <a:r>
              <a:rPr b="0" lang="fr-FR" sz="900" strike="noStrike" u="none">
                <a:solidFill>
                  <a:srgbClr val="000000"/>
                </a:solidFill>
                <a:uFillTx/>
                <a:latin typeface="Arial"/>
              </a:rPr>
              <a:t>la couleur du secteur détruite</a:t>
            </a:r>
            <a:r>
              <a:rPr b="0" lang="fr-FR" sz="900" strike="noStrike" u="none">
                <a:solidFill>
                  <a:srgbClr val="000000"/>
                </a:solidFill>
                <a:uFillTx/>
                <a:latin typeface="Arial"/>
              </a:rPr>
              <a:t> qui détermine la couleur du dé détruit</a:t>
            </a:r>
            <a:endParaRPr b="0" lang="fr-FR" sz="900" strike="noStrike" u="none">
              <a:solidFill>
                <a:srgbClr val="000000"/>
              </a:solidFill>
              <a:uFillTx/>
              <a:latin typeface="Arial"/>
              <a:ea typeface="Microsoft YaHei"/>
            </a:endParaRPr>
          </a:p>
          <a:p>
            <a:pPr>
              <a:lnSpc>
                <a:spcPct val="100000"/>
              </a:lnSpc>
              <a:spcBef>
                <a:spcPts val="567"/>
              </a:spcBef>
              <a:spcAft>
                <a:spcPts val="567"/>
              </a:spcAft>
            </a:pPr>
            <a:r>
              <a:rPr b="0" lang="fr-FR" sz="900" strike="noStrike" u="none">
                <a:solidFill>
                  <a:srgbClr val="000000"/>
                </a:solidFill>
                <a:uFillTx/>
                <a:latin typeface="Arial"/>
              </a:rPr>
              <a:t>Chaque joueur doit </a:t>
            </a:r>
            <a:r>
              <a:rPr b="0" lang="fr-FR" sz="900" strike="noStrike" u="none">
                <a:solidFill>
                  <a:srgbClr val="000000"/>
                </a:solidFill>
                <a:uFillTx/>
                <a:latin typeface="Arial"/>
              </a:rPr>
              <a:t>barrer le dé</a:t>
            </a:r>
            <a:r>
              <a:rPr b="0" lang="fr-FR" sz="900" strike="noStrike" u="none">
                <a:solidFill>
                  <a:srgbClr val="000000"/>
                </a:solidFill>
                <a:uFillTx/>
                <a:latin typeface="Arial"/>
              </a:rPr>
              <a:t> ainsi défini sur sa feuille de notes. Si celui-ci a déjà été barré, il n'y a pas d'autre effet.</a:t>
            </a:r>
            <a:endParaRPr b="0" lang="fr-FR" sz="900" strike="noStrike" u="none">
              <a:solidFill>
                <a:srgbClr val="000000"/>
              </a:solidFill>
              <a:uFillTx/>
              <a:latin typeface="Arial"/>
              <a:ea typeface="Microsoft YaHei"/>
            </a:endParaRPr>
          </a:p>
        </p:txBody>
      </p:sp>
      <p:sp>
        <p:nvSpPr>
          <p:cNvPr id="180" name="Rectangle : avec coins arrondis en diagonale 3"/>
          <p:cNvSpPr/>
          <p:nvPr/>
        </p:nvSpPr>
        <p:spPr>
          <a:xfrm>
            <a:off x="3717720" y="3946320"/>
            <a:ext cx="2942280" cy="632880"/>
          </a:xfrm>
          <a:prstGeom prst="round2DiagRect">
            <a:avLst>
              <a:gd name="adj1" fmla="val 16667"/>
              <a:gd name="adj2" fmla="val 18577"/>
            </a:avLst>
          </a:prstGeom>
          <a:solidFill>
            <a:schemeClr val="accent2"/>
          </a:solidFill>
          <a:ln>
            <a:solidFill>
              <a:srgbClr val="e97132">
                <a:lumMod val="75000"/>
              </a:srgbClr>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r>
              <a:rPr b="1" lang="fr-FR" sz="900" strike="noStrike" u="none">
                <a:solidFill>
                  <a:schemeClr val="lt1"/>
                </a:solidFill>
                <a:uFillTx/>
                <a:latin typeface="Arial"/>
              </a:rPr>
              <a:t>Exception : les joueurs ayant obtenu le Contrat de subvention de la colonne attaquée ne subissent pas la destruction du dé (voir page 7).</a:t>
            </a:r>
            <a:endParaRPr b="1" lang="fr-FR" sz="900" strike="noStrike" u="none">
              <a:solidFill>
                <a:schemeClr val="lt1"/>
              </a:solidFill>
              <a:uFillTx/>
              <a:latin typeface="Arial"/>
            </a:endParaRPr>
          </a:p>
        </p:txBody>
      </p:sp>
      <p:sp>
        <p:nvSpPr>
          <p:cNvPr id="181" name=""/>
          <p:cNvSpPr txBox="1"/>
          <p:nvPr/>
        </p:nvSpPr>
        <p:spPr>
          <a:xfrm>
            <a:off x="3600000" y="4666320"/>
            <a:ext cx="3240000" cy="657720"/>
          </a:xfrm>
          <a:prstGeom prst="rect">
            <a:avLst/>
          </a:prstGeom>
          <a:noFill/>
          <a:ln w="0">
            <a:noFill/>
          </a:ln>
        </p:spPr>
        <p:txBody>
          <a:bodyPr lIns="90000" rIns="90000" tIns="45000" bIns="45000" anchor="t">
            <a:noAutofit/>
          </a:bodyPr>
          <a:p>
            <a:r>
              <a:rPr b="0" lang="fr-FR" sz="900" strike="noStrike" u="none">
                <a:solidFill>
                  <a:srgbClr val="000000"/>
                </a:solidFill>
                <a:uFillTx/>
                <a:latin typeface="Arial"/>
              </a:rPr>
              <a:t>Vous ne pourrez plus construire les bâtiments de prestige et de fonction de cette colonne et de cette couleur. Pour vous en rappeler, en plus de barrer le dé, barrez ces bâtiments, s'ils ne sont pas déjà construits.</a:t>
            </a:r>
            <a:endParaRPr b="0" lang="fr-FR" sz="900" strike="noStrike" u="none">
              <a:solidFill>
                <a:srgbClr val="000000"/>
              </a:solidFill>
              <a:uFillTx/>
              <a:latin typeface="Arial"/>
            </a:endParaRPr>
          </a:p>
        </p:txBody>
      </p:sp>
      <p:sp>
        <p:nvSpPr>
          <p:cNvPr id="182" name="Rectangle : avec coins arrondis en diagonale 4"/>
          <p:cNvSpPr/>
          <p:nvPr/>
        </p:nvSpPr>
        <p:spPr>
          <a:xfrm>
            <a:off x="3717720" y="5324040"/>
            <a:ext cx="2942280" cy="382320"/>
          </a:xfrm>
          <a:prstGeom prst="round2DiagRect">
            <a:avLst>
              <a:gd name="adj1" fmla="val 16667"/>
              <a:gd name="adj2" fmla="val 18577"/>
            </a:avLst>
          </a:prstGeom>
          <a:solidFill>
            <a:schemeClr val="accent2"/>
          </a:solidFill>
          <a:ln>
            <a:solidFill>
              <a:srgbClr val="e97132">
                <a:lumMod val="75000"/>
              </a:srgbClr>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r>
              <a:rPr b="1" lang="fr-FR" sz="900" strike="noStrike" u="none">
                <a:solidFill>
                  <a:schemeClr val="lt1"/>
                </a:solidFill>
                <a:uFillTx/>
                <a:latin typeface="Arial"/>
              </a:rPr>
              <a:t>Les bâtiments déjà construits ne sont jamais détruits.</a:t>
            </a:r>
            <a:endParaRPr b="1" lang="fr-FR" sz="900" strike="noStrike" u="none">
              <a:solidFill>
                <a:schemeClr val="lt1"/>
              </a:solidFill>
              <a:uFillTx/>
              <a:latin typeface="Arial"/>
            </a:endParaRPr>
          </a:p>
        </p:txBody>
      </p:sp>
      <p:sp>
        <p:nvSpPr>
          <p:cNvPr id="183" name=""/>
          <p:cNvSpPr txBox="1"/>
          <p:nvPr/>
        </p:nvSpPr>
        <p:spPr>
          <a:xfrm>
            <a:off x="4140000" y="6120000"/>
            <a:ext cx="1070280" cy="346320"/>
          </a:xfrm>
          <a:prstGeom prst="rect">
            <a:avLst/>
          </a:prstGeom>
          <a:noFill/>
          <a:ln w="0">
            <a:noFill/>
          </a:ln>
        </p:spPr>
        <p:txBody>
          <a:bodyPr wrap="none" lIns="90000" rIns="90000" tIns="45000" bIns="45000" anchor="t">
            <a:noAutofit/>
          </a:bodyPr>
          <a:p>
            <a:r>
              <a:rPr b="0" lang="fr-FR" sz="1800" strike="noStrike" u="none">
                <a:solidFill>
                  <a:srgbClr val="000000"/>
                </a:solidFill>
                <a:uFillTx/>
                <a:latin typeface="Arial"/>
              </a:rPr>
              <a:t>Exemple</a:t>
            </a:r>
            <a:endParaRPr b="0" lang="fr-FR"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4" name="Picture 2" descr="6 576 600+ Fond Papier Photos, taleaux et images libre de droits - iStock |  Texture papier, Papier blanc, Feuille papier"/>
          <p:cNvPicPr/>
          <p:nvPr/>
        </p:nvPicPr>
        <p:blipFill>
          <a:blip r:embed="rId1"/>
          <a:stretch/>
        </p:blipFill>
        <p:spPr>
          <a:xfrm>
            <a:off x="0" y="0"/>
            <a:ext cx="6841800" cy="6840000"/>
          </a:xfrm>
          <a:prstGeom prst="rect">
            <a:avLst/>
          </a:prstGeom>
          <a:ln w="0">
            <a:noFill/>
          </a:ln>
        </p:spPr>
      </p:pic>
      <p:sp>
        <p:nvSpPr>
          <p:cNvPr id="185" name=""/>
          <p:cNvSpPr txBox="1"/>
          <p:nvPr/>
        </p:nvSpPr>
        <p:spPr>
          <a:xfrm>
            <a:off x="3283920" y="6565680"/>
            <a:ext cx="272160" cy="274680"/>
          </a:xfrm>
          <a:prstGeom prst="rect">
            <a:avLst/>
          </a:prstGeom>
          <a:noFill/>
          <a:ln w="0">
            <a:noFill/>
          </a:ln>
        </p:spPr>
        <p:txBody>
          <a:bodyPr wrap="none" lIns="90000" rIns="90000" tIns="45000" bIns="45000" anchor="ctr">
            <a:noAutofit/>
          </a:bodyPr>
          <a:p>
            <a:r>
              <a:rPr b="0" lang="fr-FR" sz="1300" strike="noStrike" u="none">
                <a:solidFill>
                  <a:srgbClr val="000000"/>
                </a:solidFill>
                <a:uFillTx/>
                <a:latin typeface="Arial"/>
              </a:rPr>
              <a:t>5</a:t>
            </a:r>
            <a:endParaRPr b="0" lang="fr-FR" sz="1300" strike="noStrike" u="none">
              <a:solidFill>
                <a:srgbClr val="000000"/>
              </a:solidFill>
              <a:uFillTx/>
              <a:latin typeface="Arial"/>
            </a:endParaRPr>
          </a:p>
        </p:txBody>
      </p:sp>
      <p:sp>
        <p:nvSpPr>
          <p:cNvPr id="186" name=""/>
          <p:cNvSpPr/>
          <p:nvPr/>
        </p:nvSpPr>
        <p:spPr>
          <a:xfrm>
            <a:off x="180000" y="1615680"/>
            <a:ext cx="6480000" cy="0"/>
          </a:xfrm>
          <a:prstGeom prst="line">
            <a:avLst/>
          </a:prstGeom>
          <a:ln w="18000">
            <a:solidFill>
              <a:srgbClr val="000000"/>
            </a:solidFill>
            <a:round/>
          </a:ln>
        </p:spPr>
        <p:style>
          <a:lnRef idx="0"/>
          <a:fillRef idx="0"/>
          <a:effectRef idx="0"/>
          <a:fontRef idx="minor"/>
        </p:style>
        <p:txBody>
          <a:bodyPr lIns="99000" rIns="99000" tIns="-54000" bIns="-54000" anchor="ctr">
            <a:noAutofit/>
          </a:bodyPr>
          <a:p>
            <a:endParaRPr b="0" lang="fr-FR" sz="1800" strike="noStrike" u="none">
              <a:solidFill>
                <a:srgbClr val="000000"/>
              </a:solidFill>
              <a:uFillTx/>
              <a:latin typeface="Arial"/>
            </a:endParaRPr>
          </a:p>
        </p:txBody>
      </p:sp>
      <p:sp>
        <p:nvSpPr>
          <p:cNvPr id="187" name=""/>
          <p:cNvSpPr/>
          <p:nvPr/>
        </p:nvSpPr>
        <p:spPr>
          <a:xfrm>
            <a:off x="3420000" y="1716480"/>
            <a:ext cx="0" cy="4797360"/>
          </a:xfrm>
          <a:prstGeom prst="line">
            <a:avLst/>
          </a:prstGeom>
          <a:ln w="0">
            <a:solidFill>
              <a:srgbClr val="000000"/>
            </a:solidFill>
            <a:prstDash val="dash"/>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188" name=""/>
          <p:cNvSpPr/>
          <p:nvPr/>
        </p:nvSpPr>
        <p:spPr>
          <a:xfrm>
            <a:off x="180000" y="1698480"/>
            <a:ext cx="283680" cy="283680"/>
          </a:xfrm>
          <a:prstGeom prst="rect">
            <a:avLst/>
          </a:prstGeom>
          <a:solidFill>
            <a:srgbClr val="000000"/>
          </a:solidFill>
          <a:ln w="0">
            <a:solidFill>
              <a:srgbClr val="000000"/>
            </a:solidFill>
          </a:ln>
        </p:spPr>
        <p:style>
          <a:lnRef idx="0"/>
          <a:fillRef idx="0"/>
          <a:effectRef idx="0"/>
          <a:fontRef idx="minor"/>
        </p:style>
        <p:txBody>
          <a:bodyPr lIns="90000" rIns="90000" tIns="45000" bIns="45000" anchor="ctr">
            <a:noAutofit/>
          </a:bodyPr>
          <a:p>
            <a:pPr algn="ctr"/>
            <a:r>
              <a:rPr b="0" lang="fr-FR" sz="1800" strike="noStrike" u="none">
                <a:solidFill>
                  <a:srgbClr val="ffffff"/>
                </a:solidFill>
                <a:uFillTx/>
                <a:latin typeface="Arial"/>
              </a:rPr>
              <a:t>3</a:t>
            </a:r>
            <a:endParaRPr b="0" lang="fr-FR" sz="1800" strike="noStrike" u="none">
              <a:solidFill>
                <a:srgbClr val="ffffff"/>
              </a:solidFill>
              <a:uFillTx/>
              <a:latin typeface="Arial"/>
            </a:endParaRPr>
          </a:p>
        </p:txBody>
      </p:sp>
      <p:sp>
        <p:nvSpPr>
          <p:cNvPr id="189" name=""/>
          <p:cNvSpPr/>
          <p:nvPr/>
        </p:nvSpPr>
        <p:spPr>
          <a:xfrm>
            <a:off x="3532680" y="1696320"/>
            <a:ext cx="283680" cy="283680"/>
          </a:xfrm>
          <a:prstGeom prst="rect">
            <a:avLst/>
          </a:prstGeom>
          <a:solidFill>
            <a:srgbClr val="000000"/>
          </a:solidFill>
          <a:ln w="0">
            <a:solidFill>
              <a:srgbClr val="000000"/>
            </a:solidFill>
          </a:ln>
        </p:spPr>
        <p:style>
          <a:lnRef idx="0"/>
          <a:fillRef idx="0"/>
          <a:effectRef idx="0"/>
          <a:fontRef idx="minor"/>
        </p:style>
        <p:txBody>
          <a:bodyPr lIns="90000" rIns="90000" tIns="45000" bIns="45000" anchor="ctr">
            <a:noAutofit/>
          </a:bodyPr>
          <a:p>
            <a:pPr algn="ctr"/>
            <a:r>
              <a:rPr b="0" lang="fr-FR" sz="1800" strike="noStrike" u="none">
                <a:solidFill>
                  <a:srgbClr val="ffffff"/>
                </a:solidFill>
                <a:uFillTx/>
                <a:latin typeface="Arial"/>
              </a:rPr>
              <a:t>4</a:t>
            </a:r>
            <a:endParaRPr b="0" lang="fr-FR" sz="1800" strike="noStrike" u="none">
              <a:solidFill>
                <a:srgbClr val="ffffff"/>
              </a:solidFill>
              <a:uFillTx/>
              <a:latin typeface="Arial"/>
            </a:endParaRPr>
          </a:p>
        </p:txBody>
      </p:sp>
      <p:sp>
        <p:nvSpPr>
          <p:cNvPr id="190" name=""/>
          <p:cNvSpPr txBox="1"/>
          <p:nvPr/>
        </p:nvSpPr>
        <p:spPr>
          <a:xfrm>
            <a:off x="463680" y="1635840"/>
            <a:ext cx="2137680" cy="346320"/>
          </a:xfrm>
          <a:prstGeom prst="rect">
            <a:avLst/>
          </a:prstGeom>
          <a:noFill/>
          <a:ln w="0">
            <a:noFill/>
          </a:ln>
        </p:spPr>
        <p:txBody>
          <a:bodyPr wrap="none" lIns="90000" rIns="90000" tIns="45000" bIns="45000" anchor="t">
            <a:noAutofit/>
          </a:bodyPr>
          <a:p>
            <a:r>
              <a:rPr b="0" lang="fr-FR" sz="1800" strike="noStrike" u="none">
                <a:solidFill>
                  <a:srgbClr val="000000"/>
                </a:solidFill>
                <a:uFillTx/>
                <a:latin typeface="Arial"/>
              </a:rPr>
              <a:t>Réaliser une action</a:t>
            </a:r>
            <a:endParaRPr b="0" lang="fr-FR" sz="1800" strike="noStrike" u="none">
              <a:solidFill>
                <a:srgbClr val="000000"/>
              </a:solidFill>
              <a:uFillTx/>
              <a:latin typeface="Arial"/>
            </a:endParaRPr>
          </a:p>
        </p:txBody>
      </p:sp>
      <p:sp>
        <p:nvSpPr>
          <p:cNvPr id="191" name=""/>
          <p:cNvSpPr txBox="1"/>
          <p:nvPr/>
        </p:nvSpPr>
        <p:spPr>
          <a:xfrm>
            <a:off x="180000" y="1982160"/>
            <a:ext cx="3240000" cy="1351800"/>
          </a:xfrm>
          <a:prstGeom prst="rect">
            <a:avLst/>
          </a:prstGeom>
          <a:noFill/>
          <a:ln w="0">
            <a:noFill/>
          </a:ln>
        </p:spPr>
        <p:txBody>
          <a:bodyPr lIns="90000" rIns="90000" tIns="45000" bIns="45000" anchor="t">
            <a:noAutofit/>
          </a:bodyPr>
          <a:p>
            <a:r>
              <a:rPr b="0" lang="fr-FR" sz="900" strike="noStrike" u="none">
                <a:solidFill>
                  <a:srgbClr val="000000"/>
                </a:solidFill>
                <a:uFillTx/>
                <a:latin typeface="Arial"/>
              </a:rPr>
              <a:t>Tous les joueurs doivent choisir simultanément un dé posé</a:t>
            </a:r>
            <a:endParaRPr b="0" lang="fr-FR" sz="900" strike="noStrike" u="none">
              <a:solidFill>
                <a:srgbClr val="000000"/>
              </a:solidFill>
              <a:uFillTx/>
              <a:latin typeface="Arial"/>
            </a:endParaRPr>
          </a:p>
          <a:p>
            <a:r>
              <a:rPr b="0" lang="fr-FR" sz="900" strike="noStrike" u="none">
                <a:solidFill>
                  <a:srgbClr val="000000"/>
                </a:solidFill>
                <a:uFillTx/>
                <a:latin typeface="Arial"/>
              </a:rPr>
              <a:t>sur l'une des 3 places en jeu afin de réaliser une action. Les dés restent sur leur place respective, plusieurs joueurs peuvent donc choisir le même dé.</a:t>
            </a:r>
            <a:endParaRPr b="0" lang="fr-FR" sz="900" strike="noStrike" u="none">
              <a:solidFill>
                <a:srgbClr val="000000"/>
              </a:solidFill>
              <a:uFillTx/>
              <a:latin typeface="Arial"/>
            </a:endParaRPr>
          </a:p>
          <a:p>
            <a:pPr>
              <a:lnSpc>
                <a:spcPct val="100000"/>
              </a:lnSpc>
              <a:spcBef>
                <a:spcPts val="283"/>
              </a:spcBef>
              <a:spcAft>
                <a:spcPts val="283"/>
              </a:spcAft>
            </a:pPr>
            <a:r>
              <a:rPr b="0" lang="fr-FR" sz="900" strike="noStrike" u="none">
                <a:solidFill>
                  <a:srgbClr val="000000"/>
                </a:solidFill>
                <a:uFillTx/>
                <a:latin typeface="Arial"/>
              </a:rPr>
              <a:t>Pour réaliser une des 3 actions possibles (voir pages 6 à 9), vous devez payer le coût indiqué sur la section de la petite roue correspondant au dé choisi.</a:t>
            </a:r>
            <a:endParaRPr b="0" lang="fr-FR" sz="900" strike="noStrike" u="none">
              <a:solidFill>
                <a:srgbClr val="000000"/>
              </a:solidFill>
              <a:uFillTx/>
              <a:latin typeface="Arial"/>
              <a:ea typeface="Microsoft YaHei"/>
            </a:endParaRPr>
          </a:p>
          <a:p>
            <a:pPr>
              <a:lnSpc>
                <a:spcPct val="100000"/>
              </a:lnSpc>
              <a:spcBef>
                <a:spcPts val="283"/>
              </a:spcBef>
              <a:spcAft>
                <a:spcPts val="283"/>
              </a:spcAft>
            </a:pPr>
            <a:r>
              <a:rPr b="0" i="1" lang="fr-FR" sz="900" strike="noStrike" u="none">
                <a:solidFill>
                  <a:srgbClr val="000000"/>
                </a:solidFill>
                <a:uFillTx/>
                <a:latin typeface="Arial"/>
              </a:rPr>
              <a:t>Note : pour dépenser une ressource, barrez une ressource encerclée</a:t>
            </a:r>
            <a:endParaRPr b="0" lang="fr-FR" sz="900" strike="noStrike" u="none">
              <a:solidFill>
                <a:srgbClr val="000000"/>
              </a:solidFill>
              <a:uFillTx/>
              <a:latin typeface="Arial"/>
              <a:ea typeface="Microsoft YaHei"/>
            </a:endParaRPr>
          </a:p>
        </p:txBody>
      </p:sp>
      <p:sp>
        <p:nvSpPr>
          <p:cNvPr id="192" name="Rectangle : avec coins arrondis en diagonale 5"/>
          <p:cNvSpPr/>
          <p:nvPr/>
        </p:nvSpPr>
        <p:spPr>
          <a:xfrm>
            <a:off x="297720" y="5479920"/>
            <a:ext cx="2942280" cy="1180080"/>
          </a:xfrm>
          <a:prstGeom prst="round2DiagRect">
            <a:avLst>
              <a:gd name="adj1" fmla="val 16667"/>
              <a:gd name="adj2" fmla="val 18577"/>
            </a:avLst>
          </a:prstGeom>
          <a:solidFill>
            <a:schemeClr val="accent2"/>
          </a:solidFill>
          <a:ln>
            <a:solidFill>
              <a:srgbClr val="e97132">
                <a:lumMod val="75000"/>
              </a:srgbClr>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r>
              <a:rPr b="1" lang="fr-FR" sz="900" strike="noStrike" u="none">
                <a:solidFill>
                  <a:schemeClr val="lt1"/>
                </a:solidFill>
                <a:uFillTx/>
                <a:latin typeface="Aptos"/>
              </a:rPr>
              <a:t>Vous commencez la partie avec 3 ressources de chaque type (symboles entourés sur votre feuille de notes).</a:t>
            </a:r>
            <a:endParaRPr b="1" lang="fr-FR" sz="900" strike="noStrike" u="none">
              <a:solidFill>
                <a:schemeClr val="lt1"/>
              </a:solidFill>
              <a:uFillTx/>
              <a:latin typeface="Aptos"/>
            </a:endParaRPr>
          </a:p>
          <a:p>
            <a:r>
              <a:rPr b="1" lang="fr-FR" sz="900" strike="noStrike" u="none">
                <a:solidFill>
                  <a:schemeClr val="lt1"/>
                </a:solidFill>
                <a:uFillTx/>
                <a:latin typeface="Aptos"/>
              </a:rPr>
              <a:t>• </a:t>
            </a:r>
            <a:r>
              <a:rPr b="1" lang="fr-FR" sz="900" strike="noStrike" u="none">
                <a:solidFill>
                  <a:schemeClr val="lt1"/>
                </a:solidFill>
                <a:uFillTx/>
                <a:latin typeface="Aptos"/>
              </a:rPr>
              <a:t>Dans le seul et unique cas où vous ne possédez pas les ressources nécessaires pour acheter un dé et qu'aucun dé n'est gratuit, gagnez 1 ressource de chaque type au lieu de réaliser une action.</a:t>
            </a:r>
            <a:endParaRPr b="1" lang="fr-FR" sz="900" strike="noStrike" u="none">
              <a:solidFill>
                <a:schemeClr val="lt1"/>
              </a:solidFill>
              <a:uFillTx/>
              <a:latin typeface="Aptos"/>
            </a:endParaRPr>
          </a:p>
        </p:txBody>
      </p:sp>
      <p:sp>
        <p:nvSpPr>
          <p:cNvPr id="193" name=""/>
          <p:cNvSpPr txBox="1"/>
          <p:nvPr/>
        </p:nvSpPr>
        <p:spPr>
          <a:xfrm>
            <a:off x="889200" y="3960000"/>
            <a:ext cx="1070280" cy="346320"/>
          </a:xfrm>
          <a:prstGeom prst="rect">
            <a:avLst/>
          </a:prstGeom>
          <a:noFill/>
          <a:ln w="0">
            <a:noFill/>
          </a:ln>
        </p:spPr>
        <p:txBody>
          <a:bodyPr wrap="none" lIns="90000" rIns="90000" tIns="45000" bIns="45000" anchor="t">
            <a:noAutofit/>
          </a:bodyPr>
          <a:p>
            <a:r>
              <a:rPr b="0" lang="fr-FR" sz="1800" strike="noStrike" u="none">
                <a:solidFill>
                  <a:srgbClr val="000000"/>
                </a:solidFill>
                <a:uFillTx/>
                <a:latin typeface="Arial"/>
              </a:rPr>
              <a:t>Exemple</a:t>
            </a:r>
            <a:endParaRPr b="0" lang="fr-FR" sz="1800" strike="noStrike" u="none">
              <a:solidFill>
                <a:srgbClr val="000000"/>
              </a:solidFill>
              <a:uFillTx/>
              <a:latin typeface="Arial"/>
            </a:endParaRPr>
          </a:p>
        </p:txBody>
      </p:sp>
      <p:sp>
        <p:nvSpPr>
          <p:cNvPr id="194" name=""/>
          <p:cNvSpPr txBox="1"/>
          <p:nvPr/>
        </p:nvSpPr>
        <p:spPr>
          <a:xfrm>
            <a:off x="3780000" y="1648440"/>
            <a:ext cx="1997640" cy="346320"/>
          </a:xfrm>
          <a:prstGeom prst="rect">
            <a:avLst/>
          </a:prstGeom>
          <a:noFill/>
          <a:ln w="0">
            <a:noFill/>
          </a:ln>
        </p:spPr>
        <p:txBody>
          <a:bodyPr wrap="none" lIns="90000" rIns="90000" tIns="45000" bIns="45000" anchor="t">
            <a:noAutofit/>
          </a:bodyPr>
          <a:p>
            <a:r>
              <a:rPr b="0" lang="fr-FR" sz="1800" strike="noStrike" u="none">
                <a:solidFill>
                  <a:srgbClr val="000000"/>
                </a:solidFill>
                <a:uFillTx/>
                <a:latin typeface="Arial"/>
              </a:rPr>
              <a:t>Fin d’un semestre</a:t>
            </a:r>
            <a:endParaRPr b="0" lang="fr-FR" sz="1800" strike="noStrike" u="none">
              <a:solidFill>
                <a:srgbClr val="000000"/>
              </a:solidFill>
              <a:uFillTx/>
              <a:latin typeface="Arial"/>
            </a:endParaRPr>
          </a:p>
        </p:txBody>
      </p:sp>
      <p:sp>
        <p:nvSpPr>
          <p:cNvPr id="195" name=""/>
          <p:cNvSpPr txBox="1"/>
          <p:nvPr/>
        </p:nvSpPr>
        <p:spPr>
          <a:xfrm>
            <a:off x="3529080" y="1980000"/>
            <a:ext cx="3310920" cy="731160"/>
          </a:xfrm>
          <a:prstGeom prst="rect">
            <a:avLst/>
          </a:prstGeom>
          <a:noFill/>
          <a:ln w="0">
            <a:noFill/>
          </a:ln>
        </p:spPr>
        <p:txBody>
          <a:bodyPr lIns="90000" rIns="90000" tIns="45000" bIns="45000" anchor="t">
            <a:noAutofit/>
          </a:bodyPr>
          <a:p>
            <a:r>
              <a:rPr b="0" lang="fr-FR" sz="900" strike="noStrike" u="none">
                <a:solidFill>
                  <a:srgbClr val="000000"/>
                </a:solidFill>
                <a:uFillTx/>
                <a:latin typeface="Arial"/>
              </a:rPr>
              <a:t>À la fin de chaque semestre, le XXX doit retourner le secteur détruite par le dé noir sur sa face opposée avant de le repositionner dans l'encoche de la roue. Le secteur est ainsi reconstruit, la plupart du temps avec une autre affectation.</a:t>
            </a:r>
            <a:endParaRPr b="0" lang="fr-FR" sz="900" strike="noStrike" u="none">
              <a:solidFill>
                <a:srgbClr val="000000"/>
              </a:solidFill>
              <a:uFillTx/>
              <a:latin typeface="Arial"/>
            </a:endParaRPr>
          </a:p>
          <a:p>
            <a:r>
              <a:rPr b="0" lang="fr-FR" sz="900" strike="noStrike" u="none">
                <a:solidFill>
                  <a:srgbClr val="000000"/>
                </a:solidFill>
                <a:uFillTx/>
                <a:latin typeface="Arial"/>
              </a:rPr>
              <a:t>Le semestre suivant peut alors commencer.</a:t>
            </a:r>
            <a:endParaRPr b="0" lang="fr-FR" sz="900" strike="noStrike" u="none">
              <a:solidFill>
                <a:srgbClr val="000000"/>
              </a:solidFill>
              <a:uFillTx/>
              <a:latin typeface="Arial"/>
            </a:endParaRPr>
          </a:p>
        </p:txBody>
      </p:sp>
      <p:sp>
        <p:nvSpPr>
          <p:cNvPr id="196" name=""/>
          <p:cNvSpPr txBox="1"/>
          <p:nvPr/>
        </p:nvSpPr>
        <p:spPr>
          <a:xfrm>
            <a:off x="4318200" y="3060000"/>
            <a:ext cx="1070280" cy="346320"/>
          </a:xfrm>
          <a:prstGeom prst="rect">
            <a:avLst/>
          </a:prstGeom>
          <a:noFill/>
          <a:ln w="0">
            <a:noFill/>
          </a:ln>
        </p:spPr>
        <p:txBody>
          <a:bodyPr wrap="none" lIns="90000" rIns="90000" tIns="45000" bIns="45000" anchor="t">
            <a:noAutofit/>
          </a:bodyPr>
          <a:p>
            <a:r>
              <a:rPr b="0" lang="fr-FR" sz="1800" strike="noStrike" u="none">
                <a:solidFill>
                  <a:srgbClr val="000000"/>
                </a:solidFill>
                <a:uFillTx/>
                <a:latin typeface="Arial"/>
              </a:rPr>
              <a:t>Exemple</a:t>
            </a:r>
            <a:endParaRPr b="0" lang="fr-FR" sz="1800" strike="noStrike" u="none">
              <a:solidFill>
                <a:srgbClr val="000000"/>
              </a:solidFill>
              <a:uFillTx/>
              <a:latin typeface="Arial"/>
            </a:endParaRPr>
          </a:p>
        </p:txBody>
      </p:sp>
      <p:sp>
        <p:nvSpPr>
          <p:cNvPr id="197" name=""/>
          <p:cNvSpPr/>
          <p:nvPr/>
        </p:nvSpPr>
        <p:spPr>
          <a:xfrm>
            <a:off x="3600000" y="4140000"/>
            <a:ext cx="3060000" cy="0"/>
          </a:xfrm>
          <a:prstGeom prst="line">
            <a:avLst/>
          </a:prstGeom>
          <a:ln w="0">
            <a:solidFill>
              <a:srgbClr val="000000"/>
            </a:solidFill>
            <a:prstDash val="dash"/>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198" name=""/>
          <p:cNvSpPr/>
          <p:nvPr/>
        </p:nvSpPr>
        <p:spPr>
          <a:xfrm>
            <a:off x="3549240" y="4222800"/>
            <a:ext cx="283680" cy="283680"/>
          </a:xfrm>
          <a:prstGeom prst="rect">
            <a:avLst/>
          </a:prstGeom>
          <a:solidFill>
            <a:srgbClr val="000000"/>
          </a:solidFill>
          <a:ln w="0">
            <a:solidFill>
              <a:srgbClr val="000000"/>
            </a:solidFill>
          </a:ln>
        </p:spPr>
        <p:style>
          <a:lnRef idx="0"/>
          <a:fillRef idx="0"/>
          <a:effectRef idx="0"/>
          <a:fontRef idx="minor"/>
        </p:style>
        <p:txBody>
          <a:bodyPr lIns="90000" rIns="90000" tIns="45000" bIns="45000" anchor="ctr">
            <a:noAutofit/>
          </a:bodyPr>
          <a:p>
            <a:pPr algn="ctr"/>
            <a:r>
              <a:rPr b="0" lang="fr-FR" sz="1800" strike="noStrike" u="none">
                <a:solidFill>
                  <a:srgbClr val="ffffff"/>
                </a:solidFill>
                <a:uFillTx/>
                <a:latin typeface="Arial"/>
              </a:rPr>
              <a:t>5</a:t>
            </a:r>
            <a:endParaRPr b="0" lang="fr-FR" sz="1800" strike="noStrike" u="none">
              <a:solidFill>
                <a:srgbClr val="ffffff"/>
              </a:solidFill>
              <a:uFillTx/>
              <a:latin typeface="Arial"/>
            </a:endParaRPr>
          </a:p>
        </p:txBody>
      </p:sp>
      <p:sp>
        <p:nvSpPr>
          <p:cNvPr id="199" name=""/>
          <p:cNvSpPr txBox="1"/>
          <p:nvPr/>
        </p:nvSpPr>
        <p:spPr>
          <a:xfrm>
            <a:off x="3832920" y="4173120"/>
            <a:ext cx="1820160" cy="346320"/>
          </a:xfrm>
          <a:prstGeom prst="rect">
            <a:avLst/>
          </a:prstGeom>
          <a:noFill/>
          <a:ln w="0">
            <a:noFill/>
          </a:ln>
        </p:spPr>
        <p:txBody>
          <a:bodyPr wrap="none" lIns="90000" rIns="90000" tIns="45000" bIns="45000" anchor="t">
            <a:noAutofit/>
          </a:bodyPr>
          <a:p>
            <a:r>
              <a:rPr b="0" lang="fr-FR" sz="1800" strike="noStrike" u="none">
                <a:solidFill>
                  <a:srgbClr val="000000"/>
                </a:solidFill>
                <a:uFillTx/>
                <a:latin typeface="Arial"/>
              </a:rPr>
              <a:t>Fin d’une année</a:t>
            </a:r>
            <a:endParaRPr b="0" lang="fr-FR" sz="1800" strike="noStrike" u="none">
              <a:solidFill>
                <a:srgbClr val="000000"/>
              </a:solidFill>
              <a:uFillTx/>
              <a:latin typeface="Arial"/>
            </a:endParaRPr>
          </a:p>
        </p:txBody>
      </p:sp>
      <p:sp>
        <p:nvSpPr>
          <p:cNvPr id="200" name=""/>
          <p:cNvSpPr txBox="1"/>
          <p:nvPr/>
        </p:nvSpPr>
        <p:spPr>
          <a:xfrm>
            <a:off x="3600000" y="4540680"/>
            <a:ext cx="3240360" cy="931320"/>
          </a:xfrm>
          <a:prstGeom prst="rect">
            <a:avLst/>
          </a:prstGeom>
          <a:noFill/>
          <a:ln w="0">
            <a:noFill/>
          </a:ln>
        </p:spPr>
        <p:txBody>
          <a:bodyPr lIns="90000" rIns="90000" tIns="45000" bIns="45000" anchor="t">
            <a:noAutofit/>
          </a:bodyPr>
          <a:p>
            <a:pPr>
              <a:lnSpc>
                <a:spcPct val="100000"/>
              </a:lnSpc>
              <a:spcBef>
                <a:spcPts val="283"/>
              </a:spcBef>
              <a:spcAft>
                <a:spcPts val="283"/>
              </a:spcAft>
            </a:pPr>
            <a:r>
              <a:rPr b="0" lang="fr-FR" sz="900" strike="noStrike" u="none">
                <a:solidFill>
                  <a:srgbClr val="000000"/>
                </a:solidFill>
                <a:uFillTx/>
                <a:latin typeface="Arial"/>
              </a:rPr>
              <a:t>À la fin de chaque année, en plus de réaliser les opérations du point 4, le XXX doit tourner d’un cran la petite rondelle de la roue, en sens horaire, jusqu’à faire apparaître le numéro du tour suivant.</a:t>
            </a:r>
            <a:endParaRPr b="0" lang="fr-FR" sz="900" strike="noStrike" u="none">
              <a:solidFill>
                <a:srgbClr val="000000"/>
              </a:solidFill>
              <a:uFillTx/>
              <a:latin typeface="Arial"/>
              <a:ea typeface="Microsoft YaHei"/>
            </a:endParaRPr>
          </a:p>
          <a:p>
            <a:pPr>
              <a:lnSpc>
                <a:spcPct val="100000"/>
              </a:lnSpc>
              <a:spcBef>
                <a:spcPts val="283"/>
              </a:spcBef>
              <a:spcAft>
                <a:spcPts val="283"/>
              </a:spcAft>
            </a:pPr>
            <a:r>
              <a:rPr b="0" lang="fr-FR" sz="900" strike="noStrike" u="none">
                <a:solidFill>
                  <a:srgbClr val="000000"/>
                </a:solidFill>
                <a:uFillTx/>
                <a:latin typeface="Arial"/>
              </a:rPr>
              <a:t>La partie se termine à la fin du semestre de printemps de la huitième année (voir Fin de la partie).</a:t>
            </a:r>
            <a:endParaRPr b="0" lang="fr-FR" sz="900" strike="noStrike" u="none">
              <a:solidFill>
                <a:srgbClr val="000000"/>
              </a:solidFill>
              <a:uFillTx/>
              <a:latin typeface="Arial"/>
              <a:ea typeface="Microsoft YaHei"/>
            </a:endParaRPr>
          </a:p>
        </p:txBody>
      </p:sp>
      <p:sp>
        <p:nvSpPr>
          <p:cNvPr id="201" name=""/>
          <p:cNvSpPr txBox="1"/>
          <p:nvPr/>
        </p:nvSpPr>
        <p:spPr>
          <a:xfrm>
            <a:off x="4320000" y="5940000"/>
            <a:ext cx="1070280" cy="346320"/>
          </a:xfrm>
          <a:prstGeom prst="rect">
            <a:avLst/>
          </a:prstGeom>
          <a:noFill/>
          <a:ln w="0">
            <a:noFill/>
          </a:ln>
        </p:spPr>
        <p:txBody>
          <a:bodyPr wrap="none" lIns="90000" rIns="90000" tIns="45000" bIns="45000" anchor="t">
            <a:noAutofit/>
          </a:bodyPr>
          <a:p>
            <a:r>
              <a:rPr b="0" lang="fr-FR" sz="1800" strike="noStrike" u="none">
                <a:solidFill>
                  <a:srgbClr val="000000"/>
                </a:solidFill>
                <a:uFillTx/>
                <a:latin typeface="Arial"/>
              </a:rPr>
              <a:t>Exemple</a:t>
            </a:r>
            <a:endParaRPr b="0" lang="fr-FR" sz="1800" strike="noStrike" u="none">
              <a:solidFill>
                <a:srgbClr val="000000"/>
              </a:solidFill>
              <a:uFillTx/>
              <a:latin typeface="Arial"/>
            </a:endParaRPr>
          </a:p>
        </p:txBody>
      </p:sp>
      <p:sp>
        <p:nvSpPr>
          <p:cNvPr id="202" name=""/>
          <p:cNvSpPr/>
          <p:nvPr/>
        </p:nvSpPr>
        <p:spPr>
          <a:xfrm>
            <a:off x="540000" y="900000"/>
            <a:ext cx="2330280" cy="360000"/>
          </a:xfrm>
          <a:prstGeom prst="roundRect">
            <a:avLst>
              <a:gd name="adj" fmla="val 16667"/>
            </a:avLst>
          </a:prstGeom>
          <a:noFill/>
          <a:ln w="18000">
            <a:solidFill>
              <a:srgbClr val="000000"/>
            </a:solidFill>
            <a:round/>
          </a:ln>
        </p:spPr>
        <p:style>
          <a:lnRef idx="0"/>
          <a:fillRef idx="0"/>
          <a:effectRef idx="0"/>
          <a:fontRef idx="minor"/>
        </p:style>
        <p:txBody>
          <a:bodyPr lIns="99000" rIns="99000" tIns="54000" bIns="54000" anchor="ctr">
            <a:noAutofit/>
          </a:bodyPr>
          <a:p>
            <a:pPr>
              <a:lnSpc>
                <a:spcPct val="100000"/>
              </a:lnSpc>
            </a:pPr>
            <a:r>
              <a:rPr b="0" lang="fr-FR" sz="1500" strike="noStrike" u="none">
                <a:solidFill>
                  <a:srgbClr val="000000"/>
                </a:solidFill>
                <a:uFillTx/>
                <a:latin typeface="Arial"/>
              </a:rPr>
              <a:t>Automne     </a:t>
            </a:r>
            <a:r>
              <a:rPr b="0" lang="fr-FR" sz="1500" strike="noStrike" u="none">
                <a:solidFill>
                  <a:srgbClr val="000000"/>
                </a:solidFill>
                <a:uFillTx/>
                <a:latin typeface="Arial"/>
                <a:ea typeface="Arial"/>
              </a:rPr>
              <a:t>►   ►   </a:t>
            </a:r>
            <a:r>
              <a:rPr b="0" lang="fr-FR" sz="1500" strike="noStrike" u="none">
                <a:solidFill>
                  <a:srgbClr val="000000"/>
                </a:solidFill>
                <a:uFillTx/>
                <a:latin typeface="Arial"/>
                <a:ea typeface="Arial"/>
              </a:rPr>
              <a:t>►</a:t>
            </a:r>
            <a:endParaRPr b="0" lang="fr-FR" sz="1500" strike="noStrike" u="none">
              <a:solidFill>
                <a:srgbClr val="000000"/>
              </a:solidFill>
              <a:uFillTx/>
              <a:latin typeface="Arial"/>
            </a:endParaRPr>
          </a:p>
        </p:txBody>
      </p:sp>
      <p:sp>
        <p:nvSpPr>
          <p:cNvPr id="203" name=""/>
          <p:cNvSpPr/>
          <p:nvPr/>
        </p:nvSpPr>
        <p:spPr>
          <a:xfrm>
            <a:off x="3699720" y="900000"/>
            <a:ext cx="2828160" cy="360000"/>
          </a:xfrm>
          <a:prstGeom prst="roundRect">
            <a:avLst>
              <a:gd name="adj" fmla="val 16667"/>
            </a:avLst>
          </a:prstGeom>
          <a:noFill/>
          <a:ln w="18000">
            <a:solidFill>
              <a:srgbClr val="000000"/>
            </a:solidFill>
            <a:round/>
          </a:ln>
        </p:spPr>
        <p:style>
          <a:lnRef idx="0"/>
          <a:fillRef idx="0"/>
          <a:effectRef idx="0"/>
          <a:fontRef idx="minor"/>
        </p:style>
        <p:txBody>
          <a:bodyPr lIns="99000" rIns="99000" tIns="54000" bIns="54000" anchor="ctr">
            <a:noAutofit/>
          </a:bodyPr>
          <a:p>
            <a:pPr>
              <a:lnSpc>
                <a:spcPct val="100000"/>
              </a:lnSpc>
            </a:pPr>
            <a:r>
              <a:rPr b="0" lang="fr-FR" sz="1500" strike="noStrike" u="none">
                <a:solidFill>
                  <a:srgbClr val="000000"/>
                </a:solidFill>
                <a:uFillTx/>
                <a:latin typeface="Arial"/>
                <a:ea typeface="Microsoft YaHei"/>
              </a:rPr>
              <a:t>Printemps </a:t>
            </a:r>
            <a:r>
              <a:rPr b="0" lang="fr-FR" sz="1500" strike="noStrike" u="none">
                <a:solidFill>
                  <a:srgbClr val="000000"/>
                </a:solidFill>
                <a:uFillTx/>
                <a:latin typeface="Arial"/>
              </a:rPr>
              <a:t>     </a:t>
            </a:r>
            <a:r>
              <a:rPr b="0" lang="fr-FR" sz="1500" strike="noStrike" u="none">
                <a:solidFill>
                  <a:srgbClr val="000000"/>
                </a:solidFill>
                <a:uFillTx/>
                <a:latin typeface="Arial"/>
                <a:ea typeface="Arial"/>
              </a:rPr>
              <a:t>►   ►   ►   </a:t>
            </a:r>
            <a:r>
              <a:rPr b="0" lang="fr-FR" sz="1500" strike="noStrike" u="none">
                <a:solidFill>
                  <a:srgbClr val="000000"/>
                </a:solidFill>
                <a:uFillTx/>
                <a:latin typeface="Arial"/>
                <a:ea typeface="Arial"/>
              </a:rPr>
              <a:t>►</a:t>
            </a:r>
            <a:endParaRPr b="0" lang="fr-FR" sz="1500" strike="noStrike" u="none">
              <a:solidFill>
                <a:srgbClr val="000000"/>
              </a:solidFill>
              <a:uFillTx/>
              <a:latin typeface="Arial"/>
            </a:endParaRPr>
          </a:p>
        </p:txBody>
      </p:sp>
      <p:sp>
        <p:nvSpPr>
          <p:cNvPr id="204" name=""/>
          <p:cNvSpPr/>
          <p:nvPr/>
        </p:nvSpPr>
        <p:spPr>
          <a:xfrm>
            <a:off x="2200320" y="995400"/>
            <a:ext cx="180000" cy="180000"/>
          </a:xfrm>
          <a:prstGeom prst="rect">
            <a:avLst/>
          </a:prstGeom>
          <a:solidFill>
            <a:srgbClr val="000000"/>
          </a:solidFill>
          <a:ln w="0">
            <a:solidFill>
              <a:srgbClr val="000000"/>
            </a:solidFill>
          </a:ln>
        </p:spPr>
        <p:style>
          <a:lnRef idx="0"/>
          <a:fillRef idx="0"/>
          <a:effectRef idx="0"/>
          <a:fontRef idx="minor"/>
        </p:style>
        <p:txBody>
          <a:bodyPr lIns="90000" rIns="90000" tIns="45000" bIns="45000" anchor="ctr">
            <a:noAutofit/>
          </a:bodyPr>
          <a:p>
            <a:pPr algn="ctr"/>
            <a:r>
              <a:rPr b="0" lang="fr-FR" sz="1500" strike="noStrike" u="none">
                <a:solidFill>
                  <a:srgbClr val="ffffff"/>
                </a:solidFill>
                <a:uFillTx/>
                <a:latin typeface="Arial"/>
              </a:rPr>
              <a:t>3</a:t>
            </a:r>
            <a:endParaRPr b="0" lang="fr-FR" sz="1500" strike="noStrike" u="none">
              <a:solidFill>
                <a:srgbClr val="ffffff"/>
              </a:solidFill>
              <a:uFillTx/>
              <a:latin typeface="Arial"/>
            </a:endParaRPr>
          </a:p>
        </p:txBody>
      </p:sp>
      <p:sp>
        <p:nvSpPr>
          <p:cNvPr id="205" name=""/>
          <p:cNvSpPr/>
          <p:nvPr/>
        </p:nvSpPr>
        <p:spPr>
          <a:xfrm>
            <a:off x="1851120" y="990720"/>
            <a:ext cx="180000" cy="180000"/>
          </a:xfrm>
          <a:prstGeom prst="rect">
            <a:avLst/>
          </a:prstGeom>
          <a:solidFill>
            <a:srgbClr val="000000"/>
          </a:solidFill>
          <a:ln w="0">
            <a:solidFill>
              <a:srgbClr val="000000"/>
            </a:solidFill>
          </a:ln>
        </p:spPr>
        <p:style>
          <a:lnRef idx="0"/>
          <a:fillRef idx="0"/>
          <a:effectRef idx="0"/>
          <a:fontRef idx="minor"/>
        </p:style>
        <p:txBody>
          <a:bodyPr lIns="90000" rIns="90000" tIns="45000" bIns="45000" anchor="ctr">
            <a:noAutofit/>
          </a:bodyPr>
          <a:p>
            <a:pPr algn="ctr"/>
            <a:r>
              <a:rPr b="0" lang="fr-FR" sz="1500" strike="noStrike" u="none">
                <a:solidFill>
                  <a:srgbClr val="ffffff"/>
                </a:solidFill>
                <a:uFillTx/>
                <a:latin typeface="Arial"/>
              </a:rPr>
              <a:t>2</a:t>
            </a:r>
            <a:endParaRPr b="0" lang="fr-FR" sz="1500" strike="noStrike" u="none">
              <a:solidFill>
                <a:srgbClr val="ffffff"/>
              </a:solidFill>
              <a:uFillTx/>
              <a:latin typeface="Arial"/>
            </a:endParaRPr>
          </a:p>
        </p:txBody>
      </p:sp>
      <p:sp>
        <p:nvSpPr>
          <p:cNvPr id="206" name=""/>
          <p:cNvSpPr/>
          <p:nvPr/>
        </p:nvSpPr>
        <p:spPr>
          <a:xfrm>
            <a:off x="1505880" y="988920"/>
            <a:ext cx="180000" cy="180000"/>
          </a:xfrm>
          <a:prstGeom prst="rect">
            <a:avLst/>
          </a:prstGeom>
          <a:solidFill>
            <a:srgbClr val="000000"/>
          </a:solidFill>
          <a:ln w="0">
            <a:solidFill>
              <a:srgbClr val="000000"/>
            </a:solidFill>
          </a:ln>
        </p:spPr>
        <p:style>
          <a:lnRef idx="0"/>
          <a:fillRef idx="0"/>
          <a:effectRef idx="0"/>
          <a:fontRef idx="minor"/>
        </p:style>
        <p:txBody>
          <a:bodyPr lIns="90000" rIns="90000" tIns="45000" bIns="45000" anchor="ctr">
            <a:noAutofit/>
          </a:bodyPr>
          <a:p>
            <a:pPr algn="ctr"/>
            <a:r>
              <a:rPr b="0" lang="fr-FR" sz="1500" strike="noStrike" u="none">
                <a:solidFill>
                  <a:srgbClr val="ffffff"/>
                </a:solidFill>
                <a:uFillTx/>
                <a:latin typeface="Arial"/>
              </a:rPr>
              <a:t>1</a:t>
            </a:r>
            <a:endParaRPr b="0" lang="fr-FR" sz="1500" strike="noStrike" u="none">
              <a:solidFill>
                <a:srgbClr val="ffffff"/>
              </a:solidFill>
              <a:uFillTx/>
              <a:latin typeface="Arial"/>
            </a:endParaRPr>
          </a:p>
        </p:txBody>
      </p:sp>
      <p:sp>
        <p:nvSpPr>
          <p:cNvPr id="207" name=""/>
          <p:cNvSpPr/>
          <p:nvPr/>
        </p:nvSpPr>
        <p:spPr>
          <a:xfrm>
            <a:off x="2545200" y="995400"/>
            <a:ext cx="180000" cy="180000"/>
          </a:xfrm>
          <a:prstGeom prst="rect">
            <a:avLst/>
          </a:prstGeom>
          <a:solidFill>
            <a:srgbClr val="000000"/>
          </a:solidFill>
          <a:ln w="0">
            <a:solidFill>
              <a:srgbClr val="000000"/>
            </a:solidFill>
          </a:ln>
        </p:spPr>
        <p:style>
          <a:lnRef idx="0"/>
          <a:fillRef idx="0"/>
          <a:effectRef idx="0"/>
          <a:fontRef idx="minor"/>
        </p:style>
        <p:txBody>
          <a:bodyPr lIns="90000" rIns="90000" tIns="45000" bIns="45000" anchor="ctr">
            <a:noAutofit/>
          </a:bodyPr>
          <a:p>
            <a:pPr algn="ctr"/>
            <a:r>
              <a:rPr b="0" lang="fr-FR" sz="1500" strike="noStrike" u="none">
                <a:solidFill>
                  <a:srgbClr val="ffffff"/>
                </a:solidFill>
                <a:uFillTx/>
                <a:latin typeface="Arial"/>
              </a:rPr>
              <a:t>4</a:t>
            </a:r>
            <a:endParaRPr b="0" lang="fr-FR" sz="1500" strike="noStrike" u="none">
              <a:solidFill>
                <a:srgbClr val="ffffff"/>
              </a:solidFill>
              <a:uFillTx/>
              <a:latin typeface="Arial"/>
            </a:endParaRPr>
          </a:p>
        </p:txBody>
      </p:sp>
      <p:sp>
        <p:nvSpPr>
          <p:cNvPr id="208" name=""/>
          <p:cNvSpPr/>
          <p:nvPr/>
        </p:nvSpPr>
        <p:spPr>
          <a:xfrm>
            <a:off x="6208200" y="997200"/>
            <a:ext cx="180000" cy="180000"/>
          </a:xfrm>
          <a:prstGeom prst="rect">
            <a:avLst/>
          </a:prstGeom>
          <a:solidFill>
            <a:srgbClr val="000000"/>
          </a:solidFill>
          <a:ln w="0">
            <a:solidFill>
              <a:srgbClr val="000000"/>
            </a:solidFill>
          </a:ln>
        </p:spPr>
        <p:style>
          <a:lnRef idx="0"/>
          <a:fillRef idx="0"/>
          <a:effectRef idx="0"/>
          <a:fontRef idx="minor"/>
        </p:style>
        <p:txBody>
          <a:bodyPr lIns="90000" rIns="90000" tIns="45000" bIns="45000" anchor="ctr">
            <a:noAutofit/>
          </a:bodyPr>
          <a:p>
            <a:pPr algn="ctr"/>
            <a:r>
              <a:rPr b="0" lang="fr-FR" sz="1500" strike="noStrike" u="none">
                <a:solidFill>
                  <a:srgbClr val="ffffff"/>
                </a:solidFill>
                <a:uFillTx/>
                <a:latin typeface="Arial"/>
              </a:rPr>
              <a:t>5</a:t>
            </a:r>
            <a:endParaRPr b="0" lang="fr-FR" sz="1500" strike="noStrike" u="none">
              <a:solidFill>
                <a:srgbClr val="ffffff"/>
              </a:solidFill>
              <a:uFillTx/>
              <a:latin typeface="Arial"/>
            </a:endParaRPr>
          </a:p>
        </p:txBody>
      </p:sp>
      <p:sp>
        <p:nvSpPr>
          <p:cNvPr id="209" name=""/>
          <p:cNvSpPr/>
          <p:nvPr/>
        </p:nvSpPr>
        <p:spPr>
          <a:xfrm>
            <a:off x="5502600" y="1001520"/>
            <a:ext cx="180000" cy="180000"/>
          </a:xfrm>
          <a:prstGeom prst="rect">
            <a:avLst/>
          </a:prstGeom>
          <a:solidFill>
            <a:srgbClr val="000000"/>
          </a:solidFill>
          <a:ln w="0">
            <a:solidFill>
              <a:srgbClr val="000000"/>
            </a:solidFill>
          </a:ln>
        </p:spPr>
        <p:style>
          <a:lnRef idx="0"/>
          <a:fillRef idx="0"/>
          <a:effectRef idx="0"/>
          <a:fontRef idx="minor"/>
        </p:style>
        <p:txBody>
          <a:bodyPr lIns="90000" rIns="90000" tIns="45000" bIns="45000" anchor="ctr">
            <a:noAutofit/>
          </a:bodyPr>
          <a:p>
            <a:pPr algn="ctr"/>
            <a:r>
              <a:rPr b="0" lang="fr-FR" sz="1500" strike="noStrike" u="none">
                <a:solidFill>
                  <a:srgbClr val="ffffff"/>
                </a:solidFill>
                <a:uFillTx/>
                <a:latin typeface="Arial"/>
              </a:rPr>
              <a:t>3</a:t>
            </a:r>
            <a:endParaRPr b="0" lang="fr-FR" sz="1500" strike="noStrike" u="none">
              <a:solidFill>
                <a:srgbClr val="ffffff"/>
              </a:solidFill>
              <a:uFillTx/>
              <a:latin typeface="Arial"/>
            </a:endParaRPr>
          </a:p>
        </p:txBody>
      </p:sp>
      <p:sp>
        <p:nvSpPr>
          <p:cNvPr id="210" name=""/>
          <p:cNvSpPr/>
          <p:nvPr/>
        </p:nvSpPr>
        <p:spPr>
          <a:xfrm>
            <a:off x="5153400" y="996840"/>
            <a:ext cx="180000" cy="180000"/>
          </a:xfrm>
          <a:prstGeom prst="rect">
            <a:avLst/>
          </a:prstGeom>
          <a:solidFill>
            <a:srgbClr val="000000"/>
          </a:solidFill>
          <a:ln w="0">
            <a:solidFill>
              <a:srgbClr val="000000"/>
            </a:solidFill>
          </a:ln>
        </p:spPr>
        <p:style>
          <a:lnRef idx="0"/>
          <a:fillRef idx="0"/>
          <a:effectRef idx="0"/>
          <a:fontRef idx="minor"/>
        </p:style>
        <p:txBody>
          <a:bodyPr lIns="90000" rIns="90000" tIns="45000" bIns="45000" anchor="ctr">
            <a:noAutofit/>
          </a:bodyPr>
          <a:p>
            <a:pPr algn="ctr"/>
            <a:r>
              <a:rPr b="0" lang="fr-FR" sz="1500" strike="noStrike" u="none">
                <a:solidFill>
                  <a:srgbClr val="ffffff"/>
                </a:solidFill>
                <a:uFillTx/>
                <a:latin typeface="Arial"/>
              </a:rPr>
              <a:t>2</a:t>
            </a:r>
            <a:endParaRPr b="0" lang="fr-FR" sz="1500" strike="noStrike" u="none">
              <a:solidFill>
                <a:srgbClr val="ffffff"/>
              </a:solidFill>
              <a:uFillTx/>
              <a:latin typeface="Arial"/>
            </a:endParaRPr>
          </a:p>
        </p:txBody>
      </p:sp>
      <p:sp>
        <p:nvSpPr>
          <p:cNvPr id="211" name=""/>
          <p:cNvSpPr/>
          <p:nvPr/>
        </p:nvSpPr>
        <p:spPr>
          <a:xfrm>
            <a:off x="4808160" y="995040"/>
            <a:ext cx="180000" cy="180000"/>
          </a:xfrm>
          <a:prstGeom prst="rect">
            <a:avLst/>
          </a:prstGeom>
          <a:solidFill>
            <a:srgbClr val="000000"/>
          </a:solidFill>
          <a:ln w="0">
            <a:solidFill>
              <a:srgbClr val="000000"/>
            </a:solidFill>
          </a:ln>
        </p:spPr>
        <p:style>
          <a:lnRef idx="0"/>
          <a:fillRef idx="0"/>
          <a:effectRef idx="0"/>
          <a:fontRef idx="minor"/>
        </p:style>
        <p:txBody>
          <a:bodyPr lIns="90000" rIns="90000" tIns="45000" bIns="45000" anchor="ctr">
            <a:noAutofit/>
          </a:bodyPr>
          <a:p>
            <a:pPr algn="ctr"/>
            <a:r>
              <a:rPr b="0" lang="fr-FR" sz="1500" strike="noStrike" u="none">
                <a:solidFill>
                  <a:srgbClr val="ffffff"/>
                </a:solidFill>
                <a:uFillTx/>
                <a:latin typeface="Arial"/>
              </a:rPr>
              <a:t>1</a:t>
            </a:r>
            <a:endParaRPr b="0" lang="fr-FR" sz="1500" strike="noStrike" u="none">
              <a:solidFill>
                <a:srgbClr val="ffffff"/>
              </a:solidFill>
              <a:uFillTx/>
              <a:latin typeface="Arial"/>
            </a:endParaRPr>
          </a:p>
        </p:txBody>
      </p:sp>
      <p:sp>
        <p:nvSpPr>
          <p:cNvPr id="212" name=""/>
          <p:cNvSpPr/>
          <p:nvPr/>
        </p:nvSpPr>
        <p:spPr>
          <a:xfrm>
            <a:off x="5847480" y="1001520"/>
            <a:ext cx="180000" cy="180000"/>
          </a:xfrm>
          <a:prstGeom prst="rect">
            <a:avLst/>
          </a:prstGeom>
          <a:solidFill>
            <a:srgbClr val="000000"/>
          </a:solidFill>
          <a:ln w="0">
            <a:solidFill>
              <a:srgbClr val="000000"/>
            </a:solidFill>
          </a:ln>
        </p:spPr>
        <p:style>
          <a:lnRef idx="0"/>
          <a:fillRef idx="0"/>
          <a:effectRef idx="0"/>
          <a:fontRef idx="minor"/>
        </p:style>
        <p:txBody>
          <a:bodyPr lIns="90000" rIns="90000" tIns="45000" bIns="45000" anchor="ctr">
            <a:noAutofit/>
          </a:bodyPr>
          <a:p>
            <a:pPr algn="ctr"/>
            <a:r>
              <a:rPr b="0" lang="fr-FR" sz="1500" strike="noStrike" u="none">
                <a:solidFill>
                  <a:srgbClr val="ffffff"/>
                </a:solidFill>
                <a:uFillTx/>
                <a:latin typeface="Arial"/>
              </a:rPr>
              <a:t>4</a:t>
            </a:r>
            <a:endParaRPr b="0" lang="fr-FR" sz="1500" strike="noStrike" u="none">
              <a:solidFill>
                <a:srgbClr val="ffffff"/>
              </a:solidFill>
              <a:uFillTx/>
              <a:latin typeface="Arial"/>
            </a:endParaRPr>
          </a:p>
        </p:txBody>
      </p:sp>
      <p:sp>
        <p:nvSpPr>
          <p:cNvPr id="213" name=""/>
          <p:cNvSpPr/>
          <p:nvPr/>
        </p:nvSpPr>
        <p:spPr>
          <a:xfrm>
            <a:off x="1260000" y="360000"/>
            <a:ext cx="720000" cy="540000"/>
          </a:xfrm>
          <a:prstGeom prst="ellipse">
            <a:avLst/>
          </a:prstGeom>
          <a:solidFill>
            <a:srgbClr val="729fcf"/>
          </a:solidFill>
          <a:ln w="0">
            <a:solidFill>
              <a:srgbClr val="000000"/>
            </a:solidFill>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214" name=""/>
          <p:cNvSpPr/>
          <p:nvPr/>
        </p:nvSpPr>
        <p:spPr>
          <a:xfrm>
            <a:off x="4680000" y="360000"/>
            <a:ext cx="1080000" cy="540000"/>
          </a:xfrm>
          <a:prstGeom prst="ellipse">
            <a:avLst/>
          </a:prstGeom>
          <a:solidFill>
            <a:srgbClr val="729fcf"/>
          </a:solidFill>
          <a:ln w="0">
            <a:solidFill>
              <a:srgbClr val="000000"/>
            </a:solidFill>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5" name="Picture 2" descr="6 576 600+ Fond Papier Photos, taleaux et images libre de droits - iStock |  Texture papier, Papier blanc, Feuille papier"/>
          <p:cNvPicPr/>
          <p:nvPr/>
        </p:nvPicPr>
        <p:blipFill>
          <a:blip r:embed="rId1"/>
          <a:stretch/>
        </p:blipFill>
        <p:spPr>
          <a:xfrm>
            <a:off x="-1440" y="0"/>
            <a:ext cx="6841800" cy="6840000"/>
          </a:xfrm>
          <a:prstGeom prst="rect">
            <a:avLst/>
          </a:prstGeom>
          <a:ln w="0">
            <a:noFill/>
          </a:ln>
        </p:spPr>
      </p:pic>
      <p:sp>
        <p:nvSpPr>
          <p:cNvPr id="216" name="ZoneTexte 3"/>
          <p:cNvSpPr/>
          <p:nvPr/>
        </p:nvSpPr>
        <p:spPr>
          <a:xfrm>
            <a:off x="344160" y="349560"/>
            <a:ext cx="6152040" cy="363960"/>
          </a:xfrm>
          <a:prstGeom prst="rect">
            <a:avLst/>
          </a:prstGeom>
          <a:noFill/>
          <a:ln w="0">
            <a:solidFill>
              <a:srgbClr val="000000"/>
            </a:solidFill>
          </a:ln>
        </p:spPr>
        <p:style>
          <a:lnRef idx="0"/>
          <a:fillRef idx="0"/>
          <a:effectRef idx="0"/>
          <a:fontRef idx="minor"/>
        </p:style>
        <p:txBody>
          <a:bodyPr lIns="90000" rIns="90000" tIns="45000" bIns="45000" anchor="t">
            <a:spAutoFit/>
          </a:bodyPr>
          <a:p>
            <a:pPr defTabSz="457200">
              <a:lnSpc>
                <a:spcPct val="100000"/>
              </a:lnSpc>
            </a:pPr>
            <a:r>
              <a:rPr b="1" lang="fr-FR" sz="1800" strike="noStrike" u="none">
                <a:solidFill>
                  <a:schemeClr val="dk1"/>
                </a:solidFill>
                <a:uFillTx/>
                <a:latin typeface="Arial"/>
              </a:rPr>
              <a:t>Les actions en détail</a:t>
            </a:r>
            <a:endParaRPr b="0" lang="fr-FR" sz="1800" strike="noStrike" u="none">
              <a:solidFill>
                <a:srgbClr val="000000"/>
              </a:solidFill>
              <a:uFillTx/>
              <a:latin typeface="Arial"/>
            </a:endParaRPr>
          </a:p>
        </p:txBody>
      </p:sp>
      <p:sp>
        <p:nvSpPr>
          <p:cNvPr id="217" name="ZoneTexte 4"/>
          <p:cNvSpPr/>
          <p:nvPr/>
        </p:nvSpPr>
        <p:spPr>
          <a:xfrm>
            <a:off x="344160" y="884880"/>
            <a:ext cx="2742840" cy="3031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fr-FR" sz="1400" strike="noStrike" u="sng">
                <a:solidFill>
                  <a:schemeClr val="dk1"/>
                </a:solidFill>
                <a:uFillTx/>
                <a:latin typeface="Arial"/>
              </a:rPr>
              <a:t>1. Gagner des ressources</a:t>
            </a:r>
            <a:endParaRPr b="0" lang="fr-FR" sz="1400" strike="noStrike" u="none">
              <a:solidFill>
                <a:srgbClr val="000000"/>
              </a:solidFill>
              <a:uFillTx/>
              <a:latin typeface="Arial"/>
            </a:endParaRPr>
          </a:p>
        </p:txBody>
      </p:sp>
      <p:sp>
        <p:nvSpPr>
          <p:cNvPr id="218" name=""/>
          <p:cNvSpPr txBox="1"/>
          <p:nvPr/>
        </p:nvSpPr>
        <p:spPr>
          <a:xfrm>
            <a:off x="371520" y="1260000"/>
            <a:ext cx="3048480" cy="603000"/>
          </a:xfrm>
          <a:prstGeom prst="rect">
            <a:avLst/>
          </a:prstGeom>
          <a:noFill/>
          <a:ln w="0">
            <a:noFill/>
          </a:ln>
        </p:spPr>
        <p:txBody>
          <a:bodyPr lIns="90000" rIns="90000" tIns="45000" bIns="45000" anchor="t">
            <a:noAutofit/>
          </a:bodyPr>
          <a:p>
            <a:r>
              <a:rPr b="0" lang="fr-FR" sz="900" strike="noStrike" u="none">
                <a:solidFill>
                  <a:srgbClr val="000000"/>
                </a:solidFill>
                <a:uFillTx/>
                <a:latin typeface="Arial"/>
              </a:rPr>
              <a:t>Lorsque vous choisissez un dé pour gagner des ressources, encerclez autant de ressources que la valeur du dé choisi, de la gauche vers la droite, sur la piste concernée.</a:t>
            </a:r>
            <a:endParaRPr b="0" lang="fr-FR" sz="900" strike="noStrike" u="none">
              <a:solidFill>
                <a:srgbClr val="000000"/>
              </a:solidFill>
              <a:uFillTx/>
              <a:latin typeface="Arial"/>
            </a:endParaRPr>
          </a:p>
        </p:txBody>
      </p:sp>
      <p:sp>
        <p:nvSpPr>
          <p:cNvPr id="219" name="Rectangle : avec coins arrondis en diagonale 6"/>
          <p:cNvSpPr/>
          <p:nvPr/>
        </p:nvSpPr>
        <p:spPr>
          <a:xfrm>
            <a:off x="360000" y="1863000"/>
            <a:ext cx="2942280" cy="1557000"/>
          </a:xfrm>
          <a:prstGeom prst="round2DiagRect">
            <a:avLst>
              <a:gd name="adj1" fmla="val 12015"/>
              <a:gd name="adj2" fmla="val 11863"/>
            </a:avLst>
          </a:prstGeom>
          <a:solidFill>
            <a:srgbClr val="ff7b59">
              <a:alpha val="30000"/>
            </a:srgbClr>
          </a:solidFill>
          <a:ln>
            <a:solidFill>
              <a:srgbClr val="ff4000"/>
            </a:solidFill>
          </a:ln>
        </p:spPr>
        <p:style>
          <a:lnRef idx="2">
            <a:schemeClr val="accent1">
              <a:shade val="15000"/>
            </a:schemeClr>
          </a:lnRef>
          <a:fillRef idx="1">
            <a:schemeClr val="accent1"/>
          </a:fillRef>
          <a:effectRef idx="0">
            <a:schemeClr val="accent1"/>
          </a:effectRef>
          <a:fontRef idx="minor"/>
        </p:style>
        <p:txBody>
          <a:bodyPr lIns="90000" rIns="90000" tIns="45000" bIns="45000" anchor="b">
            <a:noAutofit/>
          </a:bodyPr>
          <a:p>
            <a:pPr marL="360000">
              <a:lnSpc>
                <a:spcPct val="100000"/>
              </a:lnSpc>
            </a:pPr>
            <a:r>
              <a:rPr b="0" lang="fr-FR" sz="900" strike="noStrike" u="none">
                <a:solidFill>
                  <a:srgbClr val="000000"/>
                </a:solidFill>
                <a:uFillTx/>
                <a:latin typeface="Arial"/>
              </a:rPr>
              <a:t>XX Gagner des </a:t>
            </a:r>
            <a:r>
              <a:rPr b="1" lang="fr-FR" sz="900" strike="noStrike" u="none">
                <a:solidFill>
                  <a:srgbClr val="000000"/>
                </a:solidFill>
                <a:uFillTx/>
                <a:latin typeface="Arial"/>
              </a:rPr>
              <a:t>fonds</a:t>
            </a:r>
            <a:r>
              <a:rPr b="0" lang="fr-FR" sz="900" strike="noStrike" u="none">
                <a:solidFill>
                  <a:srgbClr val="000000"/>
                </a:solidFill>
                <a:uFillTx/>
                <a:latin typeface="Arial"/>
              </a:rPr>
              <a:t> nécessite un dé XXX. Vous pouvez dépenser des fonds pour </a:t>
            </a:r>
            <a:r>
              <a:rPr b="1" lang="fr-FR" sz="900" strike="noStrike" u="none">
                <a:solidFill>
                  <a:srgbClr val="000000"/>
                </a:solidFill>
                <a:uFillTx/>
                <a:latin typeface="Arial"/>
              </a:rPr>
              <a:t>modifier la valeur</a:t>
            </a:r>
            <a:r>
              <a:rPr b="0" lang="fr-FR" sz="900" strike="noStrike" u="none">
                <a:solidFill>
                  <a:srgbClr val="000000"/>
                </a:solidFill>
                <a:uFillTx/>
                <a:latin typeface="Arial"/>
              </a:rPr>
              <a:t> du dé que vous avez choisi pour réaliser une action. Chaque fond dépensée vous permet de modifier la valeur de ce dé de ±1. </a:t>
            </a:r>
            <a:endParaRPr b="0" lang="fr-FR" sz="900" strike="noStrike" u="none">
              <a:solidFill>
                <a:srgbClr val="000000"/>
              </a:solidFill>
              <a:uFillTx/>
              <a:latin typeface="Arial"/>
              <a:ea typeface="Microsoft YaHei"/>
            </a:endParaRPr>
          </a:p>
          <a:p>
            <a:pPr>
              <a:lnSpc>
                <a:spcPct val="100000"/>
              </a:lnSpc>
            </a:pPr>
            <a:r>
              <a:rPr b="0" i="1" lang="fr-FR" sz="900" strike="noStrike" u="none">
                <a:solidFill>
                  <a:srgbClr val="000000"/>
                </a:solidFill>
                <a:uFillTx/>
                <a:latin typeface="Arial"/>
              </a:rPr>
              <a:t>Note : passer de 1 à 6 (ou inversement) nécessite 5 fonds. Vous ne pouvez pas augmenter la valeur d'un dé au-delà de 6.</a:t>
            </a:r>
            <a:endParaRPr b="0" lang="fr-FR" sz="900" strike="noStrike" u="none">
              <a:solidFill>
                <a:srgbClr val="000000"/>
              </a:solidFill>
              <a:uFillTx/>
              <a:latin typeface="Arial"/>
              <a:ea typeface="Microsoft YaHei"/>
            </a:endParaRPr>
          </a:p>
        </p:txBody>
      </p:sp>
      <p:sp>
        <p:nvSpPr>
          <p:cNvPr id="220" name="Rectangle : avec coins arrondis en diagonale 7"/>
          <p:cNvSpPr/>
          <p:nvPr/>
        </p:nvSpPr>
        <p:spPr>
          <a:xfrm>
            <a:off x="360000" y="3600000"/>
            <a:ext cx="2942280" cy="900000"/>
          </a:xfrm>
          <a:prstGeom prst="round2DiagRect">
            <a:avLst>
              <a:gd name="adj1" fmla="val 12015"/>
              <a:gd name="adj2" fmla="val 11863"/>
            </a:avLst>
          </a:prstGeom>
          <a:solidFill>
            <a:srgbClr val="ffff6d">
              <a:alpha val="30000"/>
            </a:srgbClr>
          </a:solidFill>
          <a:ln>
            <a:solidFill>
              <a:srgbClr val="ffe400"/>
            </a:solidFill>
          </a:ln>
        </p:spPr>
        <p:style>
          <a:lnRef idx="2">
            <a:schemeClr val="accent1">
              <a:shade val="15000"/>
            </a:schemeClr>
          </a:lnRef>
          <a:fillRef idx="1">
            <a:schemeClr val="accent1"/>
          </a:fillRef>
          <a:effectRef idx="0">
            <a:schemeClr val="accent1"/>
          </a:effectRef>
          <a:fontRef idx="minor"/>
        </p:style>
        <p:txBody>
          <a:bodyPr lIns="90000" rIns="90000" tIns="45000" bIns="45000" anchor="b">
            <a:noAutofit/>
          </a:bodyPr>
          <a:p>
            <a:pPr marL="360000">
              <a:lnSpc>
                <a:spcPct val="100000"/>
              </a:lnSpc>
            </a:pPr>
            <a:r>
              <a:rPr b="0" lang="fr-FR" sz="900" strike="noStrike" u="none">
                <a:solidFill>
                  <a:srgbClr val="000000"/>
                </a:solidFill>
                <a:uFillTx/>
                <a:latin typeface="Arial"/>
                <a:ea typeface="Microsoft YaHei"/>
              </a:rPr>
              <a:t> </a:t>
            </a:r>
            <a:r>
              <a:rPr b="0" lang="fr-FR" sz="900" strike="noStrike" u="none">
                <a:solidFill>
                  <a:srgbClr val="000000"/>
                </a:solidFill>
                <a:uFillTx/>
                <a:latin typeface="Arial"/>
                <a:ea typeface="Microsoft YaHei"/>
              </a:rPr>
              <a:t>XX Gagner de la </a:t>
            </a:r>
            <a:r>
              <a:rPr b="1" lang="fr-FR" sz="900" strike="noStrike" u="none">
                <a:solidFill>
                  <a:srgbClr val="000000"/>
                </a:solidFill>
                <a:uFillTx/>
                <a:latin typeface="Arial"/>
                <a:ea typeface="Microsoft YaHei"/>
              </a:rPr>
              <a:t>motivation</a:t>
            </a:r>
            <a:r>
              <a:rPr b="0" lang="fr-FR" sz="900" strike="noStrike" u="none">
                <a:solidFill>
                  <a:srgbClr val="000000"/>
                </a:solidFill>
                <a:uFillTx/>
                <a:latin typeface="Arial"/>
                <a:ea typeface="Microsoft YaHei"/>
              </a:rPr>
              <a:t> nécessite un dé XXX.</a:t>
            </a:r>
            <a:endParaRPr b="0" lang="fr-FR" sz="900" strike="noStrike" u="none">
              <a:solidFill>
                <a:srgbClr val="000000"/>
              </a:solidFill>
              <a:uFillTx/>
              <a:latin typeface="Arial"/>
              <a:ea typeface="Microsoft YaHei"/>
            </a:endParaRPr>
          </a:p>
          <a:p>
            <a:pPr>
              <a:lnSpc>
                <a:spcPct val="100000"/>
              </a:lnSpc>
            </a:pPr>
            <a:r>
              <a:rPr b="0" lang="fr-FR" sz="900" strike="noStrike" u="none">
                <a:solidFill>
                  <a:srgbClr val="000000"/>
                </a:solidFill>
                <a:uFillTx/>
                <a:latin typeface="Arial"/>
                <a:ea typeface="Microsoft YaHei"/>
              </a:rPr>
              <a:t>Vous devez utiliser la motivation pour </a:t>
            </a:r>
            <a:r>
              <a:rPr b="1" lang="fr-FR" sz="900" strike="noStrike" u="none">
                <a:solidFill>
                  <a:srgbClr val="000000"/>
                </a:solidFill>
                <a:uFillTx/>
                <a:latin typeface="Arial"/>
                <a:ea typeface="Microsoft YaHei"/>
              </a:rPr>
              <a:t>acheter certains dés</a:t>
            </a:r>
            <a:r>
              <a:rPr b="0" lang="fr-FR" sz="900" strike="noStrike" u="none">
                <a:solidFill>
                  <a:srgbClr val="000000"/>
                </a:solidFill>
                <a:uFillTx/>
                <a:latin typeface="Arial"/>
                <a:ea typeface="Microsoft YaHei"/>
              </a:rPr>
              <a:t> afin de réaliser une action.</a:t>
            </a:r>
            <a:endParaRPr b="0" lang="fr-FR" sz="900" strike="noStrike" u="none">
              <a:solidFill>
                <a:srgbClr val="000000"/>
              </a:solidFill>
              <a:uFillTx/>
              <a:latin typeface="Arial"/>
              <a:ea typeface="Microsoft YaHei"/>
            </a:endParaRPr>
          </a:p>
        </p:txBody>
      </p:sp>
      <p:sp>
        <p:nvSpPr>
          <p:cNvPr id="221" name="Rectangle : avec coins arrondis en diagonale 8"/>
          <p:cNvSpPr/>
          <p:nvPr/>
        </p:nvSpPr>
        <p:spPr>
          <a:xfrm>
            <a:off x="360000" y="4680000"/>
            <a:ext cx="2942280" cy="1080000"/>
          </a:xfrm>
          <a:prstGeom prst="round2DiagRect">
            <a:avLst>
              <a:gd name="adj1" fmla="val 12015"/>
              <a:gd name="adj2" fmla="val 11863"/>
            </a:avLst>
          </a:prstGeom>
          <a:solidFill>
            <a:srgbClr val="ffffff">
              <a:alpha val="30000"/>
            </a:srgbClr>
          </a:solidFill>
          <a:ln>
            <a:solidFill>
              <a:srgbClr val="ffffff"/>
            </a:solidFill>
          </a:ln>
        </p:spPr>
        <p:style>
          <a:lnRef idx="2">
            <a:schemeClr val="accent1">
              <a:shade val="15000"/>
            </a:schemeClr>
          </a:lnRef>
          <a:fillRef idx="1">
            <a:schemeClr val="accent1"/>
          </a:fillRef>
          <a:effectRef idx="0">
            <a:schemeClr val="accent1"/>
          </a:effectRef>
          <a:fontRef idx="minor"/>
        </p:style>
        <p:txBody>
          <a:bodyPr lIns="90000" rIns="90000" tIns="45000" bIns="45000" anchor="b">
            <a:noAutofit/>
          </a:bodyPr>
          <a:p>
            <a:pPr marL="360000">
              <a:lnSpc>
                <a:spcPct val="100000"/>
              </a:lnSpc>
            </a:pPr>
            <a:r>
              <a:rPr b="0" lang="fr-FR" sz="900" strike="noStrike" u="none">
                <a:solidFill>
                  <a:srgbClr val="000000"/>
                </a:solidFill>
                <a:uFillTx/>
                <a:latin typeface="Arial"/>
                <a:ea typeface="Microsoft YaHei"/>
              </a:rPr>
              <a:t>XX Gagner de la </a:t>
            </a:r>
            <a:r>
              <a:rPr b="1" lang="fr-FR" sz="900" strike="noStrike" u="none">
                <a:solidFill>
                  <a:srgbClr val="000000"/>
                </a:solidFill>
                <a:uFillTx/>
                <a:latin typeface="Arial"/>
                <a:ea typeface="Microsoft YaHei"/>
              </a:rPr>
              <a:t>connaissance</a:t>
            </a:r>
            <a:r>
              <a:rPr b="0" lang="fr-FR" sz="900" strike="noStrike" u="none">
                <a:solidFill>
                  <a:srgbClr val="000000"/>
                </a:solidFill>
                <a:uFillTx/>
                <a:latin typeface="Arial"/>
                <a:ea typeface="Microsoft YaHei"/>
              </a:rPr>
              <a:t> nécessite un dé XXX.</a:t>
            </a:r>
            <a:endParaRPr b="0" lang="fr-FR" sz="900" strike="noStrike" u="none">
              <a:solidFill>
                <a:srgbClr val="000000"/>
              </a:solidFill>
              <a:uFillTx/>
              <a:latin typeface="Arial"/>
              <a:ea typeface="Microsoft YaHei"/>
            </a:endParaRPr>
          </a:p>
          <a:p>
            <a:pPr>
              <a:lnSpc>
                <a:spcPct val="100000"/>
              </a:lnSpc>
            </a:pPr>
            <a:r>
              <a:rPr b="0" lang="fr-FR" sz="900" strike="noStrike" u="none">
                <a:solidFill>
                  <a:srgbClr val="000000"/>
                </a:solidFill>
                <a:uFillTx/>
                <a:latin typeface="Arial"/>
                <a:ea typeface="Microsoft YaHei"/>
              </a:rPr>
              <a:t>Vous pouvez dépenser </a:t>
            </a:r>
            <a:r>
              <a:rPr b="1" lang="fr-FR" sz="900" strike="noStrike" u="none">
                <a:solidFill>
                  <a:srgbClr val="000000"/>
                </a:solidFill>
                <a:uFillTx/>
                <a:latin typeface="Arial"/>
                <a:ea typeface="Microsoft YaHei"/>
              </a:rPr>
              <a:t>deux</a:t>
            </a:r>
            <a:r>
              <a:rPr b="0" lang="fr-FR" sz="900" strike="noStrike" u="none">
                <a:solidFill>
                  <a:srgbClr val="000000"/>
                </a:solidFill>
                <a:uFillTx/>
                <a:latin typeface="Arial"/>
                <a:ea typeface="Microsoft YaHei"/>
              </a:rPr>
              <a:t> connaissances pour </a:t>
            </a:r>
            <a:r>
              <a:rPr b="1" lang="fr-FR" sz="900" strike="noStrike" u="none">
                <a:solidFill>
                  <a:srgbClr val="000000"/>
                </a:solidFill>
                <a:uFillTx/>
                <a:latin typeface="Arial"/>
                <a:ea typeface="Microsoft YaHei"/>
              </a:rPr>
              <a:t>modifier la couleur </a:t>
            </a:r>
            <a:r>
              <a:rPr b="0" lang="fr-FR" sz="900" strike="noStrike" u="none">
                <a:solidFill>
                  <a:srgbClr val="000000"/>
                </a:solidFill>
                <a:uFillTx/>
                <a:latin typeface="Arial"/>
                <a:ea typeface="Microsoft YaHei"/>
              </a:rPr>
              <a:t>du dé que vous avez choisi pour réaliser une action.</a:t>
            </a:r>
            <a:endParaRPr b="0" lang="fr-FR" sz="900" strike="noStrike" u="none">
              <a:solidFill>
                <a:srgbClr val="000000"/>
              </a:solidFill>
              <a:uFillTx/>
              <a:latin typeface="Arial"/>
              <a:ea typeface="Microsoft YaHei"/>
            </a:endParaRPr>
          </a:p>
        </p:txBody>
      </p:sp>
      <p:sp>
        <p:nvSpPr>
          <p:cNvPr id="222" name="Rectangle : avec coins arrondis en diagonale 9"/>
          <p:cNvSpPr/>
          <p:nvPr/>
        </p:nvSpPr>
        <p:spPr>
          <a:xfrm>
            <a:off x="3600000" y="1260000"/>
            <a:ext cx="2942280" cy="540000"/>
          </a:xfrm>
          <a:prstGeom prst="round2DiagRect">
            <a:avLst>
              <a:gd name="adj1" fmla="val 16667"/>
              <a:gd name="adj2" fmla="val 18577"/>
            </a:avLst>
          </a:prstGeom>
          <a:solidFill>
            <a:schemeClr val="accent2"/>
          </a:solidFill>
          <a:ln>
            <a:solidFill>
              <a:srgbClr val="e97132">
                <a:lumMod val="75000"/>
              </a:srgbClr>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r>
              <a:rPr b="1" lang="fr-FR" sz="900" strike="noStrike" u="none">
                <a:solidFill>
                  <a:schemeClr val="lt1"/>
                </a:solidFill>
                <a:uFillTx/>
                <a:latin typeface="Aptos"/>
              </a:rPr>
              <a:t>Lorsque vous gagnez une ressource associée à un habitant XXX, gagnez cet habitant en</a:t>
            </a:r>
            <a:endParaRPr b="1" lang="fr-FR" sz="900" strike="noStrike" u="none">
              <a:solidFill>
                <a:schemeClr val="lt1"/>
              </a:solidFill>
              <a:uFillTx/>
              <a:latin typeface="Aptos"/>
            </a:endParaRPr>
          </a:p>
          <a:p>
            <a:r>
              <a:rPr b="1" lang="fr-FR" sz="900" strike="noStrike" u="none">
                <a:solidFill>
                  <a:schemeClr val="lt1"/>
                </a:solidFill>
                <a:uFillTx/>
                <a:latin typeface="Aptos"/>
              </a:rPr>
              <a:t>l'encerclant sur sa piste</a:t>
            </a:r>
            <a:endParaRPr b="1" lang="fr-FR" sz="900" strike="noStrike" u="none">
              <a:solidFill>
                <a:schemeClr val="lt1"/>
              </a:solidFill>
              <a:uFillTx/>
              <a:latin typeface="Aptos"/>
            </a:endParaRPr>
          </a:p>
        </p:txBody>
      </p:sp>
      <p:sp>
        <p:nvSpPr>
          <p:cNvPr id="223" name="Rectangle : avec coins arrondis en diagonale 10"/>
          <p:cNvSpPr/>
          <p:nvPr/>
        </p:nvSpPr>
        <p:spPr>
          <a:xfrm>
            <a:off x="3600000" y="1863000"/>
            <a:ext cx="2942280" cy="1917000"/>
          </a:xfrm>
          <a:prstGeom prst="round2DiagRect">
            <a:avLst>
              <a:gd name="adj1" fmla="val 12015"/>
              <a:gd name="adj2" fmla="val 11863"/>
            </a:avLst>
          </a:prstGeom>
          <a:noFill/>
          <a:ln w="0">
            <a:solidFill>
              <a:srgbClr val="000000"/>
            </a:solidFill>
          </a:ln>
        </p:spPr>
        <p:style>
          <a:lnRef idx="2">
            <a:schemeClr val="accent1">
              <a:shade val="15000"/>
            </a:schemeClr>
          </a:lnRef>
          <a:fillRef idx="1">
            <a:schemeClr val="accent1"/>
          </a:fillRef>
          <a:effectRef idx="0">
            <a:schemeClr val="accent1"/>
          </a:effectRef>
          <a:fontRef idx="minor"/>
        </p:style>
        <p:txBody>
          <a:bodyPr lIns="80640" rIns="80640" tIns="35640" bIns="35640" anchor="ctr">
            <a:noAutofit/>
          </a:bodyPr>
          <a:p>
            <a:pPr>
              <a:lnSpc>
                <a:spcPct val="100000"/>
              </a:lnSpc>
              <a:spcBef>
                <a:spcPts val="283"/>
              </a:spcBef>
              <a:spcAft>
                <a:spcPts val="283"/>
              </a:spcAft>
            </a:pPr>
            <a:r>
              <a:rPr b="1" lang="fr-FR" sz="900" strike="noStrike" u="none">
                <a:solidFill>
                  <a:srgbClr val="000000"/>
                </a:solidFill>
                <a:uFillTx/>
                <a:latin typeface="Arial"/>
                <a:ea typeface="Microsoft YaHei"/>
              </a:rPr>
              <a:t>Les pistes Habitant</a:t>
            </a:r>
            <a:endParaRPr b="0" lang="fr-FR" sz="900" strike="noStrike" u="none">
              <a:solidFill>
                <a:srgbClr val="000000"/>
              </a:solidFill>
              <a:uFillTx/>
              <a:latin typeface="Arial"/>
              <a:ea typeface="Microsoft YaHei"/>
            </a:endParaRPr>
          </a:p>
          <a:p>
            <a:pPr>
              <a:lnSpc>
                <a:spcPct val="100000"/>
              </a:lnSpc>
              <a:spcBef>
                <a:spcPts val="283"/>
              </a:spcBef>
              <a:spcAft>
                <a:spcPts val="283"/>
              </a:spcAft>
            </a:pPr>
            <a:endParaRPr b="0" lang="fr-FR" sz="900" strike="noStrike" u="none">
              <a:solidFill>
                <a:srgbClr val="000000"/>
              </a:solidFill>
              <a:uFillTx/>
              <a:latin typeface="Arial"/>
              <a:ea typeface="Microsoft YaHei"/>
            </a:endParaRPr>
          </a:p>
          <a:p>
            <a:pPr>
              <a:lnSpc>
                <a:spcPct val="100000"/>
              </a:lnSpc>
              <a:spcBef>
                <a:spcPts val="283"/>
              </a:spcBef>
              <a:spcAft>
                <a:spcPts val="283"/>
              </a:spcAft>
            </a:pPr>
            <a:r>
              <a:rPr b="0" lang="fr-FR" sz="900" strike="noStrike" u="none">
                <a:solidFill>
                  <a:srgbClr val="000000"/>
                </a:solidFill>
                <a:uFillTx/>
                <a:latin typeface="Arial"/>
                <a:ea typeface="Microsoft YaHei"/>
              </a:rPr>
              <a:t>Chaque type d'habitant possède sa propre piste : les chevaliers XX, les artisans XX et les prêtres XX .</a:t>
            </a:r>
            <a:endParaRPr b="0" lang="fr-FR" sz="900" strike="noStrike" u="none">
              <a:solidFill>
                <a:srgbClr val="000000"/>
              </a:solidFill>
              <a:uFillTx/>
              <a:latin typeface="Arial"/>
              <a:ea typeface="Microsoft YaHei"/>
            </a:endParaRPr>
          </a:p>
          <a:p>
            <a:pPr>
              <a:lnSpc>
                <a:spcPct val="100000"/>
              </a:lnSpc>
              <a:spcBef>
                <a:spcPts val="283"/>
              </a:spcBef>
              <a:spcAft>
                <a:spcPts val="283"/>
              </a:spcAft>
            </a:pPr>
            <a:r>
              <a:rPr b="0" lang="fr-FR" sz="900" strike="noStrike" u="none">
                <a:solidFill>
                  <a:srgbClr val="000000"/>
                </a:solidFill>
                <a:uFillTx/>
                <a:latin typeface="Arial"/>
                <a:ea typeface="Microsoft YaHei"/>
              </a:rPr>
              <a:t>Les habitants gagnés sont encerclés de la gauche vers la droite de la piste. Chaque habitant gagné rapporte 1 point de victoire en fin de partie.</a:t>
            </a:r>
            <a:endParaRPr b="0" lang="fr-FR" sz="900" strike="noStrike" u="none">
              <a:solidFill>
                <a:srgbClr val="000000"/>
              </a:solidFill>
              <a:uFillTx/>
              <a:latin typeface="Arial"/>
              <a:ea typeface="Microsoft YaHei"/>
            </a:endParaRPr>
          </a:p>
          <a:p>
            <a:pPr>
              <a:lnSpc>
                <a:spcPct val="100000"/>
              </a:lnSpc>
              <a:spcBef>
                <a:spcPts val="283"/>
              </a:spcBef>
              <a:spcAft>
                <a:spcPts val="283"/>
              </a:spcAft>
            </a:pPr>
            <a:r>
              <a:rPr b="0" i="1" lang="fr-FR" sz="900" strike="noStrike" u="none">
                <a:solidFill>
                  <a:srgbClr val="000000"/>
                </a:solidFill>
                <a:uFillTx/>
                <a:latin typeface="Arial"/>
                <a:ea typeface="Microsoft YaHei"/>
              </a:rPr>
              <a:t>Note : lorsque tous les habitants d’une piste ont été encerclés, vous pouvez encercler des habitants d’une autre piste en remplacement</a:t>
            </a:r>
            <a:endParaRPr b="0" lang="fr-FR" sz="900" strike="noStrike" u="none">
              <a:solidFill>
                <a:srgbClr val="000000"/>
              </a:solidFill>
              <a:uFillTx/>
              <a:latin typeface="Arial"/>
              <a:ea typeface="Microsoft YaHei"/>
            </a:endParaRPr>
          </a:p>
        </p:txBody>
      </p:sp>
      <p:sp>
        <p:nvSpPr>
          <p:cNvPr id="224" name=""/>
          <p:cNvSpPr txBox="1"/>
          <p:nvPr/>
        </p:nvSpPr>
        <p:spPr>
          <a:xfrm>
            <a:off x="3960000" y="4500000"/>
            <a:ext cx="1070280" cy="346320"/>
          </a:xfrm>
          <a:prstGeom prst="rect">
            <a:avLst/>
          </a:prstGeom>
          <a:noFill/>
          <a:ln w="0">
            <a:noFill/>
          </a:ln>
        </p:spPr>
        <p:txBody>
          <a:bodyPr wrap="none" lIns="90000" rIns="90000" tIns="45000" bIns="45000" anchor="t">
            <a:noAutofit/>
          </a:bodyPr>
          <a:p>
            <a:r>
              <a:rPr b="0" lang="fr-FR" sz="1800" strike="noStrike" u="none">
                <a:solidFill>
                  <a:srgbClr val="000000"/>
                </a:solidFill>
                <a:uFillTx/>
                <a:latin typeface="Arial"/>
              </a:rPr>
              <a:t>Exemple</a:t>
            </a:r>
            <a:endParaRPr b="0" lang="fr-FR" sz="1800" strike="noStrike" u="none">
              <a:solidFill>
                <a:srgbClr val="000000"/>
              </a:solidFill>
              <a:uFillTx/>
              <a:latin typeface="Arial"/>
            </a:endParaRPr>
          </a:p>
        </p:txBody>
      </p:sp>
      <p:sp>
        <p:nvSpPr>
          <p:cNvPr id="225" name=""/>
          <p:cNvSpPr/>
          <p:nvPr/>
        </p:nvSpPr>
        <p:spPr>
          <a:xfrm>
            <a:off x="540000" y="2160000"/>
            <a:ext cx="180000" cy="540000"/>
          </a:xfrm>
          <a:prstGeom prst="rect">
            <a:avLst/>
          </a:prstGeom>
          <a:solidFill>
            <a:srgbClr val="729fcf"/>
          </a:solidFill>
          <a:ln w="0">
            <a:solidFill>
              <a:srgbClr val="000000"/>
            </a:solidFill>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226" name=""/>
          <p:cNvSpPr/>
          <p:nvPr/>
        </p:nvSpPr>
        <p:spPr>
          <a:xfrm>
            <a:off x="540000" y="3780000"/>
            <a:ext cx="180000" cy="180000"/>
          </a:xfrm>
          <a:prstGeom prst="rect">
            <a:avLst/>
          </a:prstGeom>
          <a:solidFill>
            <a:srgbClr val="729fcf"/>
          </a:solidFill>
          <a:ln w="0">
            <a:solidFill>
              <a:srgbClr val="000000"/>
            </a:solidFill>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227" name=""/>
          <p:cNvSpPr/>
          <p:nvPr/>
        </p:nvSpPr>
        <p:spPr>
          <a:xfrm>
            <a:off x="540000" y="5040000"/>
            <a:ext cx="180000" cy="180000"/>
          </a:xfrm>
          <a:prstGeom prst="rect">
            <a:avLst/>
          </a:prstGeom>
          <a:solidFill>
            <a:srgbClr val="729fcf"/>
          </a:solidFill>
          <a:ln w="0">
            <a:solidFill>
              <a:srgbClr val="000000"/>
            </a:solidFill>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228" name=""/>
          <p:cNvSpPr/>
          <p:nvPr/>
        </p:nvSpPr>
        <p:spPr>
          <a:xfrm>
            <a:off x="3780000" y="2160000"/>
            <a:ext cx="2520000" cy="180000"/>
          </a:xfrm>
          <a:prstGeom prst="rect">
            <a:avLst/>
          </a:prstGeom>
          <a:solidFill>
            <a:srgbClr val="729fcf"/>
          </a:solidFill>
          <a:ln w="0">
            <a:solidFill>
              <a:srgbClr val="000000"/>
            </a:solidFill>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229" name=""/>
          <p:cNvSpPr/>
          <p:nvPr/>
        </p:nvSpPr>
        <p:spPr>
          <a:xfrm>
            <a:off x="900000" y="1863000"/>
            <a:ext cx="2160000" cy="117000"/>
          </a:xfrm>
          <a:prstGeom prst="rect">
            <a:avLst/>
          </a:prstGeom>
          <a:solidFill>
            <a:srgbClr val="729fcf"/>
          </a:solidFill>
          <a:ln w="0">
            <a:solidFill>
              <a:srgbClr val="000000"/>
            </a:solidFill>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230" name=""/>
          <p:cNvSpPr/>
          <p:nvPr/>
        </p:nvSpPr>
        <p:spPr>
          <a:xfrm>
            <a:off x="900000" y="3600000"/>
            <a:ext cx="2160000" cy="180000"/>
          </a:xfrm>
          <a:prstGeom prst="rect">
            <a:avLst/>
          </a:prstGeom>
          <a:solidFill>
            <a:srgbClr val="729fcf"/>
          </a:solidFill>
          <a:ln w="0">
            <a:solidFill>
              <a:srgbClr val="000000"/>
            </a:solidFill>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231" name=""/>
          <p:cNvSpPr/>
          <p:nvPr/>
        </p:nvSpPr>
        <p:spPr>
          <a:xfrm>
            <a:off x="900000" y="4680000"/>
            <a:ext cx="2340000" cy="180000"/>
          </a:xfrm>
          <a:prstGeom prst="rect">
            <a:avLst/>
          </a:prstGeom>
          <a:solidFill>
            <a:srgbClr val="729fcf"/>
          </a:solidFill>
          <a:ln w="0">
            <a:solidFill>
              <a:srgbClr val="000000"/>
            </a:solidFill>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232" name=""/>
          <p:cNvSpPr txBox="1"/>
          <p:nvPr/>
        </p:nvSpPr>
        <p:spPr>
          <a:xfrm>
            <a:off x="3283920" y="6565680"/>
            <a:ext cx="272160" cy="274680"/>
          </a:xfrm>
          <a:prstGeom prst="rect">
            <a:avLst/>
          </a:prstGeom>
          <a:noFill/>
          <a:ln w="0">
            <a:noFill/>
          </a:ln>
        </p:spPr>
        <p:txBody>
          <a:bodyPr wrap="none" lIns="90000" rIns="90000" tIns="45000" bIns="45000" anchor="t">
            <a:noAutofit/>
          </a:bodyPr>
          <a:p>
            <a:r>
              <a:rPr b="0" lang="fr-FR" sz="1300" strike="noStrike" u="none">
                <a:solidFill>
                  <a:srgbClr val="000000"/>
                </a:solidFill>
                <a:uFillTx/>
                <a:latin typeface="Arial"/>
              </a:rPr>
              <a:t>6</a:t>
            </a:r>
            <a:endParaRPr b="0" lang="fr-FR" sz="13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3" name="Picture 2" descr="6 576 600+ Fond Papier Photos, taleaux et images libre de droits - iStock |  Texture papier, Papier blanc, Feuille papier"/>
          <p:cNvPicPr/>
          <p:nvPr/>
        </p:nvPicPr>
        <p:blipFill>
          <a:blip r:embed="rId1"/>
          <a:stretch/>
        </p:blipFill>
        <p:spPr>
          <a:xfrm>
            <a:off x="-1440" y="0"/>
            <a:ext cx="6841800" cy="6840000"/>
          </a:xfrm>
          <a:prstGeom prst="rect">
            <a:avLst/>
          </a:prstGeom>
          <a:ln w="0">
            <a:noFill/>
          </a:ln>
        </p:spPr>
      </p:pic>
      <p:sp>
        <p:nvSpPr>
          <p:cNvPr id="234" name="ZoneTexte 3"/>
          <p:cNvSpPr/>
          <p:nvPr/>
        </p:nvSpPr>
        <p:spPr>
          <a:xfrm>
            <a:off x="360000" y="843840"/>
            <a:ext cx="3255840" cy="30384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fr-FR" sz="1400" strike="noStrike" u="sng">
                <a:solidFill>
                  <a:schemeClr val="dk1"/>
                </a:solidFill>
                <a:uFillTx/>
                <a:latin typeface="Arial"/>
              </a:rPr>
              <a:t>2. Construire un bâtiment de prestige</a:t>
            </a:r>
            <a:endParaRPr b="0" lang="fr-FR" sz="1400" strike="noStrike" u="none">
              <a:solidFill>
                <a:srgbClr val="000000"/>
              </a:solidFill>
              <a:uFillTx/>
              <a:latin typeface="Arial"/>
            </a:endParaRPr>
          </a:p>
        </p:txBody>
      </p:sp>
      <p:sp>
        <p:nvSpPr>
          <p:cNvPr id="235" name=""/>
          <p:cNvSpPr txBox="1"/>
          <p:nvPr/>
        </p:nvSpPr>
        <p:spPr>
          <a:xfrm>
            <a:off x="360000" y="1260000"/>
            <a:ext cx="3060000" cy="859320"/>
          </a:xfrm>
          <a:prstGeom prst="rect">
            <a:avLst/>
          </a:prstGeom>
          <a:noFill/>
          <a:ln w="0">
            <a:noFill/>
          </a:ln>
        </p:spPr>
        <p:txBody>
          <a:bodyPr lIns="90000" rIns="90000" tIns="45000" bIns="45000" anchor="t">
            <a:noAutofit/>
          </a:bodyPr>
          <a:p>
            <a:r>
              <a:rPr b="0" lang="fr-FR" sz="900" strike="noStrike" u="none">
                <a:solidFill>
                  <a:srgbClr val="000000"/>
                </a:solidFill>
                <a:uFillTx/>
                <a:latin typeface="Arial"/>
              </a:rPr>
              <a:t>Lorsque vous choisissez un dé pour construire un bâtiment de prestige, dessinez la silhouette du bâtiment de prestige correspondant à la valeur et à la couleur du dé choisi. Ce dessin n'a pas besoin d'être précis tant qu'il est clair pour vous (nous ne jugerons pas votre façon de dessiner).</a:t>
            </a:r>
            <a:endParaRPr b="0" lang="fr-FR" sz="900" strike="noStrike" u="none">
              <a:solidFill>
                <a:srgbClr val="000000"/>
              </a:solidFill>
              <a:uFillTx/>
              <a:latin typeface="Arial"/>
            </a:endParaRPr>
          </a:p>
        </p:txBody>
      </p:sp>
      <p:sp>
        <p:nvSpPr>
          <p:cNvPr id="236" name=""/>
          <p:cNvSpPr/>
          <p:nvPr/>
        </p:nvSpPr>
        <p:spPr>
          <a:xfrm>
            <a:off x="360000" y="2160000"/>
            <a:ext cx="2880000" cy="360000"/>
          </a:xfrm>
          <a:prstGeom prst="rect">
            <a:avLst/>
          </a:prstGeom>
          <a:solidFill>
            <a:srgbClr val="729fcf"/>
          </a:solidFill>
          <a:ln w="0">
            <a:solidFill>
              <a:srgbClr val="000000"/>
            </a:solidFill>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237" name=""/>
          <p:cNvSpPr txBox="1"/>
          <p:nvPr/>
        </p:nvSpPr>
        <p:spPr>
          <a:xfrm>
            <a:off x="360000" y="2624040"/>
            <a:ext cx="3060000" cy="1515960"/>
          </a:xfrm>
          <a:prstGeom prst="rect">
            <a:avLst/>
          </a:prstGeom>
          <a:noFill/>
          <a:ln w="0">
            <a:noFill/>
          </a:ln>
        </p:spPr>
        <p:txBody>
          <a:bodyPr lIns="90000" rIns="90000" tIns="45000" bIns="45000" anchor="t">
            <a:noAutofit/>
          </a:bodyPr>
          <a:p>
            <a:pPr>
              <a:lnSpc>
                <a:spcPct val="100000"/>
              </a:lnSpc>
              <a:spcBef>
                <a:spcPts val="283"/>
              </a:spcBef>
              <a:spcAft>
                <a:spcPts val="283"/>
              </a:spcAft>
            </a:pPr>
            <a:r>
              <a:rPr b="0" lang="fr-FR" sz="900" strike="noStrike" u="none">
                <a:solidFill>
                  <a:srgbClr val="000000"/>
                </a:solidFill>
                <a:uFillTx/>
                <a:latin typeface="Arial"/>
              </a:rPr>
              <a:t>Construire la Forteresse nécessite un dé rouge.</a:t>
            </a:r>
            <a:endParaRPr b="0" lang="fr-FR" sz="900" strike="noStrike" u="none">
              <a:solidFill>
                <a:srgbClr val="000000"/>
              </a:solidFill>
              <a:uFillTx/>
              <a:latin typeface="Arial"/>
              <a:ea typeface="Microsoft YaHei"/>
            </a:endParaRPr>
          </a:p>
          <a:p>
            <a:pPr marL="360000">
              <a:lnSpc>
                <a:spcPct val="100000"/>
              </a:lnSpc>
              <a:spcBef>
                <a:spcPts val="283"/>
              </a:spcBef>
              <a:spcAft>
                <a:spcPts val="283"/>
              </a:spcAft>
            </a:pPr>
            <a:r>
              <a:rPr b="0" lang="fr-FR" sz="900" strike="noStrike" u="none">
                <a:solidFill>
                  <a:srgbClr val="000000"/>
                </a:solidFill>
                <a:uFillTx/>
                <a:latin typeface="Arial"/>
              </a:rPr>
              <a:t>La Forteresse d'une colonne vous permet d'ignorer les dés noirs s'attaquant à cette colonne, lors de la phase Résoudre l'événement. Pour vous aider à vous souvenir de cette protection, dessinez la silhouette des tours autour de chacun des dés de cette colonne.</a:t>
            </a:r>
            <a:endParaRPr b="0" lang="fr-FR" sz="900" strike="noStrike" u="none">
              <a:solidFill>
                <a:srgbClr val="000000"/>
              </a:solidFill>
              <a:uFillTx/>
              <a:latin typeface="Arial"/>
              <a:ea typeface="Microsoft YaHei"/>
            </a:endParaRPr>
          </a:p>
          <a:p>
            <a:pPr>
              <a:lnSpc>
                <a:spcPct val="100000"/>
              </a:lnSpc>
              <a:spcBef>
                <a:spcPts val="283"/>
              </a:spcBef>
              <a:spcAft>
                <a:spcPts val="283"/>
              </a:spcAft>
            </a:pPr>
            <a:r>
              <a:rPr b="0" lang="fr-FR" sz="900" strike="noStrike" u="none">
                <a:solidFill>
                  <a:srgbClr val="000000"/>
                </a:solidFill>
                <a:uFillTx/>
                <a:latin typeface="Arial"/>
              </a:rPr>
              <a:t>La Forteresse vous permet également de gagner immédiatement l'habitant représenté dans sa silhouette et, le cas échéant, un bonus de liaison</a:t>
            </a:r>
            <a:endParaRPr b="0" lang="fr-FR" sz="900" strike="noStrike" u="none">
              <a:solidFill>
                <a:srgbClr val="000000"/>
              </a:solidFill>
              <a:uFillTx/>
              <a:latin typeface="Arial"/>
              <a:ea typeface="Microsoft YaHei"/>
            </a:endParaRPr>
          </a:p>
        </p:txBody>
      </p:sp>
      <p:sp>
        <p:nvSpPr>
          <p:cNvPr id="238" name=""/>
          <p:cNvSpPr/>
          <p:nvPr/>
        </p:nvSpPr>
        <p:spPr>
          <a:xfrm>
            <a:off x="540000" y="3060000"/>
            <a:ext cx="180000" cy="540000"/>
          </a:xfrm>
          <a:prstGeom prst="rect">
            <a:avLst/>
          </a:prstGeom>
          <a:solidFill>
            <a:srgbClr val="729fcf"/>
          </a:solidFill>
          <a:ln w="0">
            <a:solidFill>
              <a:srgbClr val="000000"/>
            </a:solidFill>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239" name="Rectangle : avec coins arrondis en diagonale 11"/>
          <p:cNvSpPr/>
          <p:nvPr/>
        </p:nvSpPr>
        <p:spPr>
          <a:xfrm>
            <a:off x="297720" y="4320000"/>
            <a:ext cx="2942280" cy="1260000"/>
          </a:xfrm>
          <a:prstGeom prst="round2DiagRect">
            <a:avLst>
              <a:gd name="adj1" fmla="val 12015"/>
              <a:gd name="adj2" fmla="val 11863"/>
            </a:avLst>
          </a:prstGeom>
          <a:noFill/>
          <a:ln w="0">
            <a:solidFill>
              <a:srgbClr val="000000"/>
            </a:solidFill>
          </a:ln>
        </p:spPr>
        <p:style>
          <a:lnRef idx="2">
            <a:schemeClr val="accent1">
              <a:shade val="15000"/>
            </a:schemeClr>
          </a:lnRef>
          <a:fillRef idx="1">
            <a:schemeClr val="accent1"/>
          </a:fillRef>
          <a:effectRef idx="0">
            <a:schemeClr val="accent1"/>
          </a:effectRef>
          <a:fontRef idx="minor"/>
        </p:style>
        <p:txBody>
          <a:bodyPr lIns="80640" rIns="80640" tIns="35640" bIns="35640" anchor="ctr">
            <a:noAutofit/>
          </a:bodyPr>
          <a:p>
            <a:pPr>
              <a:lnSpc>
                <a:spcPct val="100000"/>
              </a:lnSpc>
              <a:spcBef>
                <a:spcPts val="283"/>
              </a:spcBef>
              <a:spcAft>
                <a:spcPts val="283"/>
              </a:spcAft>
            </a:pPr>
            <a:r>
              <a:rPr b="1" lang="fr-FR" sz="900" strike="noStrike" u="none">
                <a:solidFill>
                  <a:srgbClr val="000000"/>
                </a:solidFill>
                <a:uFillTx/>
                <a:latin typeface="Arial"/>
                <a:ea typeface="Microsoft YaHei"/>
              </a:rPr>
              <a:t>Les bonus de liaison</a:t>
            </a:r>
            <a:endParaRPr b="0" lang="fr-FR" sz="900" strike="noStrike" u="none">
              <a:solidFill>
                <a:srgbClr val="000000"/>
              </a:solidFill>
              <a:uFillTx/>
              <a:latin typeface="Arial"/>
              <a:ea typeface="Microsoft YaHei"/>
            </a:endParaRPr>
          </a:p>
          <a:p>
            <a:pPr marL="360000">
              <a:lnSpc>
                <a:spcPct val="100000"/>
              </a:lnSpc>
              <a:spcBef>
                <a:spcPts val="283"/>
              </a:spcBef>
              <a:spcAft>
                <a:spcPts val="283"/>
              </a:spcAft>
            </a:pPr>
            <a:r>
              <a:rPr b="0" lang="fr-FR" sz="900" strike="noStrike" u="none">
                <a:solidFill>
                  <a:srgbClr val="000000"/>
                </a:solidFill>
                <a:uFillTx/>
                <a:latin typeface="Arial"/>
                <a:ea typeface="Microsoft YaHei"/>
              </a:rPr>
              <a:t>Plusieurs bâtiments de prestige et de fonction sont reliés par un bonus de liaison représenté dans un losange. Gagnez ces bonus, sous forme d'habitants ou de ressources, dès que vous avez dessiné les 2 bâtiments situés de part et d'autre du bonus</a:t>
            </a:r>
            <a:endParaRPr b="0" lang="fr-FR" sz="900" strike="noStrike" u="none">
              <a:solidFill>
                <a:srgbClr val="000000"/>
              </a:solidFill>
              <a:uFillTx/>
              <a:latin typeface="Arial"/>
              <a:ea typeface="Microsoft YaHei"/>
            </a:endParaRPr>
          </a:p>
        </p:txBody>
      </p:sp>
      <p:sp>
        <p:nvSpPr>
          <p:cNvPr id="240" name=""/>
          <p:cNvSpPr/>
          <p:nvPr/>
        </p:nvSpPr>
        <p:spPr>
          <a:xfrm>
            <a:off x="540000" y="4680000"/>
            <a:ext cx="180000" cy="720000"/>
          </a:xfrm>
          <a:prstGeom prst="rect">
            <a:avLst/>
          </a:prstGeom>
          <a:solidFill>
            <a:srgbClr val="729fcf"/>
          </a:solidFill>
          <a:ln w="0">
            <a:solidFill>
              <a:srgbClr val="000000"/>
            </a:solidFill>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241" name=""/>
          <p:cNvSpPr txBox="1"/>
          <p:nvPr/>
        </p:nvSpPr>
        <p:spPr>
          <a:xfrm>
            <a:off x="1080000" y="6120000"/>
            <a:ext cx="1070280" cy="346320"/>
          </a:xfrm>
          <a:prstGeom prst="rect">
            <a:avLst/>
          </a:prstGeom>
          <a:noFill/>
          <a:ln w="0">
            <a:noFill/>
          </a:ln>
        </p:spPr>
        <p:txBody>
          <a:bodyPr wrap="none" lIns="90000" rIns="90000" tIns="45000" bIns="45000" anchor="t">
            <a:noAutofit/>
          </a:bodyPr>
          <a:p>
            <a:r>
              <a:rPr b="0" lang="fr-FR" sz="1800" strike="noStrike" u="none">
                <a:solidFill>
                  <a:srgbClr val="000000"/>
                </a:solidFill>
                <a:uFillTx/>
                <a:latin typeface="Arial"/>
              </a:rPr>
              <a:t>Exemple</a:t>
            </a:r>
            <a:endParaRPr b="0" lang="fr-FR" sz="1800" strike="noStrike" u="none">
              <a:solidFill>
                <a:srgbClr val="000000"/>
              </a:solidFill>
              <a:uFillTx/>
              <a:latin typeface="Arial"/>
            </a:endParaRPr>
          </a:p>
        </p:txBody>
      </p:sp>
      <p:sp>
        <p:nvSpPr>
          <p:cNvPr id="242" name=""/>
          <p:cNvSpPr/>
          <p:nvPr/>
        </p:nvSpPr>
        <p:spPr>
          <a:xfrm>
            <a:off x="3960000" y="900000"/>
            <a:ext cx="2520000" cy="360000"/>
          </a:xfrm>
          <a:prstGeom prst="rect">
            <a:avLst/>
          </a:prstGeom>
          <a:solidFill>
            <a:srgbClr val="729fcf"/>
          </a:solidFill>
          <a:ln w="0">
            <a:solidFill>
              <a:srgbClr val="000000"/>
            </a:solidFill>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243" name=""/>
          <p:cNvSpPr txBox="1"/>
          <p:nvPr/>
        </p:nvSpPr>
        <p:spPr>
          <a:xfrm>
            <a:off x="3732480" y="1440000"/>
            <a:ext cx="3107520" cy="803160"/>
          </a:xfrm>
          <a:prstGeom prst="rect">
            <a:avLst/>
          </a:prstGeom>
          <a:noFill/>
          <a:ln w="0">
            <a:noFill/>
          </a:ln>
        </p:spPr>
        <p:txBody>
          <a:bodyPr lIns="90000" rIns="90000" tIns="45000" bIns="45000" anchor="t">
            <a:noAutofit/>
          </a:bodyPr>
          <a:p>
            <a:pPr>
              <a:lnSpc>
                <a:spcPct val="100000"/>
              </a:lnSpc>
              <a:spcBef>
                <a:spcPts val="283"/>
              </a:spcBef>
              <a:spcAft>
                <a:spcPts val="283"/>
              </a:spcAft>
            </a:pPr>
            <a:r>
              <a:rPr b="0" lang="fr-FR" sz="900" strike="noStrike" u="none">
                <a:solidFill>
                  <a:srgbClr val="000000"/>
                </a:solidFill>
                <a:uFillTx/>
                <a:latin typeface="Arial"/>
              </a:rPr>
              <a:t>Construire la </a:t>
            </a:r>
            <a:r>
              <a:rPr b="1" lang="fr-FR" sz="900" strike="noStrike" u="none">
                <a:solidFill>
                  <a:srgbClr val="000000"/>
                </a:solidFill>
                <a:uFillTx/>
                <a:latin typeface="Arial"/>
              </a:rPr>
              <a:t>Résidence étudiante</a:t>
            </a:r>
            <a:r>
              <a:rPr b="0" lang="fr-FR" sz="900" strike="noStrike" u="none">
                <a:solidFill>
                  <a:srgbClr val="000000"/>
                </a:solidFill>
                <a:uFillTx/>
                <a:latin typeface="Arial"/>
              </a:rPr>
              <a:t> nécessite un dé jaune.</a:t>
            </a:r>
            <a:endParaRPr b="0" lang="fr-FR" sz="900" strike="noStrike" u="none">
              <a:solidFill>
                <a:srgbClr val="000000"/>
              </a:solidFill>
              <a:uFillTx/>
              <a:latin typeface="Arial"/>
              <a:ea typeface="Microsoft YaHei"/>
            </a:endParaRPr>
          </a:p>
          <a:p>
            <a:pPr>
              <a:lnSpc>
                <a:spcPct val="100000"/>
              </a:lnSpc>
              <a:spcBef>
                <a:spcPts val="283"/>
              </a:spcBef>
              <a:spcAft>
                <a:spcPts val="283"/>
              </a:spcAft>
            </a:pPr>
            <a:r>
              <a:rPr b="0" lang="fr-FR" sz="900" strike="noStrike" u="none">
                <a:solidFill>
                  <a:srgbClr val="000000"/>
                </a:solidFill>
                <a:uFillTx/>
                <a:latin typeface="Arial"/>
              </a:rPr>
              <a:t>La Halle d'une colonne vous donne </a:t>
            </a:r>
            <a:r>
              <a:rPr b="1" lang="fr-FR" sz="900" strike="noStrike" u="none">
                <a:solidFill>
                  <a:srgbClr val="000000"/>
                </a:solidFill>
                <a:uFillTx/>
                <a:latin typeface="Arial"/>
              </a:rPr>
              <a:t>immédiatement un gain lié à cette colonne</a:t>
            </a:r>
            <a:r>
              <a:rPr b="0" lang="fr-FR" sz="900" strike="noStrike" u="none">
                <a:solidFill>
                  <a:srgbClr val="000000"/>
                </a:solidFill>
                <a:uFillTx/>
                <a:latin typeface="Arial"/>
              </a:rPr>
              <a:t>. De la gauche vers la droite, les gains sont les suivants :</a:t>
            </a:r>
            <a:endParaRPr b="0" lang="fr-FR" sz="900" strike="noStrike" u="none">
              <a:solidFill>
                <a:srgbClr val="000000"/>
              </a:solidFill>
              <a:uFillTx/>
              <a:latin typeface="Arial"/>
              <a:ea typeface="Microsoft YaHei"/>
            </a:endParaRPr>
          </a:p>
        </p:txBody>
      </p:sp>
      <p:sp>
        <p:nvSpPr>
          <p:cNvPr id="244" name=""/>
          <p:cNvSpPr/>
          <p:nvPr/>
        </p:nvSpPr>
        <p:spPr>
          <a:xfrm>
            <a:off x="3780000" y="2340000"/>
            <a:ext cx="2520000" cy="2160000"/>
          </a:xfrm>
          <a:prstGeom prst="rect">
            <a:avLst/>
          </a:prstGeom>
          <a:solidFill>
            <a:srgbClr val="729fcf"/>
          </a:solidFill>
          <a:ln w="0">
            <a:solidFill>
              <a:srgbClr val="000000"/>
            </a:solidFill>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245" name=""/>
          <p:cNvSpPr txBox="1"/>
          <p:nvPr/>
        </p:nvSpPr>
        <p:spPr>
          <a:xfrm>
            <a:off x="3780000" y="4617000"/>
            <a:ext cx="3046680" cy="603000"/>
          </a:xfrm>
          <a:prstGeom prst="rect">
            <a:avLst/>
          </a:prstGeom>
          <a:noFill/>
          <a:ln w="0">
            <a:noFill/>
          </a:ln>
        </p:spPr>
        <p:txBody>
          <a:bodyPr lIns="90000" rIns="90000" tIns="45000" bIns="45000" anchor="t">
            <a:noAutofit/>
          </a:bodyPr>
          <a:p>
            <a:r>
              <a:rPr b="0" i="1" lang="fr-FR" sz="900" strike="noStrike" u="none">
                <a:solidFill>
                  <a:srgbClr val="000000"/>
                </a:solidFill>
                <a:uFillTx/>
                <a:latin typeface="Arial"/>
              </a:rPr>
              <a:t>Note : si vous dépensez 2 connaissances pour modifier la couleur du dé que vous avez choisi pour construire une Halle, ne tenez pas compte de ce changement de couleur pour déterminer le gain lié à cette construction.</a:t>
            </a:r>
            <a:endParaRPr b="0" i="1" lang="fr-FR" sz="900" strike="noStrike" u="none">
              <a:solidFill>
                <a:srgbClr val="000000"/>
              </a:solidFill>
              <a:uFillTx/>
              <a:latin typeface="Arial"/>
            </a:endParaRPr>
          </a:p>
        </p:txBody>
      </p:sp>
      <p:sp>
        <p:nvSpPr>
          <p:cNvPr id="246" name=""/>
          <p:cNvSpPr txBox="1"/>
          <p:nvPr/>
        </p:nvSpPr>
        <p:spPr>
          <a:xfrm>
            <a:off x="4140000" y="5760000"/>
            <a:ext cx="1070280" cy="346320"/>
          </a:xfrm>
          <a:prstGeom prst="rect">
            <a:avLst/>
          </a:prstGeom>
          <a:noFill/>
          <a:ln w="0">
            <a:noFill/>
          </a:ln>
        </p:spPr>
        <p:txBody>
          <a:bodyPr wrap="none" lIns="90000" rIns="90000" tIns="45000" bIns="45000" anchor="t">
            <a:noAutofit/>
          </a:bodyPr>
          <a:p>
            <a:r>
              <a:rPr b="0" lang="fr-FR" sz="1800" strike="noStrike" u="none">
                <a:solidFill>
                  <a:srgbClr val="000000"/>
                </a:solidFill>
                <a:uFillTx/>
                <a:latin typeface="Arial"/>
              </a:rPr>
              <a:t>Exemple</a:t>
            </a:r>
            <a:endParaRPr b="0" lang="fr-FR" sz="1800" strike="noStrike" u="none">
              <a:solidFill>
                <a:srgbClr val="000000"/>
              </a:solidFill>
              <a:uFillTx/>
              <a:latin typeface="Arial"/>
            </a:endParaRPr>
          </a:p>
        </p:txBody>
      </p:sp>
      <p:sp>
        <p:nvSpPr>
          <p:cNvPr id="247" name=""/>
          <p:cNvSpPr txBox="1"/>
          <p:nvPr/>
        </p:nvSpPr>
        <p:spPr>
          <a:xfrm>
            <a:off x="3283920" y="6566040"/>
            <a:ext cx="272160" cy="274680"/>
          </a:xfrm>
          <a:prstGeom prst="rect">
            <a:avLst/>
          </a:prstGeom>
          <a:noFill/>
          <a:ln w="0">
            <a:noFill/>
          </a:ln>
        </p:spPr>
        <p:txBody>
          <a:bodyPr wrap="none" lIns="90000" rIns="90000" tIns="45000" bIns="45000" anchor="t">
            <a:noAutofit/>
          </a:bodyPr>
          <a:p>
            <a:r>
              <a:rPr b="0" lang="fr-FR" sz="1300" strike="noStrike" u="none">
                <a:solidFill>
                  <a:srgbClr val="000000"/>
                </a:solidFill>
                <a:uFillTx/>
                <a:latin typeface="Arial"/>
              </a:rPr>
              <a:t>7</a:t>
            </a:r>
            <a:endParaRPr b="0" lang="fr-FR" sz="13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8" name="Picture 2" descr="6 576 600+ Fond Papier Photos, taleaux et images libre de droits - iStock |  Texture papier, Papier blanc, Feuille papier"/>
          <p:cNvPicPr/>
          <p:nvPr/>
        </p:nvPicPr>
        <p:blipFill>
          <a:blip r:embed="rId1"/>
          <a:stretch/>
        </p:blipFill>
        <p:spPr>
          <a:xfrm>
            <a:off x="-1440" y="0"/>
            <a:ext cx="6841800" cy="6840000"/>
          </a:xfrm>
          <a:prstGeom prst="rect">
            <a:avLst/>
          </a:prstGeom>
          <a:ln w="0">
            <a:noFill/>
          </a:ln>
        </p:spPr>
      </p:pic>
      <p:sp>
        <p:nvSpPr>
          <p:cNvPr id="249" name="ZoneTexte 3"/>
          <p:cNvSpPr/>
          <p:nvPr/>
        </p:nvSpPr>
        <p:spPr>
          <a:xfrm>
            <a:off x="344160" y="349560"/>
            <a:ext cx="6152040" cy="363960"/>
          </a:xfrm>
          <a:prstGeom prst="rect">
            <a:avLst/>
          </a:prstGeom>
          <a:noFill/>
          <a:ln w="0">
            <a:solidFill>
              <a:srgbClr val="000000"/>
            </a:solidFill>
          </a:ln>
        </p:spPr>
        <p:style>
          <a:lnRef idx="0"/>
          <a:fillRef idx="0"/>
          <a:effectRef idx="0"/>
          <a:fontRef idx="minor"/>
        </p:style>
        <p:txBody>
          <a:bodyPr lIns="90000" rIns="90000" tIns="45000" bIns="45000" anchor="t">
            <a:spAutoFit/>
          </a:bodyPr>
          <a:p>
            <a:pPr defTabSz="457200">
              <a:lnSpc>
                <a:spcPct val="100000"/>
              </a:lnSpc>
            </a:pPr>
            <a:r>
              <a:rPr b="1" lang="fr-FR" sz="1800" strike="noStrike" u="none">
                <a:solidFill>
                  <a:schemeClr val="dk1"/>
                </a:solidFill>
                <a:uFillTx/>
                <a:latin typeface="Arial"/>
              </a:rPr>
              <a:t>Les actions en détail (suite)</a:t>
            </a:r>
            <a:endParaRPr b="0" lang="fr-FR" sz="1800" strike="noStrike" u="none">
              <a:solidFill>
                <a:srgbClr val="000000"/>
              </a:solidFill>
              <a:uFillTx/>
              <a:latin typeface="Arial"/>
            </a:endParaRPr>
          </a:p>
        </p:txBody>
      </p:sp>
      <p:sp>
        <p:nvSpPr>
          <p:cNvPr id="250" name=""/>
          <p:cNvSpPr/>
          <p:nvPr/>
        </p:nvSpPr>
        <p:spPr>
          <a:xfrm>
            <a:off x="180000" y="900000"/>
            <a:ext cx="3240000" cy="360000"/>
          </a:xfrm>
          <a:prstGeom prst="rect">
            <a:avLst/>
          </a:prstGeom>
          <a:solidFill>
            <a:srgbClr val="729fcf"/>
          </a:solidFill>
          <a:ln w="0">
            <a:solidFill>
              <a:srgbClr val="000000"/>
            </a:solidFill>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251" name=""/>
          <p:cNvSpPr txBox="1"/>
          <p:nvPr/>
        </p:nvSpPr>
        <p:spPr>
          <a:xfrm>
            <a:off x="180000" y="1483560"/>
            <a:ext cx="3420000" cy="1956600"/>
          </a:xfrm>
          <a:prstGeom prst="rect">
            <a:avLst/>
          </a:prstGeom>
          <a:noFill/>
          <a:ln w="0">
            <a:noFill/>
          </a:ln>
        </p:spPr>
        <p:txBody>
          <a:bodyPr lIns="90000" rIns="90000" tIns="45000" bIns="45000" anchor="t">
            <a:noAutofit/>
          </a:bodyPr>
          <a:p>
            <a:pPr>
              <a:lnSpc>
                <a:spcPct val="100000"/>
              </a:lnSpc>
              <a:spcBef>
                <a:spcPts val="283"/>
              </a:spcBef>
              <a:spcAft>
                <a:spcPts val="283"/>
              </a:spcAft>
            </a:pPr>
            <a:r>
              <a:rPr b="0" lang="fr-FR" sz="900" strike="noStrike" u="none">
                <a:solidFill>
                  <a:srgbClr val="000000"/>
                </a:solidFill>
                <a:uFillTx/>
                <a:latin typeface="Arial"/>
              </a:rPr>
              <a:t>Construire la </a:t>
            </a:r>
            <a:r>
              <a:rPr b="1" lang="fr-FR" sz="900" strike="noStrike" u="none">
                <a:solidFill>
                  <a:srgbClr val="000000"/>
                </a:solidFill>
                <a:uFillTx/>
                <a:latin typeface="Arial"/>
              </a:rPr>
              <a:t>Cathédrale</a:t>
            </a:r>
            <a:r>
              <a:rPr b="0" lang="fr-FR" sz="900" strike="noStrike" u="none">
                <a:solidFill>
                  <a:srgbClr val="000000"/>
                </a:solidFill>
                <a:uFillTx/>
                <a:latin typeface="Arial"/>
              </a:rPr>
              <a:t> nécessite un dé XXX.</a:t>
            </a:r>
            <a:endParaRPr b="0" lang="fr-FR" sz="900" strike="noStrike" u="none">
              <a:solidFill>
                <a:srgbClr val="000000"/>
              </a:solidFill>
              <a:uFillTx/>
              <a:latin typeface="Arial"/>
              <a:ea typeface="Microsoft YaHei"/>
            </a:endParaRPr>
          </a:p>
          <a:p>
            <a:pPr>
              <a:lnSpc>
                <a:spcPct val="100000"/>
              </a:lnSpc>
            </a:pPr>
            <a:r>
              <a:rPr b="0" lang="fr-FR" sz="900" strike="noStrike" u="none">
                <a:solidFill>
                  <a:srgbClr val="000000"/>
                </a:solidFill>
                <a:uFillTx/>
                <a:latin typeface="Arial"/>
              </a:rPr>
              <a:t>La Cathédrale d'une colonne </a:t>
            </a:r>
            <a:r>
              <a:rPr b="1" lang="fr-FR" sz="900" strike="noStrike" u="none">
                <a:solidFill>
                  <a:srgbClr val="000000"/>
                </a:solidFill>
                <a:uFillTx/>
                <a:latin typeface="Arial"/>
              </a:rPr>
              <a:t>débloque un décompte personnel de fin de partie</a:t>
            </a:r>
            <a:r>
              <a:rPr b="0" lang="fr-FR" sz="900" strike="noStrike" u="none">
                <a:solidFill>
                  <a:srgbClr val="000000"/>
                </a:solidFill>
                <a:uFillTx/>
                <a:latin typeface="Arial"/>
              </a:rPr>
              <a:t>. Le type de bâtiment décompté est indiqué dans la Cathédrale que vous venez de dessiner et le personnage associé à cette construction est représenté à droite de ce bâtiment. Pour débloquer ce décompte, inscrivez immédiatement un chiffre dans le cercle de la colonne de décompte final situé à la gauche de ce même personnage. Inscrivez :</a:t>
            </a:r>
            <a:endParaRPr b="0" lang="fr-FR" sz="900" strike="noStrike" u="none">
              <a:solidFill>
                <a:srgbClr val="000000"/>
              </a:solidFill>
              <a:uFillTx/>
              <a:latin typeface="Arial"/>
              <a:ea typeface="Microsoft YaHei"/>
            </a:endParaRPr>
          </a:p>
          <a:p>
            <a:pPr marL="216000" indent="-216000">
              <a:lnSpc>
                <a:spcPct val="100000"/>
              </a:lnSpc>
              <a:buClr>
                <a:srgbClr val="000000"/>
              </a:buClr>
              <a:buSzPct val="45000"/>
              <a:buFont typeface="Wingdings" charset="2"/>
              <a:buChar char=""/>
            </a:pPr>
            <a:r>
              <a:rPr b="0" lang="fr-FR" sz="900" strike="noStrike" u="none">
                <a:solidFill>
                  <a:srgbClr val="000000"/>
                </a:solidFill>
                <a:uFillTx/>
                <a:latin typeface="Arial"/>
              </a:rPr>
              <a:t>le chiffre 1 pour vos deux premières Cathédrales.</a:t>
            </a:r>
            <a:endParaRPr b="0" lang="fr-FR" sz="900" strike="noStrike" u="none">
              <a:solidFill>
                <a:srgbClr val="000000"/>
              </a:solidFill>
              <a:uFillTx/>
              <a:latin typeface="Arial"/>
              <a:ea typeface="Microsoft YaHei"/>
            </a:endParaRPr>
          </a:p>
          <a:p>
            <a:pPr marL="216000" indent="-216000">
              <a:lnSpc>
                <a:spcPct val="100000"/>
              </a:lnSpc>
              <a:buClr>
                <a:srgbClr val="000000"/>
              </a:buClr>
              <a:buSzPct val="45000"/>
              <a:buFont typeface="Wingdings" charset="2"/>
              <a:buChar char=""/>
            </a:pPr>
            <a:r>
              <a:rPr b="0" lang="fr-FR" sz="900" strike="noStrike" u="none">
                <a:solidFill>
                  <a:srgbClr val="000000"/>
                </a:solidFill>
                <a:uFillTx/>
                <a:latin typeface="Arial"/>
              </a:rPr>
              <a:t>le chiffre 2 pour les deux Cathédrales suivantes.</a:t>
            </a:r>
            <a:endParaRPr b="0" lang="fr-FR" sz="900" strike="noStrike" u="none">
              <a:solidFill>
                <a:srgbClr val="000000"/>
              </a:solidFill>
              <a:uFillTx/>
              <a:latin typeface="Arial"/>
              <a:ea typeface="Microsoft YaHei"/>
            </a:endParaRPr>
          </a:p>
          <a:p>
            <a:pPr marL="216000" indent="-216000">
              <a:lnSpc>
                <a:spcPct val="100000"/>
              </a:lnSpc>
              <a:buClr>
                <a:srgbClr val="000000"/>
              </a:buClr>
              <a:buSzPct val="45000"/>
              <a:buFont typeface="Wingdings" charset="2"/>
              <a:buChar char=""/>
            </a:pPr>
            <a:r>
              <a:rPr b="0" lang="fr-FR" sz="900" strike="noStrike" u="none">
                <a:solidFill>
                  <a:srgbClr val="000000"/>
                </a:solidFill>
                <a:uFillTx/>
                <a:latin typeface="Arial"/>
              </a:rPr>
              <a:t>le chiffre 3 pour vos deux dernières Cathédrales.</a:t>
            </a:r>
            <a:endParaRPr b="0" lang="fr-FR" sz="900" strike="noStrike" u="none">
              <a:solidFill>
                <a:srgbClr val="000000"/>
              </a:solidFill>
              <a:uFillTx/>
              <a:latin typeface="Arial"/>
              <a:ea typeface="Microsoft YaHei"/>
            </a:endParaRPr>
          </a:p>
          <a:p>
            <a:pPr>
              <a:lnSpc>
                <a:spcPct val="100000"/>
              </a:lnSpc>
              <a:spcBef>
                <a:spcPts val="283"/>
              </a:spcBef>
              <a:spcAft>
                <a:spcPts val="283"/>
              </a:spcAft>
            </a:pPr>
            <a:r>
              <a:rPr b="0" lang="fr-FR" sz="900" strike="noStrike" u="none">
                <a:solidFill>
                  <a:srgbClr val="000000"/>
                </a:solidFill>
                <a:uFillTx/>
                <a:latin typeface="Arial"/>
              </a:rPr>
              <a:t>Ce chiffre représente le nombre de PV gagnés pour chaque bâtiment de ce type que vous aurez dessiné en fin de partie.</a:t>
            </a:r>
            <a:endParaRPr b="0" lang="fr-FR" sz="900" strike="noStrike" u="none">
              <a:solidFill>
                <a:srgbClr val="000000"/>
              </a:solidFill>
              <a:uFillTx/>
              <a:latin typeface="Arial"/>
              <a:ea typeface="Microsoft YaHei"/>
            </a:endParaRPr>
          </a:p>
        </p:txBody>
      </p:sp>
      <p:sp>
        <p:nvSpPr>
          <p:cNvPr id="252" name=""/>
          <p:cNvSpPr txBox="1"/>
          <p:nvPr/>
        </p:nvSpPr>
        <p:spPr>
          <a:xfrm>
            <a:off x="4500000" y="1800000"/>
            <a:ext cx="1070280" cy="346320"/>
          </a:xfrm>
          <a:prstGeom prst="rect">
            <a:avLst/>
          </a:prstGeom>
          <a:noFill/>
          <a:ln w="0">
            <a:noFill/>
          </a:ln>
        </p:spPr>
        <p:txBody>
          <a:bodyPr wrap="none" lIns="90000" rIns="90000" tIns="45000" bIns="45000" anchor="t">
            <a:noAutofit/>
          </a:bodyPr>
          <a:p>
            <a:r>
              <a:rPr b="0" lang="fr-FR" sz="1800" strike="noStrike" u="none">
                <a:solidFill>
                  <a:srgbClr val="000000"/>
                </a:solidFill>
                <a:uFillTx/>
                <a:latin typeface="Arial"/>
              </a:rPr>
              <a:t>Exemple</a:t>
            </a:r>
            <a:endParaRPr b="0" lang="fr-FR" sz="1800" strike="noStrike" u="none">
              <a:solidFill>
                <a:srgbClr val="000000"/>
              </a:solidFill>
              <a:uFillTx/>
              <a:latin typeface="Arial"/>
            </a:endParaRPr>
          </a:p>
        </p:txBody>
      </p:sp>
      <p:sp>
        <p:nvSpPr>
          <p:cNvPr id="253" name=""/>
          <p:cNvSpPr txBox="1"/>
          <p:nvPr/>
        </p:nvSpPr>
        <p:spPr>
          <a:xfrm>
            <a:off x="200160" y="3600000"/>
            <a:ext cx="4659840" cy="218520"/>
          </a:xfrm>
          <a:prstGeom prst="rect">
            <a:avLst/>
          </a:prstGeom>
          <a:noFill/>
          <a:ln w="0">
            <a:noFill/>
          </a:ln>
        </p:spPr>
        <p:txBody>
          <a:bodyPr wrap="none" lIns="90000" rIns="90000" tIns="45000" bIns="45000" anchor="t">
            <a:noAutofit/>
          </a:bodyPr>
          <a:p>
            <a:r>
              <a:rPr b="0" lang="fr-FR" sz="900" strike="noStrike" u="none">
                <a:solidFill>
                  <a:srgbClr val="000000"/>
                </a:solidFill>
                <a:uFillTx/>
                <a:latin typeface="Arial"/>
              </a:rPr>
              <a:t>De la gauche vers la droite, les décomptes Cathédrale de fin de partie sont les suivants :</a:t>
            </a:r>
            <a:endParaRPr b="0" lang="fr-FR" sz="900" strike="noStrike" u="none">
              <a:solidFill>
                <a:srgbClr val="000000"/>
              </a:solidFill>
              <a:uFillTx/>
              <a:latin typeface="Arial"/>
            </a:endParaRPr>
          </a:p>
        </p:txBody>
      </p:sp>
      <p:sp>
        <p:nvSpPr>
          <p:cNvPr id="254" name=""/>
          <p:cNvSpPr/>
          <p:nvPr/>
        </p:nvSpPr>
        <p:spPr>
          <a:xfrm>
            <a:off x="180000" y="4140000"/>
            <a:ext cx="3060000" cy="1080000"/>
          </a:xfrm>
          <a:prstGeom prst="rect">
            <a:avLst/>
          </a:prstGeom>
          <a:solidFill>
            <a:srgbClr val="729fcf"/>
          </a:solidFill>
          <a:ln w="0">
            <a:solidFill>
              <a:srgbClr val="000000"/>
            </a:solidFill>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255" name=""/>
          <p:cNvSpPr/>
          <p:nvPr/>
        </p:nvSpPr>
        <p:spPr>
          <a:xfrm>
            <a:off x="3960000" y="4140000"/>
            <a:ext cx="2520000" cy="1080000"/>
          </a:xfrm>
          <a:prstGeom prst="rect">
            <a:avLst/>
          </a:prstGeom>
          <a:solidFill>
            <a:srgbClr val="729fcf"/>
          </a:solidFill>
          <a:ln w="0">
            <a:solidFill>
              <a:srgbClr val="000000"/>
            </a:solidFill>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256" name=""/>
          <p:cNvSpPr/>
          <p:nvPr/>
        </p:nvSpPr>
        <p:spPr>
          <a:xfrm>
            <a:off x="180000" y="5580000"/>
            <a:ext cx="6480000" cy="900000"/>
          </a:xfrm>
          <a:prstGeom prst="rect">
            <a:avLst/>
          </a:prstGeom>
          <a:solidFill>
            <a:srgbClr val="729fcf"/>
          </a:solidFill>
          <a:ln w="0">
            <a:solidFill>
              <a:srgbClr val="000000"/>
            </a:solidFill>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257" name=""/>
          <p:cNvSpPr txBox="1"/>
          <p:nvPr/>
        </p:nvSpPr>
        <p:spPr>
          <a:xfrm>
            <a:off x="3283920" y="6566040"/>
            <a:ext cx="272160" cy="274680"/>
          </a:xfrm>
          <a:prstGeom prst="rect">
            <a:avLst/>
          </a:prstGeom>
          <a:noFill/>
          <a:ln w="0">
            <a:noFill/>
          </a:ln>
        </p:spPr>
        <p:txBody>
          <a:bodyPr wrap="none" lIns="90000" rIns="90000" tIns="45000" bIns="45000" anchor="t">
            <a:noAutofit/>
          </a:bodyPr>
          <a:p>
            <a:r>
              <a:rPr b="0" lang="fr-FR" sz="1300" strike="noStrike" u="none">
                <a:solidFill>
                  <a:srgbClr val="000000"/>
                </a:solidFill>
                <a:uFillTx/>
                <a:latin typeface="Arial"/>
              </a:rPr>
              <a:t>8</a:t>
            </a:r>
            <a:endParaRPr b="0" lang="fr-FR" sz="13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8" name="Picture 2" descr="6 576 600+ Fond Papier Photos, taleaux et images libre de droits - iStock |  Texture papier, Papier blanc, Feuille papier"/>
          <p:cNvPicPr/>
          <p:nvPr/>
        </p:nvPicPr>
        <p:blipFill>
          <a:blip r:embed="rId1"/>
          <a:stretch/>
        </p:blipFill>
        <p:spPr>
          <a:xfrm>
            <a:off x="-1440" y="0"/>
            <a:ext cx="6841800" cy="6840000"/>
          </a:xfrm>
          <a:prstGeom prst="rect">
            <a:avLst/>
          </a:prstGeom>
          <a:ln w="0">
            <a:noFill/>
          </a:ln>
        </p:spPr>
      </p:pic>
      <p:sp>
        <p:nvSpPr>
          <p:cNvPr id="259" name="ZoneTexte 3"/>
          <p:cNvSpPr/>
          <p:nvPr/>
        </p:nvSpPr>
        <p:spPr>
          <a:xfrm>
            <a:off x="344160" y="884880"/>
            <a:ext cx="3255840" cy="30384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fr-FR" sz="1400" strike="noStrike" u="sng">
                <a:solidFill>
                  <a:schemeClr val="dk1"/>
                </a:solidFill>
                <a:uFillTx/>
                <a:latin typeface="Arial"/>
              </a:rPr>
              <a:t>3. Construire un bâtiment de fonction</a:t>
            </a:r>
            <a:endParaRPr b="0" lang="fr-FR" sz="1400" strike="noStrike" u="none">
              <a:solidFill>
                <a:srgbClr val="000000"/>
              </a:solidFill>
              <a:uFillTx/>
              <a:latin typeface="Arial"/>
            </a:endParaRPr>
          </a:p>
        </p:txBody>
      </p:sp>
      <p:sp>
        <p:nvSpPr>
          <p:cNvPr id="260" name=""/>
          <p:cNvSpPr txBox="1"/>
          <p:nvPr/>
        </p:nvSpPr>
        <p:spPr>
          <a:xfrm>
            <a:off x="360000" y="1260000"/>
            <a:ext cx="3240000" cy="731160"/>
          </a:xfrm>
          <a:prstGeom prst="rect">
            <a:avLst/>
          </a:prstGeom>
          <a:noFill/>
          <a:ln w="0">
            <a:noFill/>
          </a:ln>
        </p:spPr>
        <p:txBody>
          <a:bodyPr lIns="90000" rIns="90000" tIns="45000" bIns="45000" anchor="t">
            <a:noAutofit/>
          </a:bodyPr>
          <a:p>
            <a:r>
              <a:rPr b="0" lang="fr-FR" sz="900" strike="noStrike" u="none">
                <a:solidFill>
                  <a:srgbClr val="000000"/>
                </a:solidFill>
                <a:uFillTx/>
                <a:latin typeface="Arial"/>
              </a:rPr>
              <a:t>Lorsque vous choisissez un dé pour construire un bâtiment de fonction, dessinez la silhouette du bâtiment de fonction correspondant à la valeur et à la couleur du dé choisi. Ensuite, gagnez 2 habitants de la couleur du bâtiment et, le cas échéant, un bonus de liaison (voir page 7).</a:t>
            </a:r>
            <a:endParaRPr b="0" lang="fr-FR" sz="900" strike="noStrike" u="none">
              <a:solidFill>
                <a:srgbClr val="000000"/>
              </a:solidFill>
              <a:uFillTx/>
              <a:latin typeface="Arial"/>
            </a:endParaRPr>
          </a:p>
        </p:txBody>
      </p:sp>
      <p:sp>
        <p:nvSpPr>
          <p:cNvPr id="261" name=""/>
          <p:cNvSpPr txBox="1"/>
          <p:nvPr/>
        </p:nvSpPr>
        <p:spPr>
          <a:xfrm>
            <a:off x="3283920" y="6566040"/>
            <a:ext cx="272160" cy="274680"/>
          </a:xfrm>
          <a:prstGeom prst="rect">
            <a:avLst/>
          </a:prstGeom>
          <a:noFill/>
          <a:ln w="0">
            <a:noFill/>
          </a:ln>
        </p:spPr>
        <p:txBody>
          <a:bodyPr wrap="none" lIns="90000" rIns="90000" tIns="45000" bIns="45000" anchor="t">
            <a:noAutofit/>
          </a:bodyPr>
          <a:p>
            <a:r>
              <a:rPr b="0" lang="fr-FR" sz="1300" strike="noStrike" u="none">
                <a:solidFill>
                  <a:srgbClr val="000000"/>
                </a:solidFill>
                <a:uFillTx/>
                <a:latin typeface="Arial"/>
              </a:rPr>
              <a:t>9</a:t>
            </a:r>
            <a:endParaRPr b="0" lang="fr-FR" sz="1300" strike="noStrike" u="none">
              <a:solidFill>
                <a:srgbClr val="000000"/>
              </a:solidFill>
              <a:uFillTx/>
              <a:latin typeface="Arial"/>
            </a:endParaRPr>
          </a:p>
        </p:txBody>
      </p:sp>
      <p:sp>
        <p:nvSpPr>
          <p:cNvPr id="262" name=""/>
          <p:cNvSpPr txBox="1"/>
          <p:nvPr/>
        </p:nvSpPr>
        <p:spPr>
          <a:xfrm>
            <a:off x="360000" y="2520000"/>
            <a:ext cx="2976120" cy="218520"/>
          </a:xfrm>
          <a:prstGeom prst="rect">
            <a:avLst/>
          </a:prstGeom>
          <a:noFill/>
          <a:ln w="0">
            <a:noFill/>
          </a:ln>
        </p:spPr>
        <p:txBody>
          <a:bodyPr wrap="none" lIns="90000" rIns="90000" tIns="45000" bIns="45000" anchor="t">
            <a:noAutofit/>
          </a:bodyPr>
          <a:p>
            <a:r>
              <a:rPr b="0" lang="fr-FR" sz="900" strike="noStrike" u="none">
                <a:solidFill>
                  <a:srgbClr val="000000"/>
                </a:solidFill>
                <a:uFillTx/>
                <a:latin typeface="Arial"/>
              </a:rPr>
              <a:t>Construire le Palais des comtes nécessite un dé rouge.</a:t>
            </a:r>
            <a:endParaRPr b="0" lang="fr-FR" sz="900" strike="noStrike" u="none">
              <a:solidFill>
                <a:srgbClr val="000000"/>
              </a:solidFill>
              <a:uFillTx/>
              <a:latin typeface="Arial"/>
            </a:endParaRPr>
          </a:p>
        </p:txBody>
      </p:sp>
      <p:sp>
        <p:nvSpPr>
          <p:cNvPr id="263" name=""/>
          <p:cNvSpPr/>
          <p:nvPr/>
        </p:nvSpPr>
        <p:spPr>
          <a:xfrm>
            <a:off x="360000" y="2160000"/>
            <a:ext cx="2880000" cy="180000"/>
          </a:xfrm>
          <a:prstGeom prst="rect">
            <a:avLst/>
          </a:prstGeom>
          <a:solidFill>
            <a:srgbClr val="729fcf"/>
          </a:solidFill>
          <a:ln w="0">
            <a:solidFill>
              <a:srgbClr val="000000"/>
            </a:solidFill>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264" name=""/>
          <p:cNvSpPr/>
          <p:nvPr/>
        </p:nvSpPr>
        <p:spPr>
          <a:xfrm>
            <a:off x="360000" y="2918520"/>
            <a:ext cx="3060000" cy="141480"/>
          </a:xfrm>
          <a:prstGeom prst="rect">
            <a:avLst/>
          </a:prstGeom>
          <a:solidFill>
            <a:srgbClr val="729fcf"/>
          </a:solidFill>
          <a:ln w="0">
            <a:solidFill>
              <a:srgbClr val="000000"/>
            </a:solidFill>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265" name=""/>
          <p:cNvSpPr/>
          <p:nvPr/>
        </p:nvSpPr>
        <p:spPr>
          <a:xfrm>
            <a:off x="360000" y="3600000"/>
            <a:ext cx="2880000" cy="180000"/>
          </a:xfrm>
          <a:prstGeom prst="rect">
            <a:avLst/>
          </a:prstGeom>
          <a:solidFill>
            <a:srgbClr val="729fcf"/>
          </a:solidFill>
          <a:ln w="0">
            <a:solidFill>
              <a:srgbClr val="000000"/>
            </a:solidFill>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266" name=""/>
          <p:cNvSpPr txBox="1"/>
          <p:nvPr/>
        </p:nvSpPr>
        <p:spPr>
          <a:xfrm>
            <a:off x="360000" y="3201480"/>
            <a:ext cx="2616840" cy="218520"/>
          </a:xfrm>
          <a:prstGeom prst="rect">
            <a:avLst/>
          </a:prstGeom>
          <a:noFill/>
          <a:ln w="0">
            <a:noFill/>
          </a:ln>
        </p:spPr>
        <p:txBody>
          <a:bodyPr wrap="none" lIns="90000" rIns="90000" tIns="45000" bIns="45000" anchor="t">
            <a:noAutofit/>
          </a:bodyPr>
          <a:p>
            <a:r>
              <a:rPr b="0" lang="fr-FR" sz="900" strike="noStrike" u="none">
                <a:solidFill>
                  <a:srgbClr val="000000"/>
                </a:solidFill>
                <a:uFillTx/>
                <a:latin typeface="Arial"/>
              </a:rPr>
              <a:t>Construire l'Hôtel de ville nécessite un dé jaune.</a:t>
            </a:r>
            <a:endParaRPr b="0" lang="fr-FR" sz="900" strike="noStrike" u="none">
              <a:solidFill>
                <a:srgbClr val="000000"/>
              </a:solidFill>
              <a:uFillTx/>
              <a:latin typeface="Arial"/>
            </a:endParaRPr>
          </a:p>
        </p:txBody>
      </p:sp>
      <p:sp>
        <p:nvSpPr>
          <p:cNvPr id="267" name=""/>
          <p:cNvSpPr txBox="1"/>
          <p:nvPr/>
        </p:nvSpPr>
        <p:spPr>
          <a:xfrm>
            <a:off x="360000" y="3960000"/>
            <a:ext cx="2337480" cy="218520"/>
          </a:xfrm>
          <a:prstGeom prst="rect">
            <a:avLst/>
          </a:prstGeom>
          <a:noFill/>
          <a:ln w="0">
            <a:noFill/>
          </a:ln>
        </p:spPr>
        <p:txBody>
          <a:bodyPr wrap="none" lIns="90000" rIns="90000" tIns="45000" bIns="45000" anchor="t">
            <a:noAutofit/>
          </a:bodyPr>
          <a:p>
            <a:r>
              <a:rPr b="0" lang="fr-FR" sz="900" strike="noStrike" u="none">
                <a:solidFill>
                  <a:srgbClr val="000000"/>
                </a:solidFill>
                <a:uFillTx/>
                <a:latin typeface="Arial"/>
              </a:rPr>
              <a:t>Construire l'Évêché nécessite un dé blanc.</a:t>
            </a:r>
            <a:endParaRPr b="0" lang="fr-FR" sz="900" strike="noStrike" u="none">
              <a:solidFill>
                <a:srgbClr val="000000"/>
              </a:solidFill>
              <a:uFillTx/>
              <a:latin typeface="Arial"/>
            </a:endParaRPr>
          </a:p>
        </p:txBody>
      </p:sp>
      <p:sp>
        <p:nvSpPr>
          <p:cNvPr id="268" name=""/>
          <p:cNvSpPr txBox="1"/>
          <p:nvPr/>
        </p:nvSpPr>
        <p:spPr>
          <a:xfrm>
            <a:off x="900000" y="5220000"/>
            <a:ext cx="1070280" cy="346320"/>
          </a:xfrm>
          <a:prstGeom prst="rect">
            <a:avLst/>
          </a:prstGeom>
          <a:noFill/>
          <a:ln w="0">
            <a:noFill/>
          </a:ln>
        </p:spPr>
        <p:txBody>
          <a:bodyPr wrap="none" lIns="90000" rIns="90000" tIns="45000" bIns="45000" anchor="t">
            <a:noAutofit/>
          </a:bodyPr>
          <a:p>
            <a:r>
              <a:rPr b="0" lang="fr-FR" sz="1800" strike="noStrike" u="none">
                <a:solidFill>
                  <a:srgbClr val="000000"/>
                </a:solidFill>
                <a:uFillTx/>
                <a:latin typeface="Arial"/>
              </a:rPr>
              <a:t>Exemple</a:t>
            </a:r>
            <a:endParaRPr b="0" lang="fr-FR" sz="1800" strike="noStrike" u="none">
              <a:solidFill>
                <a:srgbClr val="000000"/>
              </a:solidFill>
              <a:uFillTx/>
              <a:latin typeface="Arial"/>
            </a:endParaRPr>
          </a:p>
        </p:txBody>
      </p:sp>
      <p:sp>
        <p:nvSpPr>
          <p:cNvPr id="269" name="Rectangle : avec coin rogné 1"/>
          <p:cNvSpPr/>
          <p:nvPr/>
        </p:nvSpPr>
        <p:spPr>
          <a:xfrm rot="5400000">
            <a:off x="3384360" y="1186920"/>
            <a:ext cx="3742560" cy="2951280"/>
          </a:xfrm>
          <a:prstGeom prst="snip1Rect">
            <a:avLst>
              <a:gd name="adj" fmla="val 14164"/>
            </a:avLst>
          </a:prstGeom>
          <a:solidFill>
            <a:schemeClr val="bg2"/>
          </a:solidFill>
          <a:ln w="31750">
            <a:solidFill>
              <a:srgbClr val="e97132">
                <a:lumMod val="60000"/>
                <a:lumOff val="40000"/>
              </a:srgbClr>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endParaRPr b="0" lang="fr-FR" sz="1800" strike="noStrike" u="none">
              <a:solidFill>
                <a:schemeClr val="lt1"/>
              </a:solidFill>
              <a:uFillTx/>
              <a:latin typeface="Aptos"/>
            </a:endParaRPr>
          </a:p>
        </p:txBody>
      </p:sp>
      <p:sp>
        <p:nvSpPr>
          <p:cNvPr id="270" name=""/>
          <p:cNvSpPr txBox="1"/>
          <p:nvPr/>
        </p:nvSpPr>
        <p:spPr>
          <a:xfrm>
            <a:off x="3780000" y="791640"/>
            <a:ext cx="2917080" cy="3798360"/>
          </a:xfrm>
          <a:prstGeom prst="rect">
            <a:avLst/>
          </a:prstGeom>
          <a:noFill/>
          <a:ln w="0">
            <a:noFill/>
          </a:ln>
        </p:spPr>
        <p:txBody>
          <a:bodyPr lIns="90000" rIns="90000" tIns="45000" bIns="45000" anchor="t">
            <a:noAutofit/>
          </a:bodyPr>
          <a:p>
            <a:pPr>
              <a:lnSpc>
                <a:spcPct val="100000"/>
              </a:lnSpc>
              <a:spcBef>
                <a:spcPts val="283"/>
              </a:spcBef>
              <a:spcAft>
                <a:spcPts val="283"/>
              </a:spcAft>
            </a:pPr>
            <a:r>
              <a:rPr b="1" lang="fr-FR" sz="900" strike="noStrike" u="none">
                <a:solidFill>
                  <a:srgbClr val="000000"/>
                </a:solidFill>
                <a:uFillTx/>
                <a:latin typeface="Arial"/>
                <a:ea typeface="Microsoft YaHei"/>
              </a:rPr>
              <a:t>Pistes Habitant : bonus de piste</a:t>
            </a:r>
            <a:endParaRPr b="0" lang="fr-FR" sz="900" strike="noStrike" u="none">
              <a:solidFill>
                <a:srgbClr val="000000"/>
              </a:solidFill>
              <a:uFillTx/>
              <a:latin typeface="Arial"/>
            </a:endParaRPr>
          </a:p>
          <a:p>
            <a:pPr marL="360000">
              <a:lnSpc>
                <a:spcPct val="100000"/>
              </a:lnSpc>
              <a:spcBef>
                <a:spcPts val="283"/>
              </a:spcBef>
              <a:spcAft>
                <a:spcPts val="283"/>
              </a:spcAft>
            </a:pPr>
            <a:r>
              <a:rPr b="0" lang="fr-FR" sz="900" strike="noStrike" u="none">
                <a:solidFill>
                  <a:srgbClr val="000000"/>
                </a:solidFill>
                <a:uFillTx/>
                <a:latin typeface="Arial"/>
                <a:ea typeface="Microsoft YaHei"/>
              </a:rPr>
              <a:t>Les quinzième et vingtième habitants de chacune des 3 pistes Habitant sont associés à un bonus.</a:t>
            </a:r>
            <a:endParaRPr b="0" lang="fr-FR" sz="900" strike="noStrike" u="none">
              <a:solidFill>
                <a:srgbClr val="000000"/>
              </a:solidFill>
              <a:uFillTx/>
              <a:latin typeface="Arial"/>
            </a:endParaRPr>
          </a:p>
          <a:p>
            <a:pPr>
              <a:lnSpc>
                <a:spcPct val="100000"/>
              </a:lnSpc>
              <a:spcBef>
                <a:spcPts val="283"/>
              </a:spcBef>
              <a:spcAft>
                <a:spcPts val="283"/>
              </a:spcAft>
            </a:pPr>
            <a:r>
              <a:rPr b="0" lang="fr-FR" sz="900" strike="noStrike" u="none">
                <a:solidFill>
                  <a:srgbClr val="000000"/>
                </a:solidFill>
                <a:uFillTx/>
                <a:latin typeface="Arial"/>
                <a:ea typeface="Microsoft YaHei"/>
              </a:rPr>
              <a:t>Si vous encerclez le quinzième habitant de l'une des pistes, construisez immédiatement l'un des deux bâtiments de prestige représentés (Forteresse, Halle ou Cathédrale). Dessinez le bâtiment correspondant à votre choix en appliquant les règles habituelles de cette action.</a:t>
            </a:r>
            <a:endParaRPr b="0" lang="fr-FR" sz="900" strike="noStrike" u="none">
              <a:solidFill>
                <a:srgbClr val="000000"/>
              </a:solidFill>
              <a:uFillTx/>
              <a:latin typeface="Arial"/>
            </a:endParaRPr>
          </a:p>
          <a:p>
            <a:pPr>
              <a:lnSpc>
                <a:spcPct val="100000"/>
              </a:lnSpc>
              <a:spcBef>
                <a:spcPts val="283"/>
              </a:spcBef>
              <a:spcAft>
                <a:spcPts val="283"/>
              </a:spcAft>
            </a:pPr>
            <a:r>
              <a:rPr b="0" lang="fr-FR" sz="900" strike="noStrike" u="none">
                <a:solidFill>
                  <a:srgbClr val="000000"/>
                </a:solidFill>
                <a:uFillTx/>
                <a:latin typeface="Arial"/>
                <a:ea typeface="Microsoft YaHei"/>
              </a:rPr>
              <a:t>Si vous encerclez le vingtième habitant de l'une des pistes, gagnez immédiatement les 2 habitants représentés.</a:t>
            </a:r>
            <a:endParaRPr b="0" lang="fr-FR" sz="900" strike="noStrike" u="none">
              <a:solidFill>
                <a:srgbClr val="000000"/>
              </a:solidFill>
              <a:uFillTx/>
              <a:latin typeface="Arial"/>
            </a:endParaRPr>
          </a:p>
          <a:p>
            <a:pPr>
              <a:lnSpc>
                <a:spcPct val="100000"/>
              </a:lnSpc>
              <a:spcBef>
                <a:spcPts val="283"/>
              </a:spcBef>
              <a:spcAft>
                <a:spcPts val="283"/>
              </a:spcAft>
            </a:pPr>
            <a:r>
              <a:rPr b="1" lang="fr-FR" sz="900" strike="noStrike" u="none">
                <a:solidFill>
                  <a:srgbClr val="000000"/>
                </a:solidFill>
                <a:uFillTx/>
                <a:latin typeface="Arial"/>
                <a:ea typeface="Microsoft YaHei"/>
              </a:rPr>
              <a:t>Pistes Habitant : bonus de colonne</a:t>
            </a:r>
            <a:endParaRPr b="0" lang="fr-FR" sz="900" strike="noStrike" u="none">
              <a:solidFill>
                <a:srgbClr val="000000"/>
              </a:solidFill>
              <a:uFillTx/>
              <a:latin typeface="Arial"/>
            </a:endParaRPr>
          </a:p>
          <a:p>
            <a:pPr>
              <a:lnSpc>
                <a:spcPct val="100000"/>
              </a:lnSpc>
              <a:spcBef>
                <a:spcPts val="283"/>
              </a:spcBef>
              <a:spcAft>
                <a:spcPts val="283"/>
              </a:spcAft>
            </a:pPr>
            <a:r>
              <a:rPr b="0" lang="fr-FR" sz="900" strike="noStrike" u="none">
                <a:solidFill>
                  <a:srgbClr val="000000"/>
                </a:solidFill>
                <a:uFillTx/>
                <a:latin typeface="Arial"/>
                <a:ea typeface="Microsoft YaHei"/>
              </a:rPr>
              <a:t>Vous gagnez un bonus de colonne lorsque vous avez encerclé les 3 habitants des troisième, sixième et onzième colonnes.</a:t>
            </a:r>
            <a:endParaRPr b="0" lang="fr-FR" sz="900" strike="noStrike" u="none">
              <a:solidFill>
                <a:srgbClr val="000000"/>
              </a:solidFill>
              <a:uFillTx/>
              <a:latin typeface="Arial"/>
            </a:endParaRPr>
          </a:p>
          <a:p>
            <a:pPr marL="360000">
              <a:lnSpc>
                <a:spcPct val="100000"/>
              </a:lnSpc>
              <a:spcBef>
                <a:spcPts val="283"/>
              </a:spcBef>
              <a:spcAft>
                <a:spcPts val="283"/>
              </a:spcAft>
            </a:pPr>
            <a:r>
              <a:rPr b="0" lang="fr-FR" sz="900" strike="noStrike" u="none">
                <a:solidFill>
                  <a:srgbClr val="000000"/>
                </a:solidFill>
                <a:uFillTx/>
                <a:latin typeface="Arial"/>
                <a:ea typeface="Microsoft YaHei"/>
              </a:rPr>
              <a:t>Gagnez immédiatement 1 ressource de chaque type.</a:t>
            </a:r>
            <a:endParaRPr b="0" lang="fr-FR" sz="900" strike="noStrike" u="none">
              <a:solidFill>
                <a:srgbClr val="000000"/>
              </a:solidFill>
              <a:uFillTx/>
              <a:latin typeface="Arial"/>
            </a:endParaRPr>
          </a:p>
          <a:p>
            <a:pPr marL="720000">
              <a:lnSpc>
                <a:spcPct val="100000"/>
              </a:lnSpc>
              <a:spcBef>
                <a:spcPts val="283"/>
              </a:spcBef>
              <a:spcAft>
                <a:spcPts val="283"/>
              </a:spcAft>
            </a:pPr>
            <a:r>
              <a:rPr b="0" lang="fr-FR" sz="900" strike="noStrike" u="none">
                <a:solidFill>
                  <a:srgbClr val="000000"/>
                </a:solidFill>
                <a:uFillTx/>
                <a:latin typeface="Arial"/>
                <a:ea typeface="Microsoft YaHei"/>
              </a:rPr>
              <a:t>Gagnez immédiatement la construction du bâtiment de fonction de votre choix. Dessinez ce bâtiment dans la colonne de votre choix en appliquant les règles habituelles de cette action.</a:t>
            </a:r>
            <a:endParaRPr b="0" lang="fr-FR" sz="900" strike="noStrike" u="none">
              <a:solidFill>
                <a:srgbClr val="000000"/>
              </a:solidFill>
              <a:uFillTx/>
              <a:latin typeface="Arial"/>
            </a:endParaRPr>
          </a:p>
        </p:txBody>
      </p:sp>
      <p:sp>
        <p:nvSpPr>
          <p:cNvPr id="271" name=""/>
          <p:cNvSpPr/>
          <p:nvPr/>
        </p:nvSpPr>
        <p:spPr>
          <a:xfrm>
            <a:off x="3960000" y="1080000"/>
            <a:ext cx="180000" cy="360000"/>
          </a:xfrm>
          <a:prstGeom prst="rect">
            <a:avLst/>
          </a:prstGeom>
          <a:solidFill>
            <a:srgbClr val="729fcf"/>
          </a:solidFill>
          <a:ln w="0">
            <a:solidFill>
              <a:srgbClr val="000000"/>
            </a:solidFill>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272" name=""/>
          <p:cNvSpPr/>
          <p:nvPr/>
        </p:nvSpPr>
        <p:spPr>
          <a:xfrm>
            <a:off x="3954600" y="3485880"/>
            <a:ext cx="180000" cy="180000"/>
          </a:xfrm>
          <a:prstGeom prst="rect">
            <a:avLst/>
          </a:prstGeom>
          <a:solidFill>
            <a:srgbClr val="729fcf"/>
          </a:solidFill>
          <a:ln w="0">
            <a:solidFill>
              <a:srgbClr val="000000"/>
            </a:solidFill>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273" name=""/>
          <p:cNvSpPr/>
          <p:nvPr/>
        </p:nvSpPr>
        <p:spPr>
          <a:xfrm>
            <a:off x="3818160" y="3862440"/>
            <a:ext cx="720000" cy="540000"/>
          </a:xfrm>
          <a:prstGeom prst="rect">
            <a:avLst/>
          </a:prstGeom>
          <a:solidFill>
            <a:srgbClr val="729fcf"/>
          </a:solidFill>
          <a:ln w="0">
            <a:solidFill>
              <a:srgbClr val="000000"/>
            </a:solidFill>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274" name="Rectangle : avec coins arrondis en diagonale 13"/>
          <p:cNvSpPr/>
          <p:nvPr/>
        </p:nvSpPr>
        <p:spPr>
          <a:xfrm>
            <a:off x="3717720" y="4800600"/>
            <a:ext cx="2942280" cy="720000"/>
          </a:xfrm>
          <a:prstGeom prst="round2DiagRect">
            <a:avLst>
              <a:gd name="adj1" fmla="val 16667"/>
              <a:gd name="adj2" fmla="val 18577"/>
            </a:avLst>
          </a:prstGeom>
          <a:solidFill>
            <a:schemeClr val="accent2"/>
          </a:solidFill>
          <a:ln>
            <a:solidFill>
              <a:srgbClr val="e97132">
                <a:lumMod val="75000"/>
              </a:srgbClr>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r>
              <a:rPr b="1" lang="fr-FR" sz="900" strike="noStrike" u="none">
                <a:solidFill>
                  <a:schemeClr val="lt1"/>
                </a:solidFill>
                <a:uFillTx/>
                <a:latin typeface="Aptos"/>
              </a:rPr>
              <a:t>Si un joueur a barré un bâtiment de prestige ou de fonction suite à un événement, il ne peut plus le construire ni, le cas échéant, gagner un bonus de liaison qui en dépend.</a:t>
            </a:r>
            <a:endParaRPr b="1" lang="fr-FR" sz="900" strike="noStrike" u="none">
              <a:solidFill>
                <a:schemeClr val="lt1"/>
              </a:solidFill>
              <a:uFillTx/>
              <a:latin typeface="Apto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Thème Office">
  <a:themeElements>
    <a:clrScheme name="Thème 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Thème Office">
  <a:themeElements>
    <a:clrScheme name="Thème 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Thème Office">
  <a:themeElements>
    <a:clrScheme name="Thème 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Thème 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Thème Office">
  <a:themeElements>
    <a:clrScheme name="Thème 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Thème Office">
  <a:themeElements>
    <a:clrScheme name="Thème 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Thème Office">
  <a:themeElements>
    <a:clrScheme name="Thème 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Thème Office">
  <a:themeElements>
    <a:clrScheme name="Thème 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Thème Office">
  <a:themeElements>
    <a:clrScheme name="Thème 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Thème Office">
  <a:themeElements>
    <a:clrScheme name="Thème 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Thème Office">
  <a:themeElements>
    <a:clrScheme name="Thème 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1026</TotalTime>
  <Application>LibreOffice/24.8.3.2$Windows_X86_64 LibreOffice_project/48a6bac9e7e268aeb4c3483fcf825c94556d9f92</Application>
  <AppVersion>15.0000</AppVersion>
  <Words>677</Words>
  <Paragraphs>77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2024-12-04T21:09:46Z</dcterms:created>
  <dc:creator>Alexis Correard</dc:creator>
  <dc:description/>
  <dc:language>fr-FR</dc:language>
  <cp:lastModifiedBy/>
  <dcterms:modified xsi:type="dcterms:W3CDTF">2024-12-21T18:38:33Z</dcterms:modified>
  <cp:revision>34</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Personnalisé</vt:lpwstr>
  </property>
  <property fmtid="{D5CDD505-2E9C-101B-9397-08002B2CF9AE}" pid="4" name="Slides">
    <vt:i4>11</vt:i4>
  </property>
</Properties>
</file>