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42E92-CF90-2B48-96B0-D0D7EE4B5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F08CD31-D42B-AC48-9654-D01BB1960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2248E3-DABE-6F46-88BF-4AC6EF11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C205C4-79A9-CD49-854D-7FDD3BE9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FA1491-F49D-9D49-B047-AE444647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3F85CC-E547-C74B-8614-1A0DFA14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EBEE708-A741-9A42-B15B-2DB3CB98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D82958-69E4-0940-823C-8F5591EB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1FB159-D178-BA48-AA3F-C7B968F5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08721D-9F00-1842-92D9-30508B0F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E2E5B04-1C3F-7845-A692-10E1FBB2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001E144-6A4C-2147-8C1B-B73E03526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816CBF-27B8-2F45-A1FA-8210880F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826E1B-494A-E74F-8A8E-5B406F16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B409A2-9686-3B48-B8AB-91F05380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69E17B-4D79-F241-A2D2-ED4EA620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351E85-0889-F642-ABA6-8E52BF4A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DE1D25-737E-4048-8904-98F45E97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65455C-E874-4946-961E-FF3EC816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2F787C-0EE5-CE4B-BDCD-DF019363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9E1F77-B752-F642-9B39-FC4FE436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8EACF8-90B0-FE41-8F27-46291597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607649-0560-2146-92D8-BA1759DD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759BA3-EFBF-D445-AD0F-DBE854A8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DD84B0-AC92-0144-9BB3-BAFC406A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2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95C510-002A-2C4D-A3C9-66D75D67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127782-E9A5-3040-932F-5631B10C5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7B3C9B-1FFD-DC44-86F5-65246D157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DE5108-08D4-8B4D-9E19-9563CCB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6AD14D-B25F-7740-BE46-4EF3575A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784F398-9FBA-8441-B220-C0741A1D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6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651412-161E-4743-BF71-846A5771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4A5274-55EB-114F-8C5C-264D2BBA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29192D-C656-774C-B841-13BBC289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27B6822-1E7B-C44E-B5C6-729F12089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1EB9095-DB54-8A49-9C7F-581A11970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430D78A-9A44-9C48-9476-4A5FD68E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6611632-AC42-3A45-92CA-00152967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A9CECB2-61E9-7344-B16E-19269C30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F65CA7-9570-DF4F-8473-90B92F2C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CCCCF2A-7129-A64B-A767-080E253D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2E2B3D4-C899-A74A-9D46-2D1AE1D8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C52FEC5-6515-0749-9132-5608060A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03EE200-B0A2-5444-A6FC-E5035D03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A65BC63-BC09-4244-8F99-FF754053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DDF7D3D-8921-544B-ABA8-5DAB0480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7A090B-018D-B846-833F-0D980FB0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7092E9-0752-C749-8BB1-90924A88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ACF6437-C317-294B-BB72-589FB2405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3F7FCB3-4C15-9343-A75D-EE54E97A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D7690E-8699-E446-9254-F785F98B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0503EB-D8C6-5141-ACB9-D9612D16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253294-32FA-CC46-88A9-3741FB26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6DF2329-66D8-7948-8AAB-A12ECD228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5A176E1-D2CE-994B-8ACF-117230E2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100A25-3BEE-164C-A9C0-BC4894FB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54321D9-F272-1344-A816-B5F83378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03B1B8-888A-A349-AC4B-81E7D3B9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3BEFA4E-DE59-6049-A896-11836376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4041715-57F9-3344-96D0-F64EAD3A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EFEE5E-F234-9549-A276-F92B289CD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AA21-E441-3E47-BABD-ACB0ABDEB03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4A80CD-5916-C44D-9429-CAD42EFE6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DD6DEB-597E-D448-BFCE-DEF4BC9F5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69ED-C6D1-AC4E-92DA-2862B0B3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23000">
              <a:schemeClr val="tx1">
                <a:lumMod val="65000"/>
                <a:lumOff val="35000"/>
              </a:schemeClr>
            </a:gs>
            <a:gs pos="69000">
              <a:schemeClr val="tx1">
                <a:lumMod val="85000"/>
                <a:lumOff val="15000"/>
              </a:schemeClr>
            </a:gs>
            <a:gs pos="97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a 4" descr="Neutralna twarz bez wypełnienia">
            <a:extLst>
              <a:ext uri="{FF2B5EF4-FFF2-40B4-BE49-F238E27FC236}">
                <a16:creationId xmlns:a16="http://schemas.microsoft.com/office/drawing/2014/main" id="{5B7AAECA-FC1B-2240-AAE1-0898C8EA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99" y="431799"/>
            <a:ext cx="1440000" cy="1440000"/>
          </a:xfrm>
          <a:prstGeom prst="rect">
            <a:avLst/>
          </a:prstGeom>
        </p:spPr>
      </p:pic>
      <p:pic>
        <p:nvPicPr>
          <p:cNvPr id="7" name="Grafika 6" descr="Uśmiechnięta twarz bez wypełnienia">
            <a:extLst>
              <a:ext uri="{FF2B5EF4-FFF2-40B4-BE49-F238E27FC236}">
                <a16:creationId xmlns:a16="http://schemas.microsoft.com/office/drawing/2014/main" id="{A9AFC57B-E6FE-4148-A2D0-8768638B6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94331" y="3137755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9" name="Grafika 8" descr="Twarz z językiem bez wypełnienia">
            <a:extLst>
              <a:ext uri="{FF2B5EF4-FFF2-40B4-BE49-F238E27FC236}">
                <a16:creationId xmlns:a16="http://schemas.microsoft.com/office/drawing/2014/main" id="{917C622B-82F5-4042-92DE-12148E8C1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1198" y="5244434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76D9132-4471-DE42-BF21-3B1D8C94825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58532" y="1820334"/>
            <a:ext cx="592666" cy="3424100"/>
          </a:xfrm>
          <a:prstGeom prst="straightConnector1">
            <a:avLst/>
          </a:prstGeom>
          <a:ln w="25400">
            <a:prstDash val="dash"/>
            <a:headEnd type="stealth"/>
            <a:tailEnd type="stealth"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C5A431C-04AB-9949-9251-B74D84B26288}"/>
              </a:ext>
            </a:extLst>
          </p:cNvPr>
          <p:cNvCxnSpPr>
            <a:cxnSpLocks/>
          </p:cNvCxnSpPr>
          <p:nvPr/>
        </p:nvCxnSpPr>
        <p:spPr>
          <a:xfrm>
            <a:off x="2151198" y="1511633"/>
            <a:ext cx="4822885" cy="4122406"/>
          </a:xfrm>
          <a:prstGeom prst="straightConnector1">
            <a:avLst/>
          </a:prstGeom>
          <a:ln w="25400">
            <a:prstDash val="dash"/>
            <a:headEnd type="stealth"/>
            <a:tailEnd type="stealth"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7C0EA760-CBDE-7A43-B991-51CB6D9A804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151199" y="1151799"/>
            <a:ext cx="8643132" cy="2705956"/>
          </a:xfrm>
          <a:prstGeom prst="straightConnector1">
            <a:avLst/>
          </a:prstGeom>
          <a:ln w="25400">
            <a:prstDash val="dash"/>
            <a:headEnd type="stealth"/>
            <a:tailEnd type="stealth"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Grafika 24" descr="Szeroko uśmiechnięta twarz bez wypełnienia">
            <a:extLst>
              <a:ext uri="{FF2B5EF4-FFF2-40B4-BE49-F238E27FC236}">
                <a16:creationId xmlns:a16="http://schemas.microsoft.com/office/drawing/2014/main" id="{E92B76EC-37BF-8F4C-8A4C-8546C977B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20000">
            <a:off x="6833899" y="538558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39CBA5A-DDF1-B148-A996-BF86434E3100}"/>
              </a:ext>
            </a:extLst>
          </p:cNvPr>
          <p:cNvSpPr txBox="1"/>
          <p:nvPr/>
        </p:nvSpPr>
        <p:spPr>
          <a:xfrm>
            <a:off x="2181806" y="4299659"/>
            <a:ext cx="13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3200" b="1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1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1FE7F22-70EA-8C46-A9B9-F007B5F953FE}"/>
              </a:ext>
            </a:extLst>
          </p:cNvPr>
          <p:cNvSpPr txBox="1"/>
          <p:nvPr/>
        </p:nvSpPr>
        <p:spPr>
          <a:xfrm>
            <a:off x="6096000" y="4383471"/>
            <a:ext cx="132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3200" b="1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2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A84E836A-21A7-C446-9762-DFC3AA33E514}"/>
              </a:ext>
            </a:extLst>
          </p:cNvPr>
          <p:cNvSpPr txBox="1"/>
          <p:nvPr/>
        </p:nvSpPr>
        <p:spPr>
          <a:xfrm>
            <a:off x="9670216" y="2878424"/>
            <a:ext cx="1354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3200" b="1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3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0137A3F-7F9E-834F-B426-F18CE55C2C91}"/>
              </a:ext>
            </a:extLst>
          </p:cNvPr>
          <p:cNvSpPr txBox="1"/>
          <p:nvPr/>
        </p:nvSpPr>
        <p:spPr>
          <a:xfrm>
            <a:off x="2619482" y="6083345"/>
            <a:ext cx="133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1</a:t>
            </a:r>
            <a:r>
              <a:rPr lang="en-US" sz="3200" b="1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C1274CF-DCEA-9D45-8908-11972730DFDD}"/>
              </a:ext>
            </a:extLst>
          </p:cNvPr>
          <p:cNvSpPr txBox="1"/>
          <p:nvPr/>
        </p:nvSpPr>
        <p:spPr>
          <a:xfrm>
            <a:off x="5440482" y="5978612"/>
            <a:ext cx="131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2</a:t>
            </a:r>
            <a:r>
              <a:rPr lang="en-US" sz="3200" b="1" dirty="0">
                <a:solidFill>
                  <a:schemeClr val="accent2"/>
                </a:solidFill>
              </a:rPr>
              <a:t> = 3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7F350AD7-E930-3045-AB48-E6B316EE50B4}"/>
              </a:ext>
            </a:extLst>
          </p:cNvPr>
          <p:cNvSpPr txBox="1"/>
          <p:nvPr/>
        </p:nvSpPr>
        <p:spPr>
          <a:xfrm>
            <a:off x="9670217" y="4062434"/>
            <a:ext cx="127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3</a:t>
            </a:r>
            <a:r>
              <a:rPr lang="en-US" sz="3200" b="1" dirty="0">
                <a:solidFill>
                  <a:schemeClr val="accent2"/>
                </a:solidFill>
              </a:rPr>
              <a:t> = 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1F868C5-B775-E040-809E-7DA4E76815AE}"/>
              </a:ext>
            </a:extLst>
          </p:cNvPr>
          <p:cNvSpPr txBox="1"/>
          <p:nvPr/>
        </p:nvSpPr>
        <p:spPr>
          <a:xfrm>
            <a:off x="1854865" y="206858"/>
            <a:ext cx="112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 = ?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D7AE7913-D03E-9642-BFBC-AC5386AD345F}"/>
              </a:ext>
            </a:extLst>
          </p:cNvPr>
          <p:cNvSpPr txBox="1"/>
          <p:nvPr/>
        </p:nvSpPr>
        <p:spPr>
          <a:xfrm>
            <a:off x="5627406" y="16301"/>
            <a:ext cx="14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e tekstowe 36">
                <a:extLst>
                  <a:ext uri="{FF2B5EF4-FFF2-40B4-BE49-F238E27FC236}">
                    <a16:creationId xmlns:a16="http://schemas.microsoft.com/office/drawing/2014/main" id="{120DD3CD-EFC0-2341-A819-9AD05876E5DF}"/>
                  </a:ext>
                </a:extLst>
              </p:cNvPr>
              <p:cNvSpPr txBox="1"/>
              <p:nvPr/>
            </p:nvSpPr>
            <p:spPr>
              <a:xfrm>
                <a:off x="9048815" y="148119"/>
                <a:ext cx="2944716" cy="799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pl-PL" sz="2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pole tekstowe 36">
                <a:extLst>
                  <a:ext uri="{FF2B5EF4-FFF2-40B4-BE49-F238E27FC236}">
                    <a16:creationId xmlns:a16="http://schemas.microsoft.com/office/drawing/2014/main" id="{120DD3CD-EFC0-2341-A819-9AD05876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15" y="148119"/>
                <a:ext cx="2944716" cy="799001"/>
              </a:xfrm>
              <a:prstGeom prst="rect">
                <a:avLst/>
              </a:prstGeom>
              <a:blipFill>
                <a:blip r:embed="rId10"/>
                <a:stretch>
                  <a:fillRect l="-3017" t="-82540" r="-2586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>
                <a:extLst>
                  <a:ext uri="{FF2B5EF4-FFF2-40B4-BE49-F238E27FC236}">
                    <a16:creationId xmlns:a16="http://schemas.microsoft.com/office/drawing/2014/main" id="{C86C3A1E-01EC-9B4F-ABB6-30790680394C}"/>
                  </a:ext>
                </a:extLst>
              </p:cNvPr>
              <p:cNvSpPr txBox="1"/>
              <p:nvPr/>
            </p:nvSpPr>
            <p:spPr>
              <a:xfrm>
                <a:off x="10553531" y="1264548"/>
                <a:ext cx="1440000" cy="824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2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pole tekstowe 39">
                <a:extLst>
                  <a:ext uri="{FF2B5EF4-FFF2-40B4-BE49-F238E27FC236}">
                    <a16:creationId xmlns:a16="http://schemas.microsoft.com/office/drawing/2014/main" id="{C86C3A1E-01EC-9B4F-ABB6-307906803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531" y="1264548"/>
                <a:ext cx="1440000" cy="824906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Obraz 40">
            <a:extLst>
              <a:ext uri="{FF2B5EF4-FFF2-40B4-BE49-F238E27FC236}">
                <a16:creationId xmlns:a16="http://schemas.microsoft.com/office/drawing/2014/main" id="{1E233F68-D22C-D24F-8316-A173B463BE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3986" y="2809844"/>
            <a:ext cx="1354424" cy="1354424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E3711C02-2E53-6A4B-942A-0426A120A2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7646" y="2855172"/>
            <a:ext cx="1354424" cy="1354424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A92EFAF6-9524-134D-9A71-0EB0BE07AF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0665" y="1998309"/>
            <a:ext cx="1354424" cy="13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8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23000">
              <a:schemeClr val="tx1">
                <a:lumMod val="65000"/>
                <a:lumOff val="35000"/>
              </a:schemeClr>
            </a:gs>
            <a:gs pos="69000">
              <a:schemeClr val="tx1">
                <a:lumMod val="85000"/>
                <a:lumOff val="15000"/>
              </a:schemeClr>
            </a:gs>
            <a:gs pos="97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a 4" descr="Neutralna twarz bez wypełnienia">
            <a:extLst>
              <a:ext uri="{FF2B5EF4-FFF2-40B4-BE49-F238E27FC236}">
                <a16:creationId xmlns:a16="http://schemas.microsoft.com/office/drawing/2014/main" id="{5B7AAECA-FC1B-2240-AAE1-0898C8EA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99" y="431799"/>
            <a:ext cx="1440000" cy="1440000"/>
          </a:xfrm>
          <a:prstGeom prst="rect">
            <a:avLst/>
          </a:prstGeom>
        </p:spPr>
      </p:pic>
      <p:pic>
        <p:nvPicPr>
          <p:cNvPr id="7" name="Grafika 6" descr="Uśmiechnięta twarz bez wypełnienia">
            <a:extLst>
              <a:ext uri="{FF2B5EF4-FFF2-40B4-BE49-F238E27FC236}">
                <a16:creationId xmlns:a16="http://schemas.microsoft.com/office/drawing/2014/main" id="{A9AFC57B-E6FE-4148-A2D0-8768638B6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94331" y="3137755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9" name="Grafika 8" descr="Twarz z językiem bez wypełnienia">
            <a:extLst>
              <a:ext uri="{FF2B5EF4-FFF2-40B4-BE49-F238E27FC236}">
                <a16:creationId xmlns:a16="http://schemas.microsoft.com/office/drawing/2014/main" id="{917C622B-82F5-4042-92DE-12148E8C1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1198" y="5244434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76D9132-4471-DE42-BF21-3B1D8C94825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58532" y="1820334"/>
            <a:ext cx="592666" cy="3424100"/>
          </a:xfrm>
          <a:prstGeom prst="straightConnector1">
            <a:avLst/>
          </a:prstGeom>
          <a:ln w="25400">
            <a:prstDash val="dash"/>
            <a:headEnd type="stealth"/>
            <a:tailEnd type="stealth"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C5A431C-04AB-9949-9251-B74D84B26288}"/>
              </a:ext>
            </a:extLst>
          </p:cNvPr>
          <p:cNvCxnSpPr>
            <a:cxnSpLocks/>
          </p:cNvCxnSpPr>
          <p:nvPr/>
        </p:nvCxnSpPr>
        <p:spPr>
          <a:xfrm>
            <a:off x="2151198" y="1511633"/>
            <a:ext cx="4822885" cy="4122406"/>
          </a:xfrm>
          <a:prstGeom prst="straightConnector1">
            <a:avLst/>
          </a:prstGeom>
          <a:ln w="25400">
            <a:prstDash val="dash"/>
            <a:headEnd type="stealth"/>
            <a:tailEnd type="stealth"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7C0EA760-CBDE-7A43-B991-51CB6D9A804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151199" y="1151799"/>
            <a:ext cx="8643132" cy="2705956"/>
          </a:xfrm>
          <a:prstGeom prst="straightConnector1">
            <a:avLst/>
          </a:prstGeom>
          <a:ln w="25400">
            <a:prstDash val="dash"/>
            <a:headEnd type="stealth"/>
            <a:tailEnd type="stealth"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Grafika 24" descr="Szeroko uśmiechnięta twarz bez wypełnienia">
            <a:extLst>
              <a:ext uri="{FF2B5EF4-FFF2-40B4-BE49-F238E27FC236}">
                <a16:creationId xmlns:a16="http://schemas.microsoft.com/office/drawing/2014/main" id="{E92B76EC-37BF-8F4C-8A4C-8546C977B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20000">
            <a:off x="6833899" y="538558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39CBA5A-DDF1-B148-A996-BF86434E3100}"/>
              </a:ext>
            </a:extLst>
          </p:cNvPr>
          <p:cNvSpPr txBox="1"/>
          <p:nvPr/>
        </p:nvSpPr>
        <p:spPr>
          <a:xfrm>
            <a:off x="2181807" y="4299659"/>
            <a:ext cx="131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3200" b="1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1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1FE7F22-70EA-8C46-A9B9-F007B5F953FE}"/>
              </a:ext>
            </a:extLst>
          </p:cNvPr>
          <p:cNvSpPr txBox="1"/>
          <p:nvPr/>
        </p:nvSpPr>
        <p:spPr>
          <a:xfrm>
            <a:off x="6096000" y="4383471"/>
            <a:ext cx="131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3200" b="1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2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A84E836A-21A7-C446-9762-DFC3AA33E514}"/>
              </a:ext>
            </a:extLst>
          </p:cNvPr>
          <p:cNvSpPr txBox="1"/>
          <p:nvPr/>
        </p:nvSpPr>
        <p:spPr>
          <a:xfrm>
            <a:off x="9670217" y="2878424"/>
            <a:ext cx="127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3200" b="1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3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0137A3F-7F9E-834F-B426-F18CE55C2C91}"/>
              </a:ext>
            </a:extLst>
          </p:cNvPr>
          <p:cNvSpPr txBox="1"/>
          <p:nvPr/>
        </p:nvSpPr>
        <p:spPr>
          <a:xfrm>
            <a:off x="2619483" y="6083345"/>
            <a:ext cx="1251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1</a:t>
            </a:r>
            <a:r>
              <a:rPr lang="en-US" sz="3200" b="1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C1274CF-DCEA-9D45-8908-11972730DFDD}"/>
              </a:ext>
            </a:extLst>
          </p:cNvPr>
          <p:cNvSpPr txBox="1"/>
          <p:nvPr/>
        </p:nvSpPr>
        <p:spPr>
          <a:xfrm>
            <a:off x="5499586" y="5978612"/>
            <a:ext cx="1251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2</a:t>
            </a:r>
            <a:r>
              <a:rPr lang="en-US" sz="3200" b="1" dirty="0">
                <a:solidFill>
                  <a:schemeClr val="accent2"/>
                </a:solidFill>
              </a:rPr>
              <a:t> = 3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7F350AD7-E930-3045-AB48-E6B316EE50B4}"/>
              </a:ext>
            </a:extLst>
          </p:cNvPr>
          <p:cNvSpPr txBox="1"/>
          <p:nvPr/>
        </p:nvSpPr>
        <p:spPr>
          <a:xfrm>
            <a:off x="9670217" y="4062434"/>
            <a:ext cx="127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3</a:t>
            </a:r>
            <a:r>
              <a:rPr lang="en-US" sz="3200" b="1" dirty="0">
                <a:solidFill>
                  <a:schemeClr val="accent2"/>
                </a:solidFill>
              </a:rPr>
              <a:t> = 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1F868C5-B775-E040-809E-7DA4E76815AE}"/>
              </a:ext>
            </a:extLst>
          </p:cNvPr>
          <p:cNvSpPr txBox="1"/>
          <p:nvPr/>
        </p:nvSpPr>
        <p:spPr>
          <a:xfrm>
            <a:off x="1854865" y="206858"/>
            <a:ext cx="112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 = ?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D7AE7913-D03E-9642-BFBC-AC5386AD345F}"/>
              </a:ext>
            </a:extLst>
          </p:cNvPr>
          <p:cNvSpPr txBox="1"/>
          <p:nvPr/>
        </p:nvSpPr>
        <p:spPr>
          <a:xfrm>
            <a:off x="5627406" y="16301"/>
            <a:ext cx="14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e tekstowe 36">
                <a:extLst>
                  <a:ext uri="{FF2B5EF4-FFF2-40B4-BE49-F238E27FC236}">
                    <a16:creationId xmlns:a16="http://schemas.microsoft.com/office/drawing/2014/main" id="{120DD3CD-EFC0-2341-A819-9AD05876E5DF}"/>
                  </a:ext>
                </a:extLst>
              </p:cNvPr>
              <p:cNvSpPr txBox="1"/>
              <p:nvPr/>
            </p:nvSpPr>
            <p:spPr>
              <a:xfrm>
                <a:off x="9043556" y="136449"/>
                <a:ext cx="2949975" cy="810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pl-PL" sz="2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pole tekstowe 36">
                <a:extLst>
                  <a:ext uri="{FF2B5EF4-FFF2-40B4-BE49-F238E27FC236}">
                    <a16:creationId xmlns:a16="http://schemas.microsoft.com/office/drawing/2014/main" id="{120DD3CD-EFC0-2341-A819-9AD05876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56" y="136449"/>
                <a:ext cx="2949975" cy="810671"/>
              </a:xfrm>
              <a:prstGeom prst="rect">
                <a:avLst/>
              </a:prstGeom>
              <a:blipFill>
                <a:blip r:embed="rId10"/>
                <a:stretch>
                  <a:fillRect l="-2575" t="-78462" r="-2575" b="-10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>
                <a:extLst>
                  <a:ext uri="{FF2B5EF4-FFF2-40B4-BE49-F238E27FC236}">
                    <a16:creationId xmlns:a16="http://schemas.microsoft.com/office/drawing/2014/main" id="{C86C3A1E-01EC-9B4F-ABB6-30790680394C}"/>
                  </a:ext>
                </a:extLst>
              </p:cNvPr>
              <p:cNvSpPr txBox="1"/>
              <p:nvPr/>
            </p:nvSpPr>
            <p:spPr>
              <a:xfrm>
                <a:off x="10553531" y="1264548"/>
                <a:ext cx="1440000" cy="824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2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pole tekstowe 39">
                <a:extLst>
                  <a:ext uri="{FF2B5EF4-FFF2-40B4-BE49-F238E27FC236}">
                    <a16:creationId xmlns:a16="http://schemas.microsoft.com/office/drawing/2014/main" id="{C86C3A1E-01EC-9B4F-ABB6-307906803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531" y="1264548"/>
                <a:ext cx="1440000" cy="824906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3104FABC-E41B-E044-B18C-D2AA5638CC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3986" y="2809844"/>
            <a:ext cx="1354424" cy="1354424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91E015B7-0F27-9C49-A73E-2A8EC895B9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8833" y="3401495"/>
            <a:ext cx="1354424" cy="1354424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B05A6C23-E00C-FD4C-BB98-5782FA2E20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40458" y="2201212"/>
            <a:ext cx="1354424" cy="1354424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B519ADCF-E889-8245-AF29-626F94415E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03680" y="2275201"/>
            <a:ext cx="1354424" cy="1354424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629E349F-B8AD-B24F-82F3-6D6828B34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93921" y="1651938"/>
            <a:ext cx="1354424" cy="1354424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F739D8B5-40AA-8044-9EB0-EEC2F14C22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1417" y="872118"/>
            <a:ext cx="1354424" cy="13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3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23000">
              <a:schemeClr val="tx1">
                <a:lumMod val="65000"/>
                <a:lumOff val="35000"/>
              </a:schemeClr>
            </a:gs>
            <a:gs pos="69000">
              <a:schemeClr val="tx1">
                <a:lumMod val="85000"/>
                <a:lumOff val="15000"/>
              </a:schemeClr>
            </a:gs>
            <a:gs pos="97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a 4" descr="Neutralna twarz bez wypełnienia">
            <a:extLst>
              <a:ext uri="{FF2B5EF4-FFF2-40B4-BE49-F238E27FC236}">
                <a16:creationId xmlns:a16="http://schemas.microsoft.com/office/drawing/2014/main" id="{5B7AAECA-FC1B-2240-AAE1-0898C8EA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99" y="431799"/>
            <a:ext cx="1440000" cy="1440000"/>
          </a:xfrm>
          <a:prstGeom prst="rect">
            <a:avLst/>
          </a:prstGeom>
        </p:spPr>
      </p:pic>
      <p:pic>
        <p:nvPicPr>
          <p:cNvPr id="7" name="Grafika 6" descr="Uśmiechnięta twarz bez wypełnienia">
            <a:extLst>
              <a:ext uri="{FF2B5EF4-FFF2-40B4-BE49-F238E27FC236}">
                <a16:creationId xmlns:a16="http://schemas.microsoft.com/office/drawing/2014/main" id="{A9AFC57B-E6FE-4148-A2D0-8768638B6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94331" y="3137755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9" name="Grafika 8" descr="Twarz z językiem bez wypełnienia">
            <a:extLst>
              <a:ext uri="{FF2B5EF4-FFF2-40B4-BE49-F238E27FC236}">
                <a16:creationId xmlns:a16="http://schemas.microsoft.com/office/drawing/2014/main" id="{917C622B-82F5-4042-92DE-12148E8C1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1198" y="5244434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76D9132-4471-DE42-BF21-3B1D8C94825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58532" y="1820334"/>
            <a:ext cx="592666" cy="3424100"/>
          </a:xfrm>
          <a:prstGeom prst="straightConnector1">
            <a:avLst/>
          </a:prstGeom>
          <a:ln w="25400">
            <a:prstDash val="dash"/>
            <a:headEnd type="stealth"/>
            <a:tailEnd type="stealth"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C5A431C-04AB-9949-9251-B74D84B26288}"/>
              </a:ext>
            </a:extLst>
          </p:cNvPr>
          <p:cNvCxnSpPr>
            <a:cxnSpLocks/>
          </p:cNvCxnSpPr>
          <p:nvPr/>
        </p:nvCxnSpPr>
        <p:spPr>
          <a:xfrm>
            <a:off x="2151198" y="1511633"/>
            <a:ext cx="4822885" cy="4122406"/>
          </a:xfrm>
          <a:prstGeom prst="straightConnector1">
            <a:avLst/>
          </a:prstGeom>
          <a:ln w="25400">
            <a:prstDash val="dash"/>
            <a:headEnd type="stealth"/>
            <a:tailEnd type="stealth"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7C0EA760-CBDE-7A43-B991-51CB6D9A804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151199" y="1151799"/>
            <a:ext cx="8643132" cy="2705956"/>
          </a:xfrm>
          <a:prstGeom prst="straightConnector1">
            <a:avLst/>
          </a:prstGeom>
          <a:ln w="25400">
            <a:prstDash val="dash"/>
            <a:headEnd type="stealth"/>
            <a:tailEnd type="stealth"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Grafika 24" descr="Szeroko uśmiechnięta twarz bez wypełnienia">
            <a:extLst>
              <a:ext uri="{FF2B5EF4-FFF2-40B4-BE49-F238E27FC236}">
                <a16:creationId xmlns:a16="http://schemas.microsoft.com/office/drawing/2014/main" id="{E92B76EC-37BF-8F4C-8A4C-8546C977B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20000">
            <a:off x="6833899" y="538558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39CBA5A-DDF1-B148-A996-BF86434E3100}"/>
              </a:ext>
            </a:extLst>
          </p:cNvPr>
          <p:cNvSpPr txBox="1"/>
          <p:nvPr/>
        </p:nvSpPr>
        <p:spPr>
          <a:xfrm>
            <a:off x="2181806" y="4299659"/>
            <a:ext cx="128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3200" b="1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1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1FE7F22-70EA-8C46-A9B9-F007B5F953FE}"/>
              </a:ext>
            </a:extLst>
          </p:cNvPr>
          <p:cNvSpPr txBox="1"/>
          <p:nvPr/>
        </p:nvSpPr>
        <p:spPr>
          <a:xfrm>
            <a:off x="6095999" y="4383471"/>
            <a:ext cx="128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3200" b="1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2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A84E836A-21A7-C446-9762-DFC3AA33E514}"/>
              </a:ext>
            </a:extLst>
          </p:cNvPr>
          <p:cNvSpPr txBox="1"/>
          <p:nvPr/>
        </p:nvSpPr>
        <p:spPr>
          <a:xfrm>
            <a:off x="9670217" y="2878424"/>
            <a:ext cx="127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3200" b="1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3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0137A3F-7F9E-834F-B426-F18CE55C2C91}"/>
              </a:ext>
            </a:extLst>
          </p:cNvPr>
          <p:cNvSpPr txBox="1"/>
          <p:nvPr/>
        </p:nvSpPr>
        <p:spPr>
          <a:xfrm>
            <a:off x="2619483" y="6083345"/>
            <a:ext cx="1403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1</a:t>
            </a:r>
            <a:r>
              <a:rPr lang="en-US" sz="3200" b="1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C1274CF-DCEA-9D45-8908-11972730DFDD}"/>
              </a:ext>
            </a:extLst>
          </p:cNvPr>
          <p:cNvSpPr txBox="1"/>
          <p:nvPr/>
        </p:nvSpPr>
        <p:spPr>
          <a:xfrm>
            <a:off x="5440482" y="5978612"/>
            <a:ext cx="131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2</a:t>
            </a:r>
            <a:r>
              <a:rPr lang="en-US" sz="3200" b="1" dirty="0">
                <a:solidFill>
                  <a:schemeClr val="accent2"/>
                </a:solidFill>
              </a:rPr>
              <a:t> = 3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7F350AD7-E930-3045-AB48-E6B316EE50B4}"/>
              </a:ext>
            </a:extLst>
          </p:cNvPr>
          <p:cNvSpPr txBox="1"/>
          <p:nvPr/>
        </p:nvSpPr>
        <p:spPr>
          <a:xfrm>
            <a:off x="9670217" y="4062434"/>
            <a:ext cx="127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3</a:t>
            </a:r>
            <a:r>
              <a:rPr lang="en-US" sz="3200" b="1" dirty="0">
                <a:solidFill>
                  <a:schemeClr val="accent2"/>
                </a:solidFill>
              </a:rPr>
              <a:t> = 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1F868C5-B775-E040-809E-7DA4E76815AE}"/>
              </a:ext>
            </a:extLst>
          </p:cNvPr>
          <p:cNvSpPr txBox="1"/>
          <p:nvPr/>
        </p:nvSpPr>
        <p:spPr>
          <a:xfrm>
            <a:off x="1854865" y="206858"/>
            <a:ext cx="112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 = ?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D7AE7913-D03E-9642-BFBC-AC5386AD345F}"/>
              </a:ext>
            </a:extLst>
          </p:cNvPr>
          <p:cNvSpPr txBox="1"/>
          <p:nvPr/>
        </p:nvSpPr>
        <p:spPr>
          <a:xfrm>
            <a:off x="5627406" y="16301"/>
            <a:ext cx="14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e tekstowe 36">
                <a:extLst>
                  <a:ext uri="{FF2B5EF4-FFF2-40B4-BE49-F238E27FC236}">
                    <a16:creationId xmlns:a16="http://schemas.microsoft.com/office/drawing/2014/main" id="{120DD3CD-EFC0-2341-A819-9AD05876E5DF}"/>
                  </a:ext>
                </a:extLst>
              </p:cNvPr>
              <p:cNvSpPr txBox="1"/>
              <p:nvPr/>
            </p:nvSpPr>
            <p:spPr>
              <a:xfrm>
                <a:off x="9043556" y="136449"/>
                <a:ext cx="2949975" cy="810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pl-PL" sz="2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pole tekstowe 36">
                <a:extLst>
                  <a:ext uri="{FF2B5EF4-FFF2-40B4-BE49-F238E27FC236}">
                    <a16:creationId xmlns:a16="http://schemas.microsoft.com/office/drawing/2014/main" id="{120DD3CD-EFC0-2341-A819-9AD05876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56" y="136449"/>
                <a:ext cx="2949975" cy="810671"/>
              </a:xfrm>
              <a:prstGeom prst="rect">
                <a:avLst/>
              </a:prstGeom>
              <a:blipFill>
                <a:blip r:embed="rId10"/>
                <a:stretch>
                  <a:fillRect l="-2575" t="-78462" r="-2575" b="-10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>
                <a:extLst>
                  <a:ext uri="{FF2B5EF4-FFF2-40B4-BE49-F238E27FC236}">
                    <a16:creationId xmlns:a16="http://schemas.microsoft.com/office/drawing/2014/main" id="{C86C3A1E-01EC-9B4F-ABB6-30790680394C}"/>
                  </a:ext>
                </a:extLst>
              </p:cNvPr>
              <p:cNvSpPr txBox="1"/>
              <p:nvPr/>
            </p:nvSpPr>
            <p:spPr>
              <a:xfrm>
                <a:off x="10553531" y="1264548"/>
                <a:ext cx="1440000" cy="824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2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sz="24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pole tekstowe 39">
                <a:extLst>
                  <a:ext uri="{FF2B5EF4-FFF2-40B4-BE49-F238E27FC236}">
                    <a16:creationId xmlns:a16="http://schemas.microsoft.com/office/drawing/2014/main" id="{C86C3A1E-01EC-9B4F-ABB6-307906803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531" y="1264548"/>
                <a:ext cx="1440000" cy="824906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3104FABC-E41B-E044-B18C-D2AA5638CC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2201" y="3169308"/>
            <a:ext cx="720000" cy="72000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6B5E0065-7147-E440-9136-9D1578479A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3943" y="3956949"/>
            <a:ext cx="720000" cy="720000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367D2CF4-97BF-ED49-B966-55AA912968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25649" y="3236949"/>
            <a:ext cx="720000" cy="72000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FBC5C6BE-B392-6A4D-ACE6-B138EF975D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7355" y="2546324"/>
            <a:ext cx="720000" cy="720000"/>
          </a:xfrm>
          <a:prstGeom prst="rect">
            <a:avLst/>
          </a:prstGeom>
        </p:spPr>
      </p:pic>
      <p:pic>
        <p:nvPicPr>
          <p:cNvPr id="39" name="Obraz 38">
            <a:extLst>
              <a:ext uri="{FF2B5EF4-FFF2-40B4-BE49-F238E27FC236}">
                <a16:creationId xmlns:a16="http://schemas.microsoft.com/office/drawing/2014/main" id="{607D2BF2-BB3D-BB45-8FC4-0217C350C2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3825" y="1729454"/>
            <a:ext cx="720000" cy="720000"/>
          </a:xfrm>
          <a:prstGeom prst="rect">
            <a:avLst/>
          </a:prstGeom>
        </p:spPr>
      </p:pic>
      <p:pic>
        <p:nvPicPr>
          <p:cNvPr id="41" name="Obraz 40">
            <a:extLst>
              <a:ext uri="{FF2B5EF4-FFF2-40B4-BE49-F238E27FC236}">
                <a16:creationId xmlns:a16="http://schemas.microsoft.com/office/drawing/2014/main" id="{CF3666C3-5204-EA4F-8DA2-EF76AAFF47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1522" y="2380943"/>
            <a:ext cx="720000" cy="720000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F9AE3030-F8DF-9544-82C6-7B96D625FA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3273" y="2089454"/>
            <a:ext cx="720000" cy="720000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CF957F36-EF4E-8E41-9D7A-A351327291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4073" y="1729454"/>
            <a:ext cx="720000" cy="720000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0FCD8D69-ABD7-834D-A0A8-5F4C801E22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3949" y="1431504"/>
            <a:ext cx="720000" cy="720000"/>
          </a:xfrm>
          <a:prstGeom prst="rect">
            <a:avLst/>
          </a:prstGeom>
        </p:spPr>
      </p:pic>
      <p:pic>
        <p:nvPicPr>
          <p:cNvPr id="45" name="Obraz 44">
            <a:extLst>
              <a:ext uri="{FF2B5EF4-FFF2-40B4-BE49-F238E27FC236}">
                <a16:creationId xmlns:a16="http://schemas.microsoft.com/office/drawing/2014/main" id="{43855A0A-1307-124D-8287-124A334AFD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2712" y="1142418"/>
            <a:ext cx="720000" cy="720000"/>
          </a:xfrm>
          <a:prstGeom prst="rect">
            <a:avLst/>
          </a:prstGeom>
        </p:spPr>
      </p:pic>
      <p:pic>
        <p:nvPicPr>
          <p:cNvPr id="46" name="Obraz 45">
            <a:extLst>
              <a:ext uri="{FF2B5EF4-FFF2-40B4-BE49-F238E27FC236}">
                <a16:creationId xmlns:a16="http://schemas.microsoft.com/office/drawing/2014/main" id="{8D741125-3868-E345-B7AA-B1E4685D28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57357" y="920148"/>
            <a:ext cx="720000" cy="720000"/>
          </a:xfrm>
          <a:prstGeom prst="rect">
            <a:avLst/>
          </a:prstGeom>
        </p:spPr>
      </p:pic>
      <p:pic>
        <p:nvPicPr>
          <p:cNvPr id="47" name="Obraz 46">
            <a:extLst>
              <a:ext uri="{FF2B5EF4-FFF2-40B4-BE49-F238E27FC236}">
                <a16:creationId xmlns:a16="http://schemas.microsoft.com/office/drawing/2014/main" id="{AEBD9D14-FEBD-7D44-A827-12C420C81A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04207" y="2709000"/>
            <a:ext cx="720000" cy="720000"/>
          </a:xfrm>
          <a:prstGeom prst="rect">
            <a:avLst/>
          </a:prstGeom>
        </p:spPr>
      </p:pic>
      <p:pic>
        <p:nvPicPr>
          <p:cNvPr id="48" name="Obraz 47">
            <a:extLst>
              <a:ext uri="{FF2B5EF4-FFF2-40B4-BE49-F238E27FC236}">
                <a16:creationId xmlns:a16="http://schemas.microsoft.com/office/drawing/2014/main" id="{17838685-F7CD-7740-8BFC-8B9CA4259B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6891" y="2998707"/>
            <a:ext cx="720000" cy="720000"/>
          </a:xfrm>
          <a:prstGeom prst="rect">
            <a:avLst/>
          </a:prstGeom>
        </p:spPr>
      </p:pic>
      <p:pic>
        <p:nvPicPr>
          <p:cNvPr id="49" name="Obraz 48">
            <a:extLst>
              <a:ext uri="{FF2B5EF4-FFF2-40B4-BE49-F238E27FC236}">
                <a16:creationId xmlns:a16="http://schemas.microsoft.com/office/drawing/2014/main" id="{92748102-B496-AF4E-B167-EE288BD483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1524" y="334243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93</Words>
  <Application>Microsoft Macintosh PowerPoint</Application>
  <PresentationFormat>Panoramiczny</PresentationFormat>
  <Paragraphs>30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Data Lions</dc:creator>
  <cp:lastModifiedBy>Data Lions</cp:lastModifiedBy>
  <cp:revision>6</cp:revision>
  <dcterms:created xsi:type="dcterms:W3CDTF">2020-05-22T15:12:48Z</dcterms:created>
  <dcterms:modified xsi:type="dcterms:W3CDTF">2020-05-26T11:47:22Z</dcterms:modified>
</cp:coreProperties>
</file>