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4" r:id="rId1"/>
    <p:sldMasterId id="2147484458" r:id="rId2"/>
  </p:sldMasterIdLst>
  <p:notesMasterIdLst>
    <p:notesMasterId r:id="rId20"/>
  </p:notesMasterIdLst>
  <p:sldIdLst>
    <p:sldId id="1555" r:id="rId3"/>
    <p:sldId id="1556" r:id="rId4"/>
    <p:sldId id="1557" r:id="rId5"/>
    <p:sldId id="1559" r:id="rId6"/>
    <p:sldId id="1560" r:id="rId7"/>
    <p:sldId id="1561" r:id="rId8"/>
    <p:sldId id="1565" r:id="rId9"/>
    <p:sldId id="1564" r:id="rId10"/>
    <p:sldId id="1581" r:id="rId11"/>
    <p:sldId id="1569" r:id="rId12"/>
    <p:sldId id="1570" r:id="rId13"/>
    <p:sldId id="1567" r:id="rId14"/>
    <p:sldId id="1578" r:id="rId15"/>
    <p:sldId id="1573" r:id="rId16"/>
    <p:sldId id="1580" r:id="rId17"/>
    <p:sldId id="1579" r:id="rId18"/>
    <p:sldId id="1575" r:id="rId19"/>
  </p:sldIdLst>
  <p:sldSz cx="14630400" cy="109728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B7BE8FAC-2AB7-40C6-8972-70DC4918A8B7}">
          <p14:sldIdLst>
            <p14:sldId id="1555"/>
            <p14:sldId id="1556"/>
            <p14:sldId id="1557"/>
            <p14:sldId id="1559"/>
            <p14:sldId id="1560"/>
            <p14:sldId id="1561"/>
            <p14:sldId id="1565"/>
            <p14:sldId id="1564"/>
            <p14:sldId id="1581"/>
            <p14:sldId id="1569"/>
            <p14:sldId id="1570"/>
            <p14:sldId id="1567"/>
            <p14:sldId id="1578"/>
            <p14:sldId id="1573"/>
            <p14:sldId id="1580"/>
            <p14:sldId id="1579"/>
            <p14:sldId id="1575"/>
          </p14:sldIdLst>
        </p14:section>
        <p14:section name="Full Background Image" id="{61C9340A-80F4-4C50-933E-B1BB9E79222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NIER Simon" initials="MS" lastIdx="1" clrIdx="0">
    <p:extLst>
      <p:ext uri="{19B8F6BF-5375-455C-9EA6-DF929625EA0E}">
        <p15:presenceInfo xmlns:p15="http://schemas.microsoft.com/office/powerpoint/2012/main" userId="S-1-5-21-1625056843-1249732546-1221738049-454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831"/>
    <a:srgbClr val="172144"/>
    <a:srgbClr val="FFB115"/>
    <a:srgbClr val="FFBE3B"/>
    <a:srgbClr val="FFCC66"/>
    <a:srgbClr val="F39C12"/>
    <a:srgbClr val="C0392B"/>
    <a:srgbClr val="2C3E50"/>
    <a:srgbClr val="9BBB59"/>
    <a:srgbClr val="16A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8" autoAdjust="0"/>
    <p:restoredTop sz="90238" autoAdjust="0"/>
  </p:normalViewPr>
  <p:slideViewPr>
    <p:cSldViewPr snapToGrid="0">
      <p:cViewPr varScale="1">
        <p:scale>
          <a:sx n="48" d="100"/>
          <a:sy n="48" d="100"/>
        </p:scale>
        <p:origin x="1229" y="48"/>
      </p:cViewPr>
      <p:guideLst/>
    </p:cSldViewPr>
  </p:slideViewPr>
  <p:outlineViewPr>
    <p:cViewPr>
      <p:scale>
        <a:sx n="33" d="100"/>
        <a:sy n="33" d="100"/>
      </p:scale>
      <p:origin x="0" y="-8055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Nombre de tickets traités</c:v>
                </c:pt>
              </c:strCache>
            </c:strRef>
          </c:tx>
          <c:spPr>
            <a:ln w="41275" cap="rnd">
              <a:solidFill>
                <a:schemeClr val="accent3"/>
              </a:solidFill>
              <a:round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</c:marker>
          <c:cat>
            <c:strRef>
              <c:f>Sheet1!$A$2:$A$10</c:f>
              <c:strCache>
                <c:ptCount val="9"/>
                <c:pt idx="0">
                  <c:v>Janvier</c:v>
                </c:pt>
                <c:pt idx="1">
                  <c:v>Février</c:v>
                </c:pt>
                <c:pt idx="2">
                  <c:v>Mars</c:v>
                </c:pt>
                <c:pt idx="3">
                  <c:v>Avril</c:v>
                </c:pt>
                <c:pt idx="4">
                  <c:v>Mai</c:v>
                </c:pt>
                <c:pt idx="5">
                  <c:v>Juin</c:v>
                </c:pt>
                <c:pt idx="6">
                  <c:v>Juillet</c:v>
                </c:pt>
                <c:pt idx="7">
                  <c:v>Août</c:v>
                </c:pt>
                <c:pt idx="8">
                  <c:v>Septembre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950</c:v>
                </c:pt>
                <c:pt idx="1">
                  <c:v>1100</c:v>
                </c:pt>
                <c:pt idx="2">
                  <c:v>2040</c:v>
                </c:pt>
                <c:pt idx="3">
                  <c:v>377</c:v>
                </c:pt>
                <c:pt idx="4">
                  <c:v>658</c:v>
                </c:pt>
                <c:pt idx="5">
                  <c:v>1098</c:v>
                </c:pt>
                <c:pt idx="6">
                  <c:v>1317</c:v>
                </c:pt>
                <c:pt idx="7">
                  <c:v>1358</c:v>
                </c:pt>
                <c:pt idx="8">
                  <c:v>1385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77-4CA1-BBA8-FDA6F6C0E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3788432"/>
        <c:axId val="1113788992"/>
      </c:lineChart>
      <c:catAx>
        <c:axId val="1113788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fr-FR"/>
          </a:p>
        </c:txPr>
        <c:crossAx val="1113788992"/>
        <c:crosses val="autoZero"/>
        <c:auto val="1"/>
        <c:lblAlgn val="ctr"/>
        <c:lblOffset val="100"/>
        <c:noMultiLvlLbl val="0"/>
      </c:catAx>
      <c:valAx>
        <c:axId val="111378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fr-FR"/>
          </a:p>
        </c:txPr>
        <c:crossAx val="1113788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fr-FR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EFBEA-BCDE-40BF-9C38-59F1E0683C75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0C0A27-0CDA-4053-A3F1-94730631D9CA}">
      <dgm:prSet phldrT="[Text]" custT="1"/>
      <dgm:spPr>
        <a:noFill/>
        <a:ln>
          <a:noFill/>
        </a:ln>
      </dgm:spPr>
      <dgm:t>
        <a:bodyPr/>
        <a:lstStyle/>
        <a:p>
          <a:r>
            <a:rPr lang="en-US" sz="3200" b="1" dirty="0" err="1" smtClean="0">
              <a:solidFill>
                <a:schemeClr val="accent4"/>
              </a:solidFill>
              <a:latin typeface="Montserrat" panose="00000500000000000000" pitchFamily="2" charset="0"/>
            </a:rPr>
            <a:t>Environnement</a:t>
          </a:r>
          <a:endParaRPr lang="en-US" sz="3200" b="1" dirty="0" smtClean="0">
            <a:solidFill>
              <a:schemeClr val="accent4"/>
            </a:solidFill>
            <a:latin typeface="Montserrat" panose="00000500000000000000" pitchFamily="2" charset="0"/>
          </a:endParaRPr>
        </a:p>
      </dgm:t>
    </dgm:pt>
    <dgm:pt modelId="{111A1760-37E2-468F-8C1F-D4E16023D6C7}" type="parTrans" cxnId="{456E1074-8C36-493C-BFB7-8A6D0048A439}">
      <dgm:prSet/>
      <dgm:spPr/>
      <dgm:t>
        <a:bodyPr/>
        <a:lstStyle/>
        <a:p>
          <a:endParaRPr lang="en-US" sz="1000" b="1">
            <a:latin typeface="Lato" panose="020F0502020204030203" pitchFamily="34" charset="0"/>
          </a:endParaRPr>
        </a:p>
      </dgm:t>
    </dgm:pt>
    <dgm:pt modelId="{51F68579-5F49-45F7-BF9B-42962D7A4157}" type="sibTrans" cxnId="{456E1074-8C36-493C-BFB7-8A6D0048A439}">
      <dgm:prSet/>
      <dgm:spPr/>
      <dgm:t>
        <a:bodyPr/>
        <a:lstStyle/>
        <a:p>
          <a:endParaRPr lang="en-US" sz="1000" b="1">
            <a:latin typeface="Lato" panose="020F0502020204030203" pitchFamily="34" charset="0"/>
          </a:endParaRPr>
        </a:p>
      </dgm:t>
    </dgm:pt>
    <dgm:pt modelId="{3EFCCD43-76D7-406B-9462-DF3C3AEFF448}">
      <dgm:prSet phldrT="[Text]" custT="1"/>
      <dgm:spPr>
        <a:gradFill rotWithShape="0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27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3200" b="1" dirty="0" err="1" smtClean="0">
              <a:latin typeface="Montserrat SemiBold" panose="00000700000000000000" pitchFamily="2" charset="0"/>
            </a:rPr>
            <a:t>Maitrise</a:t>
          </a:r>
          <a:endParaRPr lang="en-US" sz="3200" b="1" dirty="0">
            <a:latin typeface="Montserrat SemiBold" panose="00000700000000000000" pitchFamily="2" charset="0"/>
          </a:endParaRPr>
        </a:p>
      </dgm:t>
    </dgm:pt>
    <dgm:pt modelId="{2B332271-7D6B-4051-8C42-84AA7AD05B81}" type="parTrans" cxnId="{53785789-0352-4C1F-A02D-CD52A6C5D8EB}">
      <dgm:prSet/>
      <dgm:spPr/>
      <dgm:t>
        <a:bodyPr/>
        <a:lstStyle/>
        <a:p>
          <a:endParaRPr lang="en-US" sz="1000" b="1">
            <a:latin typeface="Lato" panose="020F0502020204030203" pitchFamily="34" charset="0"/>
          </a:endParaRPr>
        </a:p>
      </dgm:t>
    </dgm:pt>
    <dgm:pt modelId="{1549CC8C-DF4D-4748-977F-67D830DA3EBE}" type="sibTrans" cxnId="{53785789-0352-4C1F-A02D-CD52A6C5D8EB}">
      <dgm:prSet/>
      <dgm:spPr/>
      <dgm:t>
        <a:bodyPr/>
        <a:lstStyle/>
        <a:p>
          <a:endParaRPr lang="en-US" sz="1000" b="1">
            <a:latin typeface="Lato" panose="020F0502020204030203" pitchFamily="34" charset="0"/>
          </a:endParaRPr>
        </a:p>
      </dgm:t>
    </dgm:pt>
    <dgm:pt modelId="{D89D6674-62D1-44BD-B8B1-9B284C29A752}" type="pres">
      <dgm:prSet presAssocID="{685EFBEA-BCDE-40BF-9C38-59F1E0683C75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317B433-FDD3-480E-A1DF-591DCB4A5E93}" type="pres">
      <dgm:prSet presAssocID="{980C0A27-0CDA-4053-A3F1-94730631D9CA}" presName="chaos" presStyleCnt="0"/>
      <dgm:spPr/>
    </dgm:pt>
    <dgm:pt modelId="{C572A305-EBE4-4F7C-BD71-49B5D72DD01A}" type="pres">
      <dgm:prSet presAssocID="{980C0A27-0CDA-4053-A3F1-94730631D9CA}" presName="parTx1" presStyleLbl="revTx" presStyleIdx="0" presStyleCnt="1"/>
      <dgm:spPr/>
      <dgm:t>
        <a:bodyPr/>
        <a:lstStyle/>
        <a:p>
          <a:endParaRPr lang="en-US"/>
        </a:p>
      </dgm:t>
    </dgm:pt>
    <dgm:pt modelId="{D11E2B42-05EF-4007-BC48-2280D04EC715}" type="pres">
      <dgm:prSet presAssocID="{980C0A27-0CDA-4053-A3F1-94730631D9CA}" presName="c1" presStyleLbl="node1" presStyleIdx="0" presStyleCnt="19"/>
      <dgm:spPr>
        <a:solidFill>
          <a:schemeClr val="accent4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4D9404CA-8DD5-4CF0-AABD-65A485F3B0C0}" type="pres">
      <dgm:prSet presAssocID="{980C0A27-0CDA-4053-A3F1-94730631D9CA}" presName="c2" presStyleLbl="node1" presStyleIdx="1" presStyleCnt="19"/>
      <dgm:spPr>
        <a:solidFill>
          <a:schemeClr val="accent4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68A3E596-E781-4A65-B668-8B2BB66F6D0D}" type="pres">
      <dgm:prSet presAssocID="{980C0A27-0CDA-4053-A3F1-94730631D9CA}" presName="c3" presStyleLbl="node1" presStyleIdx="2" presStyleCnt="19"/>
      <dgm:spPr>
        <a:solidFill>
          <a:schemeClr val="accent4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B18EAC81-9DCD-492F-91DB-AD71AA1FA014}" type="pres">
      <dgm:prSet presAssocID="{980C0A27-0CDA-4053-A3F1-94730631D9CA}" presName="c4" presStyleLbl="node1" presStyleIdx="3" presStyleCnt="19"/>
      <dgm:spPr>
        <a:solidFill>
          <a:schemeClr val="accent4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6B0572A2-BDCF-45DE-916A-490F2891AB8E}" type="pres">
      <dgm:prSet presAssocID="{980C0A27-0CDA-4053-A3F1-94730631D9CA}" presName="c5" presStyleLbl="node1" presStyleIdx="4" presStyleCnt="19"/>
      <dgm:spPr>
        <a:solidFill>
          <a:schemeClr val="accent4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4C0B0E08-0877-4889-9BFE-8A44E1F1AF2C}" type="pres">
      <dgm:prSet presAssocID="{980C0A27-0CDA-4053-A3F1-94730631D9CA}" presName="c6" presStyleLbl="node1" presStyleIdx="5" presStyleCnt="19"/>
      <dgm:spPr>
        <a:solidFill>
          <a:schemeClr val="accent4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3D4AAC79-54CA-4F1E-A954-C87771C90B64}" type="pres">
      <dgm:prSet presAssocID="{980C0A27-0CDA-4053-A3F1-94730631D9CA}" presName="c7" presStyleLbl="node1" presStyleIdx="6" presStyleCnt="19"/>
      <dgm:spPr>
        <a:solidFill>
          <a:schemeClr val="accent4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7E0B659B-2F2B-4E14-8B01-7921882D813B}" type="pres">
      <dgm:prSet presAssocID="{980C0A27-0CDA-4053-A3F1-94730631D9CA}" presName="c8" presStyleLbl="node1" presStyleIdx="7" presStyleCnt="19"/>
      <dgm:spPr>
        <a:solidFill>
          <a:schemeClr val="accent4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63DCB493-2856-4EF5-BDC1-DD8BEB0B1A03}" type="pres">
      <dgm:prSet presAssocID="{980C0A27-0CDA-4053-A3F1-94730631D9CA}" presName="c9" presStyleLbl="node1" presStyleIdx="8" presStyleCnt="19"/>
      <dgm:spPr>
        <a:solidFill>
          <a:schemeClr val="accent4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B5CB0AFA-F74F-4FE6-BFA4-CCE8DA548078}" type="pres">
      <dgm:prSet presAssocID="{980C0A27-0CDA-4053-A3F1-94730631D9CA}" presName="c10" presStyleLbl="node1" presStyleIdx="9" presStyleCnt="19"/>
      <dgm:spPr>
        <a:solidFill>
          <a:schemeClr val="accent4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410B57EE-4662-4C08-ABA0-EAE5005AC95E}" type="pres">
      <dgm:prSet presAssocID="{980C0A27-0CDA-4053-A3F1-94730631D9CA}" presName="c11" presStyleLbl="node1" presStyleIdx="10" presStyleCnt="19"/>
      <dgm:spPr>
        <a:solidFill>
          <a:schemeClr val="accent4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A2CDE290-752F-4F4F-9773-E29B7FBAAB4C}" type="pres">
      <dgm:prSet presAssocID="{980C0A27-0CDA-4053-A3F1-94730631D9CA}" presName="c12" presStyleLbl="node1" presStyleIdx="11" presStyleCnt="19"/>
      <dgm:spPr>
        <a:solidFill>
          <a:schemeClr val="accent4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256407C8-B23D-4249-846B-A6E3AB69D39C}" type="pres">
      <dgm:prSet presAssocID="{980C0A27-0CDA-4053-A3F1-94730631D9CA}" presName="c13" presStyleLbl="node1" presStyleIdx="12" presStyleCnt="19"/>
      <dgm:spPr>
        <a:solidFill>
          <a:schemeClr val="accent4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D755B46D-2C0E-4D8A-AFF6-31245F99EDEB}" type="pres">
      <dgm:prSet presAssocID="{980C0A27-0CDA-4053-A3F1-94730631D9CA}" presName="c14" presStyleLbl="node1" presStyleIdx="13" presStyleCnt="19"/>
      <dgm:spPr>
        <a:solidFill>
          <a:schemeClr val="accent4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94F96009-A854-49D3-9A62-CA0C8F6B9443}" type="pres">
      <dgm:prSet presAssocID="{980C0A27-0CDA-4053-A3F1-94730631D9CA}" presName="c15" presStyleLbl="node1" presStyleIdx="14" presStyleCnt="19"/>
      <dgm:spPr>
        <a:solidFill>
          <a:schemeClr val="accent4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87CE7726-2E72-4D6B-8B63-8AE0258256B9}" type="pres">
      <dgm:prSet presAssocID="{980C0A27-0CDA-4053-A3F1-94730631D9CA}" presName="c16" presStyleLbl="node1" presStyleIdx="15" presStyleCnt="19"/>
      <dgm:spPr>
        <a:solidFill>
          <a:schemeClr val="accent4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C7565B27-DDCD-4965-8964-13E9214C2A01}" type="pres">
      <dgm:prSet presAssocID="{980C0A27-0CDA-4053-A3F1-94730631D9CA}" presName="c17" presStyleLbl="node1" presStyleIdx="16" presStyleCnt="19"/>
      <dgm:spPr>
        <a:solidFill>
          <a:schemeClr val="accent4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63E278B8-B029-47C7-B99A-35A7D9C25B0E}" type="pres">
      <dgm:prSet presAssocID="{980C0A27-0CDA-4053-A3F1-94730631D9CA}" presName="c18" presStyleLbl="node1" presStyleIdx="17" presStyleCnt="19"/>
      <dgm:spPr>
        <a:solidFill>
          <a:schemeClr val="accent4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C21F4A65-0D98-40ED-B674-9FC4E7C4F4D9}" type="pres">
      <dgm:prSet presAssocID="{51F68579-5F49-45F7-BF9B-42962D7A4157}" presName="chevronComposite1" presStyleCnt="0"/>
      <dgm:spPr/>
    </dgm:pt>
    <dgm:pt modelId="{E8731BEC-CC9C-4943-89C8-915CE70455D2}" type="pres">
      <dgm:prSet presAssocID="{51F68579-5F49-45F7-BF9B-42962D7A4157}" presName="chevron1" presStyleLbl="sibTrans2D1" presStyleIdx="0" presStyleCnt="2"/>
      <dgm:spPr>
        <a:gradFill rotWithShape="0">
          <a:gsLst>
            <a:gs pos="0">
              <a:schemeClr val="accent3"/>
            </a:gs>
            <a:gs pos="100000">
              <a:schemeClr val="accent3">
                <a:lumMod val="75000"/>
              </a:schemeClr>
            </a:gs>
          </a:gsLst>
          <a:lin ang="27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B4F8BAD2-DECF-476C-99F3-01F62C0D87AC}" type="pres">
      <dgm:prSet presAssocID="{51F68579-5F49-45F7-BF9B-42962D7A4157}" presName="spChevron1" presStyleCnt="0"/>
      <dgm:spPr/>
    </dgm:pt>
    <dgm:pt modelId="{FCC50666-A2D2-4104-BCC7-5E9661EC138C}" type="pres">
      <dgm:prSet presAssocID="{51F68579-5F49-45F7-BF9B-42962D7A4157}" presName="overlap" presStyleCnt="0"/>
      <dgm:spPr/>
    </dgm:pt>
    <dgm:pt modelId="{5556D6D9-68E1-4FE1-9A26-A34DD7EA8896}" type="pres">
      <dgm:prSet presAssocID="{51F68579-5F49-45F7-BF9B-42962D7A4157}" presName="chevronComposite2" presStyleCnt="0"/>
      <dgm:spPr/>
    </dgm:pt>
    <dgm:pt modelId="{8DE552E4-B721-42F2-A787-578032E0FEFA}" type="pres">
      <dgm:prSet presAssocID="{51F68579-5F49-45F7-BF9B-42962D7A4157}" presName="chevron2" presStyleLbl="sibTrans2D1" presStyleIdx="1" presStyleCnt="2"/>
      <dgm:spPr>
        <a:gradFill rotWithShape="0">
          <a:gsLst>
            <a:gs pos="0">
              <a:schemeClr val="accent3"/>
            </a:gs>
            <a:gs pos="100000">
              <a:schemeClr val="accent3">
                <a:lumMod val="75000"/>
              </a:schemeClr>
            </a:gs>
          </a:gsLst>
          <a:lin ang="27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3F317A2D-85F9-401C-8E40-B8A4D1D4521C}" type="pres">
      <dgm:prSet presAssocID="{51F68579-5F49-45F7-BF9B-42962D7A4157}" presName="spChevron2" presStyleCnt="0"/>
      <dgm:spPr/>
    </dgm:pt>
    <dgm:pt modelId="{D15B7C19-7E58-4CA2-A9BA-8839CB032209}" type="pres">
      <dgm:prSet presAssocID="{3EFCCD43-76D7-406B-9462-DF3C3AEFF448}" presName="last" presStyleCnt="0"/>
      <dgm:spPr/>
    </dgm:pt>
    <dgm:pt modelId="{445D23A4-1A92-47B7-9F10-B69FB1F2043C}" type="pres">
      <dgm:prSet presAssocID="{3EFCCD43-76D7-406B-9462-DF3C3AEFF448}" presName="circleTx" presStyleLbl="node1" presStyleIdx="18" presStyleCnt="19"/>
      <dgm:spPr/>
      <dgm:t>
        <a:bodyPr/>
        <a:lstStyle/>
        <a:p>
          <a:endParaRPr lang="en-US"/>
        </a:p>
      </dgm:t>
    </dgm:pt>
    <dgm:pt modelId="{A65B1197-92BF-4310-8293-FB57AD3758D9}" type="pres">
      <dgm:prSet presAssocID="{3EFCCD43-76D7-406B-9462-DF3C3AEFF448}" presName="spN" presStyleCnt="0"/>
      <dgm:spPr/>
    </dgm:pt>
  </dgm:ptLst>
  <dgm:cxnLst>
    <dgm:cxn modelId="{715B79B5-78E8-4ED8-BE1B-AA5434F54878}" type="presOf" srcId="{685EFBEA-BCDE-40BF-9C38-59F1E0683C75}" destId="{D89D6674-62D1-44BD-B8B1-9B284C29A752}" srcOrd="0" destOrd="0" presId="urn:microsoft.com/office/officeart/2009/3/layout/RandomtoResultProcess"/>
    <dgm:cxn modelId="{53785789-0352-4C1F-A02D-CD52A6C5D8EB}" srcId="{685EFBEA-BCDE-40BF-9C38-59F1E0683C75}" destId="{3EFCCD43-76D7-406B-9462-DF3C3AEFF448}" srcOrd="1" destOrd="0" parTransId="{2B332271-7D6B-4051-8C42-84AA7AD05B81}" sibTransId="{1549CC8C-DF4D-4748-977F-67D830DA3EBE}"/>
    <dgm:cxn modelId="{D46F9235-E10F-4865-A2A1-F8CBA86AC60A}" type="presOf" srcId="{980C0A27-0CDA-4053-A3F1-94730631D9CA}" destId="{C572A305-EBE4-4F7C-BD71-49B5D72DD01A}" srcOrd="0" destOrd="0" presId="urn:microsoft.com/office/officeart/2009/3/layout/RandomtoResultProcess"/>
    <dgm:cxn modelId="{1FA11438-1459-42E2-BEB3-861D389427A3}" type="presOf" srcId="{3EFCCD43-76D7-406B-9462-DF3C3AEFF448}" destId="{445D23A4-1A92-47B7-9F10-B69FB1F2043C}" srcOrd="0" destOrd="0" presId="urn:microsoft.com/office/officeart/2009/3/layout/RandomtoResultProcess"/>
    <dgm:cxn modelId="{456E1074-8C36-493C-BFB7-8A6D0048A439}" srcId="{685EFBEA-BCDE-40BF-9C38-59F1E0683C75}" destId="{980C0A27-0CDA-4053-A3F1-94730631D9CA}" srcOrd="0" destOrd="0" parTransId="{111A1760-37E2-468F-8C1F-D4E16023D6C7}" sibTransId="{51F68579-5F49-45F7-BF9B-42962D7A4157}"/>
    <dgm:cxn modelId="{FA91B7B4-C5BD-4F0A-AFCB-C321D2AD2D18}" type="presParOf" srcId="{D89D6674-62D1-44BD-B8B1-9B284C29A752}" destId="{E317B433-FDD3-480E-A1DF-591DCB4A5E93}" srcOrd="0" destOrd="0" presId="urn:microsoft.com/office/officeart/2009/3/layout/RandomtoResultProcess"/>
    <dgm:cxn modelId="{832727A5-7687-4ECF-AE61-6F620C374768}" type="presParOf" srcId="{E317B433-FDD3-480E-A1DF-591DCB4A5E93}" destId="{C572A305-EBE4-4F7C-BD71-49B5D72DD01A}" srcOrd="0" destOrd="0" presId="urn:microsoft.com/office/officeart/2009/3/layout/RandomtoResultProcess"/>
    <dgm:cxn modelId="{C6124D9F-6E0B-4D3B-BA7F-DEE67CEFD7C6}" type="presParOf" srcId="{E317B433-FDD3-480E-A1DF-591DCB4A5E93}" destId="{D11E2B42-05EF-4007-BC48-2280D04EC715}" srcOrd="1" destOrd="0" presId="urn:microsoft.com/office/officeart/2009/3/layout/RandomtoResultProcess"/>
    <dgm:cxn modelId="{25CDF83F-DE58-4194-BFAC-06C99CA78167}" type="presParOf" srcId="{E317B433-FDD3-480E-A1DF-591DCB4A5E93}" destId="{4D9404CA-8DD5-4CF0-AABD-65A485F3B0C0}" srcOrd="2" destOrd="0" presId="urn:microsoft.com/office/officeart/2009/3/layout/RandomtoResultProcess"/>
    <dgm:cxn modelId="{0D42203B-378A-4838-BF69-7898C1A207E2}" type="presParOf" srcId="{E317B433-FDD3-480E-A1DF-591DCB4A5E93}" destId="{68A3E596-E781-4A65-B668-8B2BB66F6D0D}" srcOrd="3" destOrd="0" presId="urn:microsoft.com/office/officeart/2009/3/layout/RandomtoResultProcess"/>
    <dgm:cxn modelId="{1033FBF1-346A-4A21-A470-7E97F1DB9981}" type="presParOf" srcId="{E317B433-FDD3-480E-A1DF-591DCB4A5E93}" destId="{B18EAC81-9DCD-492F-91DB-AD71AA1FA014}" srcOrd="4" destOrd="0" presId="urn:microsoft.com/office/officeart/2009/3/layout/RandomtoResultProcess"/>
    <dgm:cxn modelId="{5D8E15CE-B05D-46F6-BC61-A47BED1B9272}" type="presParOf" srcId="{E317B433-FDD3-480E-A1DF-591DCB4A5E93}" destId="{6B0572A2-BDCF-45DE-916A-490F2891AB8E}" srcOrd="5" destOrd="0" presId="urn:microsoft.com/office/officeart/2009/3/layout/RandomtoResultProcess"/>
    <dgm:cxn modelId="{7D32B48B-F254-4FFC-A52E-F0AF946002C7}" type="presParOf" srcId="{E317B433-FDD3-480E-A1DF-591DCB4A5E93}" destId="{4C0B0E08-0877-4889-9BFE-8A44E1F1AF2C}" srcOrd="6" destOrd="0" presId="urn:microsoft.com/office/officeart/2009/3/layout/RandomtoResultProcess"/>
    <dgm:cxn modelId="{A46C3B32-D8F7-443B-B405-A2456BFE0B59}" type="presParOf" srcId="{E317B433-FDD3-480E-A1DF-591DCB4A5E93}" destId="{3D4AAC79-54CA-4F1E-A954-C87771C90B64}" srcOrd="7" destOrd="0" presId="urn:microsoft.com/office/officeart/2009/3/layout/RandomtoResultProcess"/>
    <dgm:cxn modelId="{47E8F161-EBC3-4E21-87F2-E0D4BA233AAE}" type="presParOf" srcId="{E317B433-FDD3-480E-A1DF-591DCB4A5E93}" destId="{7E0B659B-2F2B-4E14-8B01-7921882D813B}" srcOrd="8" destOrd="0" presId="urn:microsoft.com/office/officeart/2009/3/layout/RandomtoResultProcess"/>
    <dgm:cxn modelId="{1137FFA4-903D-43EA-860B-F04DEA2ED694}" type="presParOf" srcId="{E317B433-FDD3-480E-A1DF-591DCB4A5E93}" destId="{63DCB493-2856-4EF5-BDC1-DD8BEB0B1A03}" srcOrd="9" destOrd="0" presId="urn:microsoft.com/office/officeart/2009/3/layout/RandomtoResultProcess"/>
    <dgm:cxn modelId="{12BB5C2D-A392-4BA0-B5A5-AFD01AF161E8}" type="presParOf" srcId="{E317B433-FDD3-480E-A1DF-591DCB4A5E93}" destId="{B5CB0AFA-F74F-4FE6-BFA4-CCE8DA548078}" srcOrd="10" destOrd="0" presId="urn:microsoft.com/office/officeart/2009/3/layout/RandomtoResultProcess"/>
    <dgm:cxn modelId="{2C482B61-FF66-44FC-AA54-40411D5DD6D7}" type="presParOf" srcId="{E317B433-FDD3-480E-A1DF-591DCB4A5E93}" destId="{410B57EE-4662-4C08-ABA0-EAE5005AC95E}" srcOrd="11" destOrd="0" presId="urn:microsoft.com/office/officeart/2009/3/layout/RandomtoResultProcess"/>
    <dgm:cxn modelId="{1A46EABD-E2B8-471A-A542-0CF79AF9F53C}" type="presParOf" srcId="{E317B433-FDD3-480E-A1DF-591DCB4A5E93}" destId="{A2CDE290-752F-4F4F-9773-E29B7FBAAB4C}" srcOrd="12" destOrd="0" presId="urn:microsoft.com/office/officeart/2009/3/layout/RandomtoResultProcess"/>
    <dgm:cxn modelId="{EA3041E7-07B2-4A58-A08D-2ED41F95FE53}" type="presParOf" srcId="{E317B433-FDD3-480E-A1DF-591DCB4A5E93}" destId="{256407C8-B23D-4249-846B-A6E3AB69D39C}" srcOrd="13" destOrd="0" presId="urn:microsoft.com/office/officeart/2009/3/layout/RandomtoResultProcess"/>
    <dgm:cxn modelId="{733F3253-988C-42A6-BF5D-29BF2ACE1896}" type="presParOf" srcId="{E317B433-FDD3-480E-A1DF-591DCB4A5E93}" destId="{D755B46D-2C0E-4D8A-AFF6-31245F99EDEB}" srcOrd="14" destOrd="0" presId="urn:microsoft.com/office/officeart/2009/3/layout/RandomtoResultProcess"/>
    <dgm:cxn modelId="{39D18435-920F-45C6-B60B-B6A8E30F4BB8}" type="presParOf" srcId="{E317B433-FDD3-480E-A1DF-591DCB4A5E93}" destId="{94F96009-A854-49D3-9A62-CA0C8F6B9443}" srcOrd="15" destOrd="0" presId="urn:microsoft.com/office/officeart/2009/3/layout/RandomtoResultProcess"/>
    <dgm:cxn modelId="{92E39358-00F6-4587-AC8A-E221A6BF0382}" type="presParOf" srcId="{E317B433-FDD3-480E-A1DF-591DCB4A5E93}" destId="{87CE7726-2E72-4D6B-8B63-8AE0258256B9}" srcOrd="16" destOrd="0" presId="urn:microsoft.com/office/officeart/2009/3/layout/RandomtoResultProcess"/>
    <dgm:cxn modelId="{870A970D-5ECF-4FD1-9C32-95CC052507D5}" type="presParOf" srcId="{E317B433-FDD3-480E-A1DF-591DCB4A5E93}" destId="{C7565B27-DDCD-4965-8964-13E9214C2A01}" srcOrd="17" destOrd="0" presId="urn:microsoft.com/office/officeart/2009/3/layout/RandomtoResultProcess"/>
    <dgm:cxn modelId="{F997ED61-1C5B-4EDB-AE0F-DD9CBB42E2BD}" type="presParOf" srcId="{E317B433-FDD3-480E-A1DF-591DCB4A5E93}" destId="{63E278B8-B029-47C7-B99A-35A7D9C25B0E}" srcOrd="18" destOrd="0" presId="urn:microsoft.com/office/officeart/2009/3/layout/RandomtoResultProcess"/>
    <dgm:cxn modelId="{599DC307-B5A3-4009-8342-D34C89DD738D}" type="presParOf" srcId="{D89D6674-62D1-44BD-B8B1-9B284C29A752}" destId="{C21F4A65-0D98-40ED-B674-9FC4E7C4F4D9}" srcOrd="1" destOrd="0" presId="urn:microsoft.com/office/officeart/2009/3/layout/RandomtoResultProcess"/>
    <dgm:cxn modelId="{A053F797-5642-4C11-8278-97737F7A0B70}" type="presParOf" srcId="{C21F4A65-0D98-40ED-B674-9FC4E7C4F4D9}" destId="{E8731BEC-CC9C-4943-89C8-915CE70455D2}" srcOrd="0" destOrd="0" presId="urn:microsoft.com/office/officeart/2009/3/layout/RandomtoResultProcess"/>
    <dgm:cxn modelId="{5E1CB30A-50AE-49B3-B7CF-3114805A8F38}" type="presParOf" srcId="{C21F4A65-0D98-40ED-B674-9FC4E7C4F4D9}" destId="{B4F8BAD2-DECF-476C-99F3-01F62C0D87AC}" srcOrd="1" destOrd="0" presId="urn:microsoft.com/office/officeart/2009/3/layout/RandomtoResultProcess"/>
    <dgm:cxn modelId="{C1180DB5-EA36-450B-9199-DFA05AA5D6E7}" type="presParOf" srcId="{D89D6674-62D1-44BD-B8B1-9B284C29A752}" destId="{FCC50666-A2D2-4104-BCC7-5E9661EC138C}" srcOrd="2" destOrd="0" presId="urn:microsoft.com/office/officeart/2009/3/layout/RandomtoResultProcess"/>
    <dgm:cxn modelId="{EC0990F7-C01F-459B-9DE7-9A54DD56837D}" type="presParOf" srcId="{D89D6674-62D1-44BD-B8B1-9B284C29A752}" destId="{5556D6D9-68E1-4FE1-9A26-A34DD7EA8896}" srcOrd="3" destOrd="0" presId="urn:microsoft.com/office/officeart/2009/3/layout/RandomtoResultProcess"/>
    <dgm:cxn modelId="{BC78E3F9-749C-47F4-B1F7-235CB08B7399}" type="presParOf" srcId="{5556D6D9-68E1-4FE1-9A26-A34DD7EA8896}" destId="{8DE552E4-B721-42F2-A787-578032E0FEFA}" srcOrd="0" destOrd="0" presId="urn:microsoft.com/office/officeart/2009/3/layout/RandomtoResultProcess"/>
    <dgm:cxn modelId="{722A4116-6D8C-49AD-84ED-DC2C0048FC2C}" type="presParOf" srcId="{5556D6D9-68E1-4FE1-9A26-A34DD7EA8896}" destId="{3F317A2D-85F9-401C-8E40-B8A4D1D4521C}" srcOrd="1" destOrd="0" presId="urn:microsoft.com/office/officeart/2009/3/layout/RandomtoResultProcess"/>
    <dgm:cxn modelId="{8A657042-B7A8-45E6-8F07-036BE3CDEEDF}" type="presParOf" srcId="{D89D6674-62D1-44BD-B8B1-9B284C29A752}" destId="{D15B7C19-7E58-4CA2-A9BA-8839CB032209}" srcOrd="4" destOrd="0" presId="urn:microsoft.com/office/officeart/2009/3/layout/RandomtoResultProcess"/>
    <dgm:cxn modelId="{19CA85F3-83C4-456E-AF20-70A9A37A7146}" type="presParOf" srcId="{D15B7C19-7E58-4CA2-A9BA-8839CB032209}" destId="{445D23A4-1A92-47B7-9F10-B69FB1F2043C}" srcOrd="0" destOrd="0" presId="urn:microsoft.com/office/officeart/2009/3/layout/RandomtoResultProcess"/>
    <dgm:cxn modelId="{67E5F552-62A3-4DAA-A59D-FE5DF626A80A}" type="presParOf" srcId="{D15B7C19-7E58-4CA2-A9BA-8839CB032209}" destId="{A65B1197-92BF-4310-8293-FB57AD3758D9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2A305-EBE4-4F7C-BD71-49B5D72DD01A}">
      <dsp:nvSpPr>
        <dsp:cNvPr id="0" name=""/>
        <dsp:cNvSpPr/>
      </dsp:nvSpPr>
      <dsp:spPr>
        <a:xfrm>
          <a:off x="244954" y="2130973"/>
          <a:ext cx="3656393" cy="1204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err="1" smtClean="0">
              <a:solidFill>
                <a:schemeClr val="accent4"/>
              </a:solidFill>
              <a:latin typeface="Montserrat" panose="00000500000000000000" pitchFamily="2" charset="0"/>
            </a:rPr>
            <a:t>Environnement</a:t>
          </a:r>
          <a:endParaRPr lang="en-US" sz="3200" b="1" kern="1200" dirty="0" smtClean="0">
            <a:solidFill>
              <a:schemeClr val="accent4"/>
            </a:solidFill>
            <a:latin typeface="Montserrat" panose="00000500000000000000" pitchFamily="2" charset="0"/>
          </a:endParaRPr>
        </a:p>
      </dsp:txBody>
      <dsp:txXfrm>
        <a:off x="244954" y="2130973"/>
        <a:ext cx="3656393" cy="1204947"/>
      </dsp:txXfrm>
    </dsp:sp>
    <dsp:sp modelId="{D11E2B42-05EF-4007-BC48-2280D04EC715}">
      <dsp:nvSpPr>
        <dsp:cNvPr id="0" name=""/>
        <dsp:cNvSpPr/>
      </dsp:nvSpPr>
      <dsp:spPr>
        <a:xfrm>
          <a:off x="240799" y="1764503"/>
          <a:ext cx="290849" cy="290849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404CA-8DD5-4CF0-AABD-65A485F3B0C0}">
      <dsp:nvSpPr>
        <dsp:cNvPr id="0" name=""/>
        <dsp:cNvSpPr/>
      </dsp:nvSpPr>
      <dsp:spPr>
        <a:xfrm>
          <a:off x="444394" y="1357314"/>
          <a:ext cx="290849" cy="290849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3E596-E781-4A65-B668-8B2BB66F6D0D}">
      <dsp:nvSpPr>
        <dsp:cNvPr id="0" name=""/>
        <dsp:cNvSpPr/>
      </dsp:nvSpPr>
      <dsp:spPr>
        <a:xfrm>
          <a:off x="933021" y="1438752"/>
          <a:ext cx="457049" cy="457049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EAC81-9DCD-492F-91DB-AD71AA1FA014}">
      <dsp:nvSpPr>
        <dsp:cNvPr id="0" name=""/>
        <dsp:cNvSpPr/>
      </dsp:nvSpPr>
      <dsp:spPr>
        <a:xfrm>
          <a:off x="1340210" y="990843"/>
          <a:ext cx="290849" cy="290849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572A2-BDCF-45DE-916A-490F2891AB8E}">
      <dsp:nvSpPr>
        <dsp:cNvPr id="0" name=""/>
        <dsp:cNvSpPr/>
      </dsp:nvSpPr>
      <dsp:spPr>
        <a:xfrm>
          <a:off x="1869556" y="827968"/>
          <a:ext cx="290849" cy="290849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B0E08-0877-4889-9BFE-8A44E1F1AF2C}">
      <dsp:nvSpPr>
        <dsp:cNvPr id="0" name=""/>
        <dsp:cNvSpPr/>
      </dsp:nvSpPr>
      <dsp:spPr>
        <a:xfrm>
          <a:off x="2521059" y="1113000"/>
          <a:ext cx="290849" cy="290849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AAC79-54CA-4F1E-A954-C87771C90B64}">
      <dsp:nvSpPr>
        <dsp:cNvPr id="0" name=""/>
        <dsp:cNvSpPr/>
      </dsp:nvSpPr>
      <dsp:spPr>
        <a:xfrm>
          <a:off x="2928249" y="1316595"/>
          <a:ext cx="457049" cy="457049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B659B-2F2B-4E14-8B01-7921882D813B}">
      <dsp:nvSpPr>
        <dsp:cNvPr id="0" name=""/>
        <dsp:cNvSpPr/>
      </dsp:nvSpPr>
      <dsp:spPr>
        <a:xfrm>
          <a:off x="3498314" y="1764503"/>
          <a:ext cx="290849" cy="290849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CB493-2856-4EF5-BDC1-DD8BEB0B1A03}">
      <dsp:nvSpPr>
        <dsp:cNvPr id="0" name=""/>
        <dsp:cNvSpPr/>
      </dsp:nvSpPr>
      <dsp:spPr>
        <a:xfrm>
          <a:off x="3742627" y="2212411"/>
          <a:ext cx="290849" cy="290849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B0AFA-F74F-4FE6-BFA4-CCE8DA548078}">
      <dsp:nvSpPr>
        <dsp:cNvPr id="0" name=""/>
        <dsp:cNvSpPr/>
      </dsp:nvSpPr>
      <dsp:spPr>
        <a:xfrm>
          <a:off x="1625243" y="1357314"/>
          <a:ext cx="747898" cy="747898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B57EE-4662-4C08-ABA0-EAE5005AC95E}">
      <dsp:nvSpPr>
        <dsp:cNvPr id="0" name=""/>
        <dsp:cNvSpPr/>
      </dsp:nvSpPr>
      <dsp:spPr>
        <a:xfrm>
          <a:off x="37205" y="2904633"/>
          <a:ext cx="290849" cy="290849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DE290-752F-4F4F-9773-E29B7FBAAB4C}">
      <dsp:nvSpPr>
        <dsp:cNvPr id="0" name=""/>
        <dsp:cNvSpPr/>
      </dsp:nvSpPr>
      <dsp:spPr>
        <a:xfrm>
          <a:off x="281518" y="3271103"/>
          <a:ext cx="457049" cy="457049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407C8-B23D-4249-846B-A6E3AB69D39C}">
      <dsp:nvSpPr>
        <dsp:cNvPr id="0" name=""/>
        <dsp:cNvSpPr/>
      </dsp:nvSpPr>
      <dsp:spPr>
        <a:xfrm>
          <a:off x="892302" y="3596855"/>
          <a:ext cx="664798" cy="664798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5B46D-2C0E-4D8A-AFF6-31245F99EDEB}">
      <dsp:nvSpPr>
        <dsp:cNvPr id="0" name=""/>
        <dsp:cNvSpPr/>
      </dsp:nvSpPr>
      <dsp:spPr>
        <a:xfrm>
          <a:off x="1747400" y="4126201"/>
          <a:ext cx="290849" cy="290849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96009-A854-49D3-9A62-CA0C8F6B9443}">
      <dsp:nvSpPr>
        <dsp:cNvPr id="0" name=""/>
        <dsp:cNvSpPr/>
      </dsp:nvSpPr>
      <dsp:spPr>
        <a:xfrm>
          <a:off x="1910275" y="3596855"/>
          <a:ext cx="457049" cy="457049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E7726-2E72-4D6B-8B63-8AE0258256B9}">
      <dsp:nvSpPr>
        <dsp:cNvPr id="0" name=""/>
        <dsp:cNvSpPr/>
      </dsp:nvSpPr>
      <dsp:spPr>
        <a:xfrm>
          <a:off x="2317465" y="4166920"/>
          <a:ext cx="290849" cy="290849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65B27-DDCD-4965-8964-13E9214C2A01}">
      <dsp:nvSpPr>
        <dsp:cNvPr id="0" name=""/>
        <dsp:cNvSpPr/>
      </dsp:nvSpPr>
      <dsp:spPr>
        <a:xfrm>
          <a:off x="2683935" y="3515417"/>
          <a:ext cx="664798" cy="664798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278B8-B029-47C7-B99A-35A7D9C25B0E}">
      <dsp:nvSpPr>
        <dsp:cNvPr id="0" name=""/>
        <dsp:cNvSpPr/>
      </dsp:nvSpPr>
      <dsp:spPr>
        <a:xfrm>
          <a:off x="3579751" y="3352541"/>
          <a:ext cx="457049" cy="457049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31BEC-CC9C-4943-89C8-915CE70455D2}">
      <dsp:nvSpPr>
        <dsp:cNvPr id="0" name=""/>
        <dsp:cNvSpPr/>
      </dsp:nvSpPr>
      <dsp:spPr>
        <a:xfrm>
          <a:off x="4036801" y="1438074"/>
          <a:ext cx="1342288" cy="2562574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3"/>
            </a:gs>
            <a:gs pos="100000">
              <a:schemeClr val="accent3">
                <a:lumMod val="75000"/>
              </a:schemeClr>
            </a:gs>
          </a:gsLst>
          <a:lin ang="27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552E4-B721-42F2-A787-578032E0FEFA}">
      <dsp:nvSpPr>
        <dsp:cNvPr id="0" name=""/>
        <dsp:cNvSpPr/>
      </dsp:nvSpPr>
      <dsp:spPr>
        <a:xfrm>
          <a:off x="5135037" y="1438074"/>
          <a:ext cx="1342288" cy="2562574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3"/>
            </a:gs>
            <a:gs pos="100000">
              <a:schemeClr val="accent3">
                <a:lumMod val="75000"/>
              </a:schemeClr>
            </a:gs>
          </a:gsLst>
          <a:lin ang="27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D23A4-1A92-47B7-9F10-B69FB1F2043C}">
      <dsp:nvSpPr>
        <dsp:cNvPr id="0" name=""/>
        <dsp:cNvSpPr/>
      </dsp:nvSpPr>
      <dsp:spPr>
        <a:xfrm>
          <a:off x="6623756" y="1226298"/>
          <a:ext cx="3111668" cy="3111668"/>
        </a:xfrm>
        <a:prstGeom prst="ellipse">
          <a:avLst/>
        </a:prstGeom>
        <a:gradFill rotWithShape="0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2700000" scaled="0"/>
        </a:gra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err="1" smtClean="0">
              <a:latin typeface="Montserrat SemiBold" panose="00000700000000000000" pitchFamily="2" charset="0"/>
            </a:rPr>
            <a:t>Maitrise</a:t>
          </a:r>
          <a:endParaRPr lang="en-US" sz="3200" b="1" kern="1200" dirty="0">
            <a:latin typeface="Montserrat SemiBold" panose="00000700000000000000" pitchFamily="2" charset="0"/>
          </a:endParaRPr>
        </a:p>
      </dsp:txBody>
      <dsp:txXfrm>
        <a:off x="7079449" y="1681991"/>
        <a:ext cx="2200282" cy="2200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AF4DB-4C47-4782-A2E4-AF0DC385DFE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B52D5-0F10-409C-88A1-07E8733E16B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7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Tout d’abord merci pour votre présence</a:t>
            </a:r>
          </a:p>
          <a:p>
            <a:r>
              <a:rPr lang="fr-FR" dirty="0" smtClean="0"/>
              <a:t>Nom diplôme</a:t>
            </a:r>
          </a:p>
          <a:p>
            <a:r>
              <a:rPr lang="fr-FR" dirty="0" smtClean="0"/>
              <a:t>Reprise d’étude pour niveau bac</a:t>
            </a:r>
          </a:p>
          <a:p>
            <a:r>
              <a:rPr lang="fr-FR" dirty="0" smtClean="0"/>
              <a:t>Pour accès </a:t>
            </a:r>
            <a:r>
              <a:rPr lang="fr-FR" dirty="0" err="1" smtClean="0"/>
              <a:t>etude</a:t>
            </a:r>
            <a:r>
              <a:rPr lang="fr-FR" dirty="0" smtClean="0"/>
              <a:t> sup en info</a:t>
            </a:r>
          </a:p>
          <a:p>
            <a:r>
              <a:rPr lang="fr-FR" baseline="0" dirty="0" smtClean="0"/>
              <a:t>Je cherche à obtenir la licence informatique</a:t>
            </a:r>
          </a:p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Dans le but de poursuivre ensuite mes études </a:t>
            </a:r>
          </a:p>
          <a:p>
            <a:r>
              <a:rPr lang="fr-FR" baseline="0" dirty="0" smtClean="0"/>
              <a:t>Notamment dans le domaine de l’intelligence artificielle</a:t>
            </a:r>
          </a:p>
          <a:p>
            <a:r>
              <a:rPr lang="fr-FR" baseline="0" dirty="0" smtClean="0"/>
              <a:t>Voilà la raison pour laquelle je suis ici</a:t>
            </a:r>
          </a:p>
          <a:p>
            <a:r>
              <a:rPr lang="fr-FR" baseline="0" dirty="0" smtClean="0"/>
              <a:t>Je vous propose donc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27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Quand</a:t>
            </a:r>
            <a:r>
              <a:rPr lang="en-US" baseline="0" dirty="0" smtClean="0"/>
              <a:t> nous </a:t>
            </a:r>
            <a:r>
              <a:rPr lang="en-US" baseline="0" dirty="0" err="1" smtClean="0"/>
              <a:t>avons</a:t>
            </a:r>
            <a:r>
              <a:rPr lang="en-US" baseline="0" dirty="0" smtClean="0"/>
              <a:t> commence </a:t>
            </a:r>
          </a:p>
          <a:p>
            <a:r>
              <a:rPr lang="en-US" baseline="0" dirty="0" smtClean="0"/>
              <a:t>Nous </a:t>
            </a:r>
            <a:r>
              <a:rPr lang="en-US" baseline="0" dirty="0" err="1" smtClean="0"/>
              <a:t>nous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trouvions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Un </a:t>
            </a:r>
            <a:r>
              <a:rPr lang="en-US" baseline="0" dirty="0" err="1" smtClean="0"/>
              <a:t>environement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épars</a:t>
            </a:r>
            <a:r>
              <a:rPr lang="en-US" baseline="0" dirty="0" smtClean="0"/>
              <a:t> et inconnu</a:t>
            </a:r>
          </a:p>
          <a:p>
            <a:r>
              <a:rPr lang="en-US" baseline="0" dirty="0" smtClean="0"/>
              <a:t>Grace à </a:t>
            </a:r>
            <a:r>
              <a:rPr lang="en-US" baseline="0" dirty="0" err="1" smtClean="0"/>
              <a:t>cette</a:t>
            </a:r>
            <a:r>
              <a:rPr lang="en-US" baseline="0" dirty="0" smtClean="0"/>
              <a:t> documentation </a:t>
            </a:r>
          </a:p>
          <a:p>
            <a:r>
              <a:rPr lang="en-US" baseline="0" dirty="0" smtClean="0"/>
              <a:t>Nous </a:t>
            </a:r>
            <a:r>
              <a:rPr lang="en-US" baseline="0" dirty="0" err="1" smtClean="0"/>
              <a:t>avons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acquéri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maitrise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environnement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consolidant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2B52D5-0F10-409C-88A1-07E8733E16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401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7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de lancer la présentation oral</a:t>
            </a:r>
          </a:p>
          <a:p>
            <a:r>
              <a:rPr lang="fr-FR" dirty="0" smtClean="0"/>
              <a:t>De mon rapport d’activité professionnelle</a:t>
            </a:r>
          </a:p>
          <a:p>
            <a:r>
              <a:rPr lang="fr-FR" dirty="0" smtClean="0"/>
              <a:t>Afin de vous convaincre</a:t>
            </a:r>
          </a:p>
          <a:p>
            <a:r>
              <a:rPr lang="fr-FR" dirty="0" smtClean="0"/>
              <a:t>justement </a:t>
            </a:r>
          </a:p>
          <a:p>
            <a:r>
              <a:rPr lang="fr-FR" dirty="0" smtClean="0"/>
              <a:t>de mes aptitudes professionnelles</a:t>
            </a:r>
          </a:p>
          <a:p>
            <a:r>
              <a:rPr lang="fr-FR" dirty="0" smtClean="0"/>
              <a:t>Acquises au cours de cette année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58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Voici la feuille de route</a:t>
            </a:r>
          </a:p>
          <a:p>
            <a:r>
              <a:rPr lang="fr-FR" dirty="0" smtClean="0"/>
              <a:t>Que nous allons suivre </a:t>
            </a:r>
          </a:p>
          <a:p>
            <a:r>
              <a:rPr lang="fr-FR" dirty="0" smtClean="0"/>
              <a:t>Nous</a:t>
            </a:r>
            <a:r>
              <a:rPr lang="fr-FR" baseline="0" dirty="0" smtClean="0"/>
              <a:t> commencerons par</a:t>
            </a:r>
          </a:p>
          <a:p>
            <a:r>
              <a:rPr lang="fr-FR" dirty="0" smtClean="0"/>
              <a:t>1 Expliquer comment j’ai été recruter Et pourquoi</a:t>
            </a:r>
          </a:p>
          <a:p>
            <a:r>
              <a:rPr lang="fr-FR" dirty="0" smtClean="0"/>
              <a:t>    (approche </a:t>
            </a:r>
            <a:r>
              <a:rPr lang="fr-FR" dirty="0" err="1" smtClean="0"/>
              <a:t>diffèrente</a:t>
            </a:r>
            <a:r>
              <a:rPr lang="fr-FR" dirty="0" smtClean="0"/>
              <a:t> de</a:t>
            </a:r>
            <a:r>
              <a:rPr lang="fr-FR" baseline="0" dirty="0" smtClean="0"/>
              <a:t> celle du</a:t>
            </a:r>
            <a:r>
              <a:rPr lang="fr-FR" dirty="0" smtClean="0"/>
              <a:t> rapport)</a:t>
            </a:r>
          </a:p>
          <a:p>
            <a:r>
              <a:rPr lang="fr-FR" dirty="0" smtClean="0"/>
              <a:t>2 présentation</a:t>
            </a:r>
            <a:r>
              <a:rPr lang="fr-FR" baseline="0" dirty="0" smtClean="0"/>
              <a:t> et </a:t>
            </a:r>
            <a:r>
              <a:rPr lang="fr-FR" dirty="0" smtClean="0"/>
              <a:t>Le besoin du client pour lequel j’ai travaillé</a:t>
            </a:r>
          </a:p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 La réponse apportée</a:t>
            </a:r>
            <a:r>
              <a:rPr lang="fr-FR" baseline="0" dirty="0" smtClean="0"/>
              <a:t> à ce besoin </a:t>
            </a:r>
            <a:r>
              <a:rPr lang="en-US" sz="2000" b="1" dirty="0" smtClean="0">
                <a:solidFill>
                  <a:prstClr val="white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Par Tibco</a:t>
            </a:r>
            <a:endParaRPr lang="fr-FR" baseline="0" dirty="0" smtClean="0"/>
          </a:p>
          <a:p>
            <a:r>
              <a:rPr lang="fr-FR" baseline="0" dirty="0" smtClean="0"/>
              <a:t>4 j’apporterais une conclusion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84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Page 5,</a:t>
            </a:r>
            <a:r>
              <a:rPr lang="fr-FR" baseline="0" dirty="0" smtClean="0"/>
              <a:t> 6 &amp; 7 du rapport d’activité </a:t>
            </a:r>
          </a:p>
          <a:p>
            <a:r>
              <a:rPr lang="fr-FR" baseline="0" dirty="0" smtClean="0"/>
              <a:t>Pour plus de détails sur l’histoire</a:t>
            </a:r>
          </a:p>
          <a:p>
            <a:r>
              <a:rPr lang="fr-FR" baseline="0" dirty="0" smtClean="0"/>
              <a:t>Du groupe + les chiffres</a:t>
            </a:r>
          </a:p>
          <a:p>
            <a:r>
              <a:rPr lang="fr-FR" sz="192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 sein du noc opérateur Contrat </a:t>
            </a:r>
            <a:r>
              <a:rPr lang="fr-FR" sz="192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comet</a:t>
            </a:r>
            <a:endParaRPr lang="fr-FR" baseline="0" dirty="0" smtClean="0"/>
          </a:p>
          <a:p>
            <a:r>
              <a:rPr lang="fr-FR" sz="192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HUMEZ Frédéric</a:t>
            </a:r>
          </a:p>
          <a:p>
            <a:r>
              <a:rPr lang="fr-FR" sz="192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Responsable production</a:t>
            </a:r>
          </a:p>
          <a:p>
            <a:r>
              <a:rPr lang="fr-FR" sz="192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TRICOIRE Nicolas</a:t>
            </a:r>
          </a:p>
          <a:p>
            <a:r>
              <a:rPr lang="fr-FR" sz="192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Ingénieur support réseau</a:t>
            </a:r>
          </a:p>
          <a:p>
            <a:r>
              <a:rPr lang="fr-FR" sz="192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C’est comme ça je suis entré en alternance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77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Nouveau contrat nouveau client</a:t>
            </a:r>
            <a:r>
              <a:rPr lang="fr-FR" baseline="0" dirty="0" smtClean="0"/>
              <a:t> </a:t>
            </a:r>
            <a:r>
              <a:rPr lang="fr-FR" dirty="0" smtClean="0"/>
              <a:t>Covage</a:t>
            </a:r>
          </a:p>
          <a:p>
            <a:r>
              <a:rPr lang="fr-FR" dirty="0" smtClean="0"/>
              <a:t>Opérateur d’infra fibre</a:t>
            </a:r>
          </a:p>
          <a:p>
            <a:r>
              <a:rPr lang="fr-FR" dirty="0" smtClean="0"/>
              <a:t>Leur métier</a:t>
            </a:r>
            <a:r>
              <a:rPr lang="fr-FR" baseline="0" dirty="0" smtClean="0"/>
              <a:t> : louer des liaison fibre</a:t>
            </a:r>
          </a:p>
          <a:p>
            <a:r>
              <a:rPr lang="fr-FR" baseline="0" dirty="0" smtClean="0"/>
              <a:t>Avec ou sans équipement</a:t>
            </a:r>
          </a:p>
          <a:p>
            <a:r>
              <a:rPr lang="fr-FR" dirty="0" smtClean="0"/>
              <a:t>À des &lt;opérateur de service :</a:t>
            </a:r>
          </a:p>
          <a:p>
            <a:r>
              <a:rPr lang="fr-FR" dirty="0" smtClean="0"/>
              <a:t>Orange </a:t>
            </a:r>
            <a:r>
              <a:rPr lang="fr-FR" dirty="0" err="1" smtClean="0"/>
              <a:t>sfr</a:t>
            </a:r>
            <a:r>
              <a:rPr lang="fr-FR" dirty="0" smtClean="0"/>
              <a:t> free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bouygue</a:t>
            </a:r>
            <a:r>
              <a:rPr lang="fr-FR" baseline="0" dirty="0" smtClean="0"/>
              <a:t> par exemple</a:t>
            </a:r>
          </a:p>
          <a:p>
            <a:r>
              <a:rPr lang="fr-FR" baseline="0" dirty="0" smtClean="0"/>
              <a:t>Présent sur une grande partie du territoire</a:t>
            </a:r>
          </a:p>
          <a:p>
            <a:r>
              <a:rPr lang="fr-FR" dirty="0" smtClean="0"/>
              <a:t>Quelque chiffre :</a:t>
            </a:r>
          </a:p>
          <a:p>
            <a:r>
              <a:rPr lang="fr-FR" dirty="0" smtClean="0"/>
              <a:t>3 millions de foyers et</a:t>
            </a:r>
            <a:r>
              <a:rPr lang="fr-FR" baseline="0" dirty="0" smtClean="0"/>
              <a:t> entreprise à terme</a:t>
            </a:r>
          </a:p>
          <a:p>
            <a:r>
              <a:rPr lang="fr-FR" baseline="0" dirty="0" smtClean="0"/>
              <a:t>200 opérateurs à destination des entreprise</a:t>
            </a:r>
          </a:p>
          <a:p>
            <a:r>
              <a:rPr lang="fr-FR" baseline="0" dirty="0" smtClean="0"/>
              <a:t>13 à destination des particulier</a:t>
            </a:r>
          </a:p>
          <a:p>
            <a:r>
              <a:rPr lang="fr-FR" baseline="0" dirty="0" smtClean="0"/>
              <a:t>Racheté cette année par </a:t>
            </a:r>
            <a:r>
              <a:rPr lang="fr-FR" baseline="0" dirty="0" err="1" smtClean="0"/>
              <a:t>sfr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11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 qui amené </a:t>
            </a:r>
            <a:r>
              <a:rPr lang="fr-FR" dirty="0" err="1" smtClean="0"/>
              <a:t>covageà</a:t>
            </a:r>
            <a:r>
              <a:rPr lang="fr-FR" baseline="0" dirty="0" smtClean="0"/>
              <a:t> entrer en contrat avec </a:t>
            </a:r>
            <a:r>
              <a:rPr lang="fr-FR" baseline="0" dirty="0" err="1" smtClean="0"/>
              <a:t>tibco</a:t>
            </a:r>
            <a:endParaRPr lang="fr-FR" baseline="0" dirty="0" smtClean="0"/>
          </a:p>
          <a:p>
            <a:r>
              <a:rPr lang="fr-FR" baseline="0" dirty="0" smtClean="0"/>
              <a:t>Besoin d’un centre d’</a:t>
            </a:r>
            <a:r>
              <a:rPr lang="fr-FR" baseline="0" dirty="0" err="1" smtClean="0"/>
              <a:t>opé</a:t>
            </a:r>
            <a:r>
              <a:rPr lang="fr-FR" baseline="0" dirty="0" smtClean="0"/>
              <a:t> réseau HNO</a:t>
            </a:r>
          </a:p>
          <a:p>
            <a:r>
              <a:rPr lang="fr-FR" baseline="0" dirty="0" smtClean="0"/>
              <a:t>Nuit Weekend jours fériés nuit</a:t>
            </a:r>
          </a:p>
          <a:p>
            <a:r>
              <a:rPr lang="fr-FR" dirty="0" smtClean="0"/>
              <a:t>7/7 365/an</a:t>
            </a:r>
          </a:p>
          <a:p>
            <a:r>
              <a:rPr lang="fr-FR" dirty="0" smtClean="0"/>
              <a:t>Avant </a:t>
            </a:r>
            <a:r>
              <a:rPr lang="fr-FR" dirty="0" err="1" smtClean="0"/>
              <a:t>tibco</a:t>
            </a:r>
            <a:r>
              <a:rPr lang="fr-FR" dirty="0" smtClean="0"/>
              <a:t> </a:t>
            </a:r>
            <a:r>
              <a:rPr lang="fr-FR" dirty="0" err="1" smtClean="0"/>
              <a:t>ingé</a:t>
            </a:r>
            <a:r>
              <a:rPr lang="fr-FR" dirty="0" smtClean="0"/>
              <a:t>  d’astreinte la nuit </a:t>
            </a:r>
          </a:p>
          <a:p>
            <a:r>
              <a:rPr lang="fr-FR" dirty="0" smtClean="0"/>
              <a:t>Plus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taff</a:t>
            </a:r>
            <a:r>
              <a:rPr lang="fr-FR" baseline="0" dirty="0" smtClean="0"/>
              <a:t> le jour</a:t>
            </a:r>
          </a:p>
          <a:p>
            <a:r>
              <a:rPr lang="fr-FR" baseline="0" dirty="0" smtClean="0"/>
              <a:t>Tibco à créer le noc hibou</a:t>
            </a:r>
          </a:p>
          <a:p>
            <a:r>
              <a:rPr lang="fr-FR" baseline="0" dirty="0" smtClean="0"/>
              <a:t>Pour répondre à ce besoin</a:t>
            </a:r>
          </a:p>
          <a:p>
            <a:r>
              <a:rPr lang="fr-FR" baseline="0" dirty="0" smtClean="0"/>
              <a:t>Et les hibou on prit en charge </a:t>
            </a:r>
          </a:p>
          <a:p>
            <a:r>
              <a:rPr lang="fr-FR" baseline="0" dirty="0" smtClean="0"/>
              <a:t>Le </a:t>
            </a:r>
            <a:r>
              <a:rPr lang="fr-FR" baseline="0" dirty="0" err="1" smtClean="0"/>
              <a:t>backbone</a:t>
            </a:r>
            <a:r>
              <a:rPr lang="fr-FR" baseline="0" dirty="0" smtClean="0"/>
              <a:t> covage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39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Se référer à la page 8 du rapport </a:t>
            </a:r>
          </a:p>
          <a:p>
            <a:r>
              <a:rPr lang="fr-FR" dirty="0" smtClean="0"/>
              <a:t>Rapide</a:t>
            </a:r>
            <a:r>
              <a:rPr lang="fr-FR" baseline="0" dirty="0" smtClean="0"/>
              <a:t> </a:t>
            </a:r>
            <a:r>
              <a:rPr lang="fr-FR" dirty="0" smtClean="0"/>
              <a:t>définition FTTH</a:t>
            </a:r>
            <a:r>
              <a:rPr lang="fr-FR" baseline="0" dirty="0" smtClean="0"/>
              <a:t> FTTO WDM</a:t>
            </a:r>
          </a:p>
          <a:p>
            <a:r>
              <a:rPr lang="fr-FR" baseline="0" dirty="0" smtClean="0"/>
              <a:t>Phase 1 -&gt;  septembre</a:t>
            </a:r>
          </a:p>
          <a:p>
            <a:r>
              <a:rPr lang="fr-FR" baseline="0" dirty="0" smtClean="0"/>
              <a:t>Phase 2 -&gt;  octobre</a:t>
            </a:r>
          </a:p>
          <a:p>
            <a:r>
              <a:rPr lang="fr-FR" baseline="0" dirty="0" smtClean="0"/>
              <a:t>Phase 3 -&gt;  novembre</a:t>
            </a:r>
          </a:p>
          <a:p>
            <a:r>
              <a:rPr lang="fr-FR" baseline="0" dirty="0" smtClean="0"/>
              <a:t>Phase 4 -&gt;  décembre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55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première phase </a:t>
            </a:r>
            <a:r>
              <a:rPr lang="fr-FR" dirty="0" err="1" smtClean="0"/>
              <a:t>Ftto</a:t>
            </a:r>
            <a:endParaRPr lang="fr-FR" dirty="0" smtClean="0"/>
          </a:p>
          <a:p>
            <a:r>
              <a:rPr lang="fr-FR" dirty="0" smtClean="0"/>
              <a:t>Nicolas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Tricoire</a:t>
            </a:r>
            <a:r>
              <a:rPr lang="fr-FR" baseline="0" dirty="0" smtClean="0"/>
              <a:t> formé à Paris</a:t>
            </a:r>
          </a:p>
          <a:p>
            <a:r>
              <a:rPr lang="fr-FR" baseline="0" dirty="0" smtClean="0"/>
              <a:t>Puis formation des Hiboux</a:t>
            </a:r>
            <a:endParaRPr lang="fr-FR" dirty="0" smtClean="0"/>
          </a:p>
          <a:p>
            <a:r>
              <a:rPr lang="fr-FR" dirty="0" smtClean="0"/>
              <a:t>En </a:t>
            </a:r>
            <a:r>
              <a:rPr lang="fr-FR" baseline="0" dirty="0" smtClean="0"/>
              <a:t>journée avec </a:t>
            </a:r>
            <a:r>
              <a:rPr lang="fr-FR" baseline="0" dirty="0" err="1" smtClean="0"/>
              <a:t>ingé</a:t>
            </a:r>
            <a:r>
              <a:rPr lang="fr-FR" baseline="0" dirty="0" smtClean="0"/>
              <a:t> covage</a:t>
            </a:r>
          </a:p>
          <a:p>
            <a:r>
              <a:rPr lang="fr-FR" baseline="0" dirty="0" smtClean="0"/>
              <a:t>Mise en pratique la journée</a:t>
            </a:r>
          </a:p>
          <a:p>
            <a:r>
              <a:rPr lang="fr-FR" baseline="0" dirty="0" smtClean="0"/>
              <a:t>Puis la nuit avec </a:t>
            </a:r>
            <a:r>
              <a:rPr lang="fr-FR" baseline="0" dirty="0" err="1" smtClean="0"/>
              <a:t>ingé</a:t>
            </a:r>
            <a:r>
              <a:rPr lang="fr-FR" baseline="0" dirty="0" smtClean="0"/>
              <a:t> </a:t>
            </a:r>
          </a:p>
          <a:p>
            <a:r>
              <a:rPr lang="fr-FR" dirty="0" smtClean="0"/>
              <a:t>COPIL</a:t>
            </a:r>
            <a:r>
              <a:rPr lang="fr-FR" baseline="0" dirty="0" smtClean="0"/>
              <a:t> = </a:t>
            </a:r>
            <a:r>
              <a:rPr lang="fr-FR" sz="192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comité de pilotage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93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Outils -&gt;</a:t>
            </a:r>
            <a:r>
              <a:rPr lang="fr-FR" baseline="0" dirty="0" smtClean="0"/>
              <a:t> à quoi ils servent</a:t>
            </a:r>
          </a:p>
          <a:p>
            <a:r>
              <a:rPr lang="fr-FR" baseline="0" dirty="0" smtClean="0"/>
              <a:t>                quand les utiliser</a:t>
            </a:r>
          </a:p>
          <a:p>
            <a:r>
              <a:rPr lang="fr-FR" baseline="0" dirty="0" smtClean="0"/>
              <a:t>                comment les utiliser</a:t>
            </a:r>
          </a:p>
          <a:p>
            <a:r>
              <a:rPr lang="fr-FR" baseline="0" dirty="0" smtClean="0"/>
              <a:t>Type d’équipement</a:t>
            </a:r>
          </a:p>
          <a:p>
            <a:r>
              <a:rPr lang="fr-FR" baseline="0" dirty="0" smtClean="0"/>
              <a:t>Procédure -&gt;  comment réagir en cas de crise</a:t>
            </a:r>
          </a:p>
          <a:p>
            <a:r>
              <a:rPr lang="fr-FR" baseline="0" dirty="0" smtClean="0"/>
              <a:t>Support -&gt; changement de rad </a:t>
            </a:r>
            <a:r>
              <a:rPr lang="fr-FR" baseline="0" dirty="0" err="1" smtClean="0"/>
              <a:t>etc</a:t>
            </a:r>
            <a:endParaRPr lang="fr-FR" baseline="0" dirty="0" smtClean="0"/>
          </a:p>
          <a:p>
            <a:r>
              <a:rPr lang="fr-FR" baseline="0" dirty="0" err="1" smtClean="0"/>
              <a:t>Troubleshot</a:t>
            </a:r>
            <a:r>
              <a:rPr lang="fr-FR" baseline="0" dirty="0" smtClean="0"/>
              <a:t> -&gt; remonter d’équipement en </a:t>
            </a:r>
            <a:r>
              <a:rPr lang="fr-FR" baseline="0" dirty="0" err="1" smtClean="0"/>
              <a:t>equipem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jusq</a:t>
            </a:r>
            <a:r>
              <a:rPr lang="fr-FR" baseline="0" dirty="0" smtClean="0"/>
              <a:t> collecte</a:t>
            </a:r>
          </a:p>
          <a:p>
            <a:r>
              <a:rPr lang="fr-FR" baseline="0" dirty="0" smtClean="0"/>
              <a:t>Retour d’XP -&gt; sur </a:t>
            </a:r>
            <a:r>
              <a:rPr lang="fr-FR" baseline="0" dirty="0" err="1" smtClean="0"/>
              <a:t>lres</a:t>
            </a:r>
            <a:r>
              <a:rPr lang="fr-FR" baseline="0" dirty="0" smtClean="0"/>
              <a:t> difficulté rencontré et problème résolu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2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4630400" cy="10972800"/>
          </a:xfrm>
          <a:custGeom>
            <a:avLst/>
            <a:gdLst>
              <a:gd name="connsiteX0" fmla="*/ 0 w 19507200"/>
              <a:gd name="connsiteY0" fmla="*/ 0 h 10972800"/>
              <a:gd name="connsiteX1" fmla="*/ 19507200 w 19507200"/>
              <a:gd name="connsiteY1" fmla="*/ 0 h 10972800"/>
              <a:gd name="connsiteX2" fmla="*/ 19507200 w 19507200"/>
              <a:gd name="connsiteY2" fmla="*/ 10972800 h 10972800"/>
              <a:gd name="connsiteX3" fmla="*/ 0 w 19507200"/>
              <a:gd name="connsiteY3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07200" h="10972800">
                <a:moveTo>
                  <a:pt x="0" y="0"/>
                </a:moveTo>
                <a:lnTo>
                  <a:pt x="19507200" y="0"/>
                </a:lnTo>
                <a:lnTo>
                  <a:pt x="19507200" y="10972800"/>
                </a:lnTo>
                <a:lnTo>
                  <a:pt x="0" y="10972800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543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4294967295"/>
          </p:nvPr>
        </p:nvSpPr>
        <p:spPr>
          <a:xfrm>
            <a:off x="4660491" y="3500422"/>
            <a:ext cx="4105952" cy="5441234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7" name="Picture Placeholder 10"/>
          <p:cNvSpPr>
            <a:spLocks noGrp="1"/>
          </p:cNvSpPr>
          <p:nvPr>
            <p:ph type="pic" sz="quarter" idx="4294967295"/>
          </p:nvPr>
        </p:nvSpPr>
        <p:spPr>
          <a:xfrm>
            <a:off x="8777417" y="3500426"/>
            <a:ext cx="5853292" cy="2708555"/>
          </a:xfrm>
          <a:prstGeom prst="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8" name="Picture Placeholder 12"/>
          <p:cNvSpPr>
            <a:spLocks noGrp="1"/>
          </p:cNvSpPr>
          <p:nvPr>
            <p:ph type="pic" sz="quarter" idx="4294967295"/>
          </p:nvPr>
        </p:nvSpPr>
        <p:spPr>
          <a:xfrm>
            <a:off x="8777414" y="6233101"/>
            <a:ext cx="2918765" cy="2708555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9" name="Picture Placeholder 13"/>
          <p:cNvSpPr>
            <a:spLocks noGrp="1"/>
          </p:cNvSpPr>
          <p:nvPr>
            <p:ph type="pic" sz="quarter" idx="4294967295"/>
          </p:nvPr>
        </p:nvSpPr>
        <p:spPr>
          <a:xfrm>
            <a:off x="11711941" y="6233101"/>
            <a:ext cx="2918765" cy="2708555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207032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847348" y="0"/>
            <a:ext cx="2923214" cy="7400758"/>
          </a:xfrm>
          <a:custGeom>
            <a:avLst/>
            <a:gdLst>
              <a:gd name="connsiteX0" fmla="*/ 0 w 3897619"/>
              <a:gd name="connsiteY0" fmla="*/ 0 h 7400758"/>
              <a:gd name="connsiteX1" fmla="*/ 3897619 w 3897619"/>
              <a:gd name="connsiteY1" fmla="*/ 0 h 7400758"/>
              <a:gd name="connsiteX2" fmla="*/ 3897619 w 3897619"/>
              <a:gd name="connsiteY2" fmla="*/ 7400758 h 7400758"/>
              <a:gd name="connsiteX3" fmla="*/ 0 w 3897619"/>
              <a:gd name="connsiteY3" fmla="*/ 7400758 h 740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7619" h="7400758">
                <a:moveTo>
                  <a:pt x="0" y="0"/>
                </a:moveTo>
                <a:lnTo>
                  <a:pt x="3897619" y="0"/>
                </a:lnTo>
                <a:lnTo>
                  <a:pt x="3897619" y="7400758"/>
                </a:lnTo>
                <a:lnTo>
                  <a:pt x="0" y="7400758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11707186" y="3700380"/>
            <a:ext cx="2923214" cy="3700379"/>
          </a:xfrm>
          <a:custGeom>
            <a:avLst/>
            <a:gdLst>
              <a:gd name="connsiteX0" fmla="*/ 0 w 3897619"/>
              <a:gd name="connsiteY0" fmla="*/ 0 h 3700379"/>
              <a:gd name="connsiteX1" fmla="*/ 3897619 w 3897619"/>
              <a:gd name="connsiteY1" fmla="*/ 0 h 3700379"/>
              <a:gd name="connsiteX2" fmla="*/ 3897619 w 3897619"/>
              <a:gd name="connsiteY2" fmla="*/ 3700379 h 3700379"/>
              <a:gd name="connsiteX3" fmla="*/ 0 w 3897619"/>
              <a:gd name="connsiteY3" fmla="*/ 3700379 h 370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7619" h="3700379">
                <a:moveTo>
                  <a:pt x="0" y="0"/>
                </a:moveTo>
                <a:lnTo>
                  <a:pt x="3897619" y="0"/>
                </a:lnTo>
                <a:lnTo>
                  <a:pt x="3897619" y="3700379"/>
                </a:lnTo>
                <a:lnTo>
                  <a:pt x="0" y="3700379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5847348" y="7400759"/>
            <a:ext cx="2923214" cy="3700379"/>
          </a:xfrm>
          <a:custGeom>
            <a:avLst/>
            <a:gdLst>
              <a:gd name="connsiteX0" fmla="*/ 0 w 3897619"/>
              <a:gd name="connsiteY0" fmla="*/ 0 h 3700379"/>
              <a:gd name="connsiteX1" fmla="*/ 3897619 w 3897619"/>
              <a:gd name="connsiteY1" fmla="*/ 0 h 3700379"/>
              <a:gd name="connsiteX2" fmla="*/ 3897619 w 3897619"/>
              <a:gd name="connsiteY2" fmla="*/ 3700379 h 3700379"/>
              <a:gd name="connsiteX3" fmla="*/ 0 w 3897619"/>
              <a:gd name="connsiteY3" fmla="*/ 3700379 h 370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7619" h="3700379">
                <a:moveTo>
                  <a:pt x="0" y="0"/>
                </a:moveTo>
                <a:lnTo>
                  <a:pt x="3897619" y="0"/>
                </a:lnTo>
                <a:lnTo>
                  <a:pt x="3897619" y="3700379"/>
                </a:lnTo>
                <a:lnTo>
                  <a:pt x="0" y="3700379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8783972" y="2"/>
            <a:ext cx="5846429" cy="3700379"/>
          </a:xfrm>
          <a:custGeom>
            <a:avLst/>
            <a:gdLst>
              <a:gd name="connsiteX0" fmla="*/ 0 w 7795239"/>
              <a:gd name="connsiteY0" fmla="*/ 0 h 3700379"/>
              <a:gd name="connsiteX1" fmla="*/ 7795239 w 7795239"/>
              <a:gd name="connsiteY1" fmla="*/ 0 h 3700379"/>
              <a:gd name="connsiteX2" fmla="*/ 7795239 w 7795239"/>
              <a:gd name="connsiteY2" fmla="*/ 3700379 h 3700379"/>
              <a:gd name="connsiteX3" fmla="*/ 0 w 7795239"/>
              <a:gd name="connsiteY3" fmla="*/ 3700379 h 370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5239" h="3700379">
                <a:moveTo>
                  <a:pt x="0" y="0"/>
                </a:moveTo>
                <a:lnTo>
                  <a:pt x="7795239" y="0"/>
                </a:lnTo>
                <a:lnTo>
                  <a:pt x="7795239" y="3700379"/>
                </a:lnTo>
                <a:lnTo>
                  <a:pt x="0" y="3700379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8783972" y="7400759"/>
            <a:ext cx="5846429" cy="3700379"/>
          </a:xfrm>
          <a:custGeom>
            <a:avLst/>
            <a:gdLst>
              <a:gd name="connsiteX0" fmla="*/ 0 w 7795239"/>
              <a:gd name="connsiteY0" fmla="*/ 0 h 3700379"/>
              <a:gd name="connsiteX1" fmla="*/ 7795239 w 7795239"/>
              <a:gd name="connsiteY1" fmla="*/ 0 h 3700379"/>
              <a:gd name="connsiteX2" fmla="*/ 7795239 w 7795239"/>
              <a:gd name="connsiteY2" fmla="*/ 3700379 h 3700379"/>
              <a:gd name="connsiteX3" fmla="*/ 0 w 7795239"/>
              <a:gd name="connsiteY3" fmla="*/ 3700379 h 370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5239" h="3700379">
                <a:moveTo>
                  <a:pt x="0" y="0"/>
                </a:moveTo>
                <a:lnTo>
                  <a:pt x="7795239" y="0"/>
                </a:lnTo>
                <a:lnTo>
                  <a:pt x="7795239" y="3700379"/>
                </a:lnTo>
                <a:lnTo>
                  <a:pt x="0" y="3700379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198767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H="1">
            <a:off x="9512527" y="3350521"/>
            <a:ext cx="3855834" cy="6191896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19"/>
          </a:p>
        </p:txBody>
      </p:sp>
      <p:sp>
        <p:nvSpPr>
          <p:cNvPr id="7" name="Rectangle 6"/>
          <p:cNvSpPr/>
          <p:nvPr userDrawn="1"/>
        </p:nvSpPr>
        <p:spPr>
          <a:xfrm flipH="1">
            <a:off x="4345924" y="6507519"/>
            <a:ext cx="5023666" cy="3034898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19"/>
          </a:p>
        </p:txBody>
      </p:sp>
      <p:sp>
        <p:nvSpPr>
          <p:cNvPr id="8" name="Rectangle 7"/>
          <p:cNvSpPr/>
          <p:nvPr userDrawn="1"/>
        </p:nvSpPr>
        <p:spPr>
          <a:xfrm flipH="1">
            <a:off x="1338444" y="3350522"/>
            <a:ext cx="5023666" cy="3025925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19"/>
          </a:p>
        </p:txBody>
      </p:sp>
      <p:sp>
        <p:nvSpPr>
          <p:cNvPr id="9" name="Rectangle 8"/>
          <p:cNvSpPr/>
          <p:nvPr userDrawn="1"/>
        </p:nvSpPr>
        <p:spPr>
          <a:xfrm flipH="1">
            <a:off x="6513325" y="3350522"/>
            <a:ext cx="2856268" cy="3025925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19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1338445" y="6517657"/>
            <a:ext cx="2856268" cy="3024760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19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338443" y="3355974"/>
            <a:ext cx="5009454" cy="3020472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505047" y="3350522"/>
            <a:ext cx="2864546" cy="3025925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3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1338440" y="6523775"/>
            <a:ext cx="2842056" cy="3018642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4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4356096" y="6523775"/>
            <a:ext cx="5013494" cy="3018642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517531" y="3350524"/>
            <a:ext cx="3850829" cy="6175640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57273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853032" y="3484857"/>
            <a:ext cx="2454284" cy="3467559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320379" y="3484857"/>
            <a:ext cx="2467862" cy="3467559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8801297" y="3484850"/>
            <a:ext cx="4405254" cy="5649619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9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45473" y="3484857"/>
            <a:ext cx="2480922" cy="3467559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62402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4913554" y="3429570"/>
            <a:ext cx="1755648" cy="1755648"/>
          </a:xfrm>
          <a:custGeom>
            <a:avLst/>
            <a:gdLst>
              <a:gd name="connsiteX0" fmla="*/ 0 w 2340864"/>
              <a:gd name="connsiteY0" fmla="*/ 0 h 2077517"/>
              <a:gd name="connsiteX1" fmla="*/ 2340864 w 2340864"/>
              <a:gd name="connsiteY1" fmla="*/ 0 h 2077517"/>
              <a:gd name="connsiteX2" fmla="*/ 2340864 w 2340864"/>
              <a:gd name="connsiteY2" fmla="*/ 2077517 h 2077517"/>
              <a:gd name="connsiteX3" fmla="*/ 0 w 2340864"/>
              <a:gd name="connsiteY3" fmla="*/ 2077517 h 2077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864" h="2077517">
                <a:moveTo>
                  <a:pt x="0" y="0"/>
                </a:moveTo>
                <a:lnTo>
                  <a:pt x="2340864" y="0"/>
                </a:lnTo>
                <a:lnTo>
                  <a:pt x="2340864" y="2077517"/>
                </a:lnTo>
                <a:lnTo>
                  <a:pt x="0" y="2077517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1"/>
          </p:nvPr>
        </p:nvSpPr>
        <p:spPr>
          <a:xfrm>
            <a:off x="3089064" y="3429570"/>
            <a:ext cx="1755648" cy="1755648"/>
          </a:xfrm>
          <a:custGeom>
            <a:avLst/>
            <a:gdLst>
              <a:gd name="connsiteX0" fmla="*/ 0 w 2340864"/>
              <a:gd name="connsiteY0" fmla="*/ 0 h 2077517"/>
              <a:gd name="connsiteX1" fmla="*/ 2340864 w 2340864"/>
              <a:gd name="connsiteY1" fmla="*/ 0 h 2077517"/>
              <a:gd name="connsiteX2" fmla="*/ 2340864 w 2340864"/>
              <a:gd name="connsiteY2" fmla="*/ 2077517 h 2077517"/>
              <a:gd name="connsiteX3" fmla="*/ 0 w 2340864"/>
              <a:gd name="connsiteY3" fmla="*/ 2077517 h 2077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864" h="2077517">
                <a:moveTo>
                  <a:pt x="0" y="0"/>
                </a:moveTo>
                <a:lnTo>
                  <a:pt x="2340864" y="0"/>
                </a:lnTo>
                <a:lnTo>
                  <a:pt x="2340864" y="2077517"/>
                </a:lnTo>
                <a:lnTo>
                  <a:pt x="0" y="2077517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2"/>
          </p:nvPr>
        </p:nvSpPr>
        <p:spPr>
          <a:xfrm>
            <a:off x="1260395" y="3429570"/>
            <a:ext cx="1755648" cy="1755648"/>
          </a:xfrm>
          <a:custGeom>
            <a:avLst/>
            <a:gdLst>
              <a:gd name="connsiteX0" fmla="*/ 0 w 2340864"/>
              <a:gd name="connsiteY0" fmla="*/ 0 h 2077517"/>
              <a:gd name="connsiteX1" fmla="*/ 2340864 w 2340864"/>
              <a:gd name="connsiteY1" fmla="*/ 0 h 2077517"/>
              <a:gd name="connsiteX2" fmla="*/ 2340864 w 2340864"/>
              <a:gd name="connsiteY2" fmla="*/ 2077517 h 2077517"/>
              <a:gd name="connsiteX3" fmla="*/ 0 w 2340864"/>
              <a:gd name="connsiteY3" fmla="*/ 2077517 h 2077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864" h="2077517">
                <a:moveTo>
                  <a:pt x="0" y="0"/>
                </a:moveTo>
                <a:lnTo>
                  <a:pt x="2340864" y="0"/>
                </a:lnTo>
                <a:lnTo>
                  <a:pt x="2340864" y="2077517"/>
                </a:lnTo>
                <a:lnTo>
                  <a:pt x="0" y="2077517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4913554" y="5253648"/>
            <a:ext cx="1755648" cy="1755648"/>
          </a:xfrm>
          <a:custGeom>
            <a:avLst/>
            <a:gdLst>
              <a:gd name="connsiteX0" fmla="*/ 0 w 2340864"/>
              <a:gd name="connsiteY0" fmla="*/ 0 h 2077517"/>
              <a:gd name="connsiteX1" fmla="*/ 2340864 w 2340864"/>
              <a:gd name="connsiteY1" fmla="*/ 0 h 2077517"/>
              <a:gd name="connsiteX2" fmla="*/ 2340864 w 2340864"/>
              <a:gd name="connsiteY2" fmla="*/ 2077517 h 2077517"/>
              <a:gd name="connsiteX3" fmla="*/ 0 w 2340864"/>
              <a:gd name="connsiteY3" fmla="*/ 2077517 h 2077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864" h="2077517">
                <a:moveTo>
                  <a:pt x="0" y="0"/>
                </a:moveTo>
                <a:lnTo>
                  <a:pt x="2340864" y="0"/>
                </a:lnTo>
                <a:lnTo>
                  <a:pt x="2340864" y="2077517"/>
                </a:lnTo>
                <a:lnTo>
                  <a:pt x="0" y="2077517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3089064" y="5253648"/>
            <a:ext cx="1755648" cy="1755648"/>
          </a:xfrm>
          <a:custGeom>
            <a:avLst/>
            <a:gdLst>
              <a:gd name="connsiteX0" fmla="*/ 0 w 2340864"/>
              <a:gd name="connsiteY0" fmla="*/ 0 h 2077517"/>
              <a:gd name="connsiteX1" fmla="*/ 2340864 w 2340864"/>
              <a:gd name="connsiteY1" fmla="*/ 0 h 2077517"/>
              <a:gd name="connsiteX2" fmla="*/ 2340864 w 2340864"/>
              <a:gd name="connsiteY2" fmla="*/ 2077517 h 2077517"/>
              <a:gd name="connsiteX3" fmla="*/ 0 w 2340864"/>
              <a:gd name="connsiteY3" fmla="*/ 2077517 h 2077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864" h="2077517">
                <a:moveTo>
                  <a:pt x="0" y="0"/>
                </a:moveTo>
                <a:lnTo>
                  <a:pt x="2340864" y="0"/>
                </a:lnTo>
                <a:lnTo>
                  <a:pt x="2340864" y="2077517"/>
                </a:lnTo>
                <a:lnTo>
                  <a:pt x="0" y="2077517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1260395" y="5253648"/>
            <a:ext cx="1755648" cy="1755648"/>
          </a:xfrm>
          <a:custGeom>
            <a:avLst/>
            <a:gdLst>
              <a:gd name="connsiteX0" fmla="*/ 0 w 2340864"/>
              <a:gd name="connsiteY0" fmla="*/ 0 h 2077517"/>
              <a:gd name="connsiteX1" fmla="*/ 2340864 w 2340864"/>
              <a:gd name="connsiteY1" fmla="*/ 0 h 2077517"/>
              <a:gd name="connsiteX2" fmla="*/ 2340864 w 2340864"/>
              <a:gd name="connsiteY2" fmla="*/ 2077517 h 2077517"/>
              <a:gd name="connsiteX3" fmla="*/ 0 w 2340864"/>
              <a:gd name="connsiteY3" fmla="*/ 2077517 h 2077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864" h="2077517">
                <a:moveTo>
                  <a:pt x="0" y="0"/>
                </a:moveTo>
                <a:lnTo>
                  <a:pt x="2340864" y="0"/>
                </a:lnTo>
                <a:lnTo>
                  <a:pt x="2340864" y="2077517"/>
                </a:lnTo>
                <a:lnTo>
                  <a:pt x="0" y="2077517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4902581" y="7076827"/>
            <a:ext cx="1755648" cy="1755648"/>
          </a:xfrm>
          <a:custGeom>
            <a:avLst/>
            <a:gdLst>
              <a:gd name="connsiteX0" fmla="*/ 0 w 2340864"/>
              <a:gd name="connsiteY0" fmla="*/ 0 h 2077517"/>
              <a:gd name="connsiteX1" fmla="*/ 2340864 w 2340864"/>
              <a:gd name="connsiteY1" fmla="*/ 0 h 2077517"/>
              <a:gd name="connsiteX2" fmla="*/ 2340864 w 2340864"/>
              <a:gd name="connsiteY2" fmla="*/ 2077517 h 2077517"/>
              <a:gd name="connsiteX3" fmla="*/ 0 w 2340864"/>
              <a:gd name="connsiteY3" fmla="*/ 2077517 h 2077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864" h="2077517">
                <a:moveTo>
                  <a:pt x="0" y="0"/>
                </a:moveTo>
                <a:lnTo>
                  <a:pt x="2340864" y="0"/>
                </a:lnTo>
                <a:lnTo>
                  <a:pt x="2340864" y="2077517"/>
                </a:lnTo>
                <a:lnTo>
                  <a:pt x="0" y="2077517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7"/>
          </p:nvPr>
        </p:nvSpPr>
        <p:spPr>
          <a:xfrm>
            <a:off x="3086974" y="7076827"/>
            <a:ext cx="1755648" cy="1755648"/>
          </a:xfrm>
          <a:custGeom>
            <a:avLst/>
            <a:gdLst>
              <a:gd name="connsiteX0" fmla="*/ 0 w 2340864"/>
              <a:gd name="connsiteY0" fmla="*/ 0 h 2077517"/>
              <a:gd name="connsiteX1" fmla="*/ 2340864 w 2340864"/>
              <a:gd name="connsiteY1" fmla="*/ 0 h 2077517"/>
              <a:gd name="connsiteX2" fmla="*/ 2340864 w 2340864"/>
              <a:gd name="connsiteY2" fmla="*/ 2077517 h 2077517"/>
              <a:gd name="connsiteX3" fmla="*/ 0 w 2340864"/>
              <a:gd name="connsiteY3" fmla="*/ 2077517 h 2077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864" h="2077517">
                <a:moveTo>
                  <a:pt x="0" y="0"/>
                </a:moveTo>
                <a:lnTo>
                  <a:pt x="2340864" y="0"/>
                </a:lnTo>
                <a:lnTo>
                  <a:pt x="2340864" y="2077517"/>
                </a:lnTo>
                <a:lnTo>
                  <a:pt x="0" y="2077517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1271368" y="7076827"/>
            <a:ext cx="1755648" cy="1755648"/>
          </a:xfrm>
          <a:custGeom>
            <a:avLst/>
            <a:gdLst>
              <a:gd name="connsiteX0" fmla="*/ 0 w 2340864"/>
              <a:gd name="connsiteY0" fmla="*/ 0 h 2077517"/>
              <a:gd name="connsiteX1" fmla="*/ 2340864 w 2340864"/>
              <a:gd name="connsiteY1" fmla="*/ 0 h 2077517"/>
              <a:gd name="connsiteX2" fmla="*/ 2340864 w 2340864"/>
              <a:gd name="connsiteY2" fmla="*/ 2077517 h 2077517"/>
              <a:gd name="connsiteX3" fmla="*/ 0 w 2340864"/>
              <a:gd name="connsiteY3" fmla="*/ 2077517 h 2077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864" h="2077517">
                <a:moveTo>
                  <a:pt x="0" y="0"/>
                </a:moveTo>
                <a:lnTo>
                  <a:pt x="2340864" y="0"/>
                </a:lnTo>
                <a:lnTo>
                  <a:pt x="2340864" y="2077517"/>
                </a:lnTo>
                <a:lnTo>
                  <a:pt x="0" y="2077517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004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-11799" y="3288883"/>
            <a:ext cx="2918765" cy="3165707"/>
          </a:xfrm>
          <a:custGeom>
            <a:avLst/>
            <a:gdLst>
              <a:gd name="connsiteX0" fmla="*/ 0 w 3891686"/>
              <a:gd name="connsiteY0" fmla="*/ 0 h 3165707"/>
              <a:gd name="connsiteX1" fmla="*/ 3891686 w 3891686"/>
              <a:gd name="connsiteY1" fmla="*/ 0 h 3165707"/>
              <a:gd name="connsiteX2" fmla="*/ 3891686 w 3891686"/>
              <a:gd name="connsiteY2" fmla="*/ 3165707 h 3165707"/>
              <a:gd name="connsiteX3" fmla="*/ 0 w 3891686"/>
              <a:gd name="connsiteY3" fmla="*/ 3165707 h 316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1686" h="3165707">
                <a:moveTo>
                  <a:pt x="0" y="0"/>
                </a:moveTo>
                <a:lnTo>
                  <a:pt x="3891686" y="0"/>
                </a:lnTo>
                <a:lnTo>
                  <a:pt x="3891686" y="3165707"/>
                </a:lnTo>
                <a:lnTo>
                  <a:pt x="0" y="3165707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2917939" y="6454592"/>
            <a:ext cx="2918765" cy="3165707"/>
          </a:xfrm>
          <a:custGeom>
            <a:avLst/>
            <a:gdLst>
              <a:gd name="connsiteX0" fmla="*/ 0 w 3891686"/>
              <a:gd name="connsiteY0" fmla="*/ 0 h 3165707"/>
              <a:gd name="connsiteX1" fmla="*/ 3891686 w 3891686"/>
              <a:gd name="connsiteY1" fmla="*/ 0 h 3165707"/>
              <a:gd name="connsiteX2" fmla="*/ 3891686 w 3891686"/>
              <a:gd name="connsiteY2" fmla="*/ 3165707 h 3165707"/>
              <a:gd name="connsiteX3" fmla="*/ 0 w 3891686"/>
              <a:gd name="connsiteY3" fmla="*/ 3165707 h 316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1686" h="3165707">
                <a:moveTo>
                  <a:pt x="0" y="0"/>
                </a:moveTo>
                <a:lnTo>
                  <a:pt x="3891686" y="0"/>
                </a:lnTo>
                <a:lnTo>
                  <a:pt x="3891686" y="3165707"/>
                </a:lnTo>
                <a:lnTo>
                  <a:pt x="0" y="3165707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5847677" y="3288885"/>
            <a:ext cx="2918765" cy="3165707"/>
          </a:xfrm>
          <a:custGeom>
            <a:avLst/>
            <a:gdLst>
              <a:gd name="connsiteX0" fmla="*/ 0 w 3891686"/>
              <a:gd name="connsiteY0" fmla="*/ 0 h 3165707"/>
              <a:gd name="connsiteX1" fmla="*/ 3891686 w 3891686"/>
              <a:gd name="connsiteY1" fmla="*/ 0 h 3165707"/>
              <a:gd name="connsiteX2" fmla="*/ 3891686 w 3891686"/>
              <a:gd name="connsiteY2" fmla="*/ 3165707 h 3165707"/>
              <a:gd name="connsiteX3" fmla="*/ 0 w 3891686"/>
              <a:gd name="connsiteY3" fmla="*/ 3165707 h 316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1686" h="3165707">
                <a:moveTo>
                  <a:pt x="0" y="0"/>
                </a:moveTo>
                <a:lnTo>
                  <a:pt x="3891686" y="0"/>
                </a:lnTo>
                <a:lnTo>
                  <a:pt x="3891686" y="3165707"/>
                </a:lnTo>
                <a:lnTo>
                  <a:pt x="0" y="3165707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8777414" y="6454592"/>
            <a:ext cx="2918765" cy="3165707"/>
          </a:xfrm>
          <a:custGeom>
            <a:avLst/>
            <a:gdLst>
              <a:gd name="connsiteX0" fmla="*/ 0 w 3891686"/>
              <a:gd name="connsiteY0" fmla="*/ 0 h 3165707"/>
              <a:gd name="connsiteX1" fmla="*/ 3891686 w 3891686"/>
              <a:gd name="connsiteY1" fmla="*/ 0 h 3165707"/>
              <a:gd name="connsiteX2" fmla="*/ 3891686 w 3891686"/>
              <a:gd name="connsiteY2" fmla="*/ 3165707 h 3165707"/>
              <a:gd name="connsiteX3" fmla="*/ 0 w 3891686"/>
              <a:gd name="connsiteY3" fmla="*/ 3165707 h 316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1686" h="3165707">
                <a:moveTo>
                  <a:pt x="0" y="0"/>
                </a:moveTo>
                <a:lnTo>
                  <a:pt x="3891686" y="0"/>
                </a:lnTo>
                <a:lnTo>
                  <a:pt x="3891686" y="3165707"/>
                </a:lnTo>
                <a:lnTo>
                  <a:pt x="0" y="3165707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1711941" y="3288885"/>
            <a:ext cx="2918765" cy="3165707"/>
          </a:xfrm>
          <a:custGeom>
            <a:avLst/>
            <a:gdLst>
              <a:gd name="connsiteX0" fmla="*/ 0 w 3891686"/>
              <a:gd name="connsiteY0" fmla="*/ 0 h 3165707"/>
              <a:gd name="connsiteX1" fmla="*/ 3891686 w 3891686"/>
              <a:gd name="connsiteY1" fmla="*/ 0 h 3165707"/>
              <a:gd name="connsiteX2" fmla="*/ 3891686 w 3891686"/>
              <a:gd name="connsiteY2" fmla="*/ 3165707 h 3165707"/>
              <a:gd name="connsiteX3" fmla="*/ 0 w 3891686"/>
              <a:gd name="connsiteY3" fmla="*/ 3165707 h 316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1686" h="3165707">
                <a:moveTo>
                  <a:pt x="0" y="0"/>
                </a:moveTo>
                <a:lnTo>
                  <a:pt x="3891686" y="0"/>
                </a:lnTo>
                <a:lnTo>
                  <a:pt x="3891686" y="3165707"/>
                </a:lnTo>
                <a:lnTo>
                  <a:pt x="0" y="3165707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612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660491" y="3500422"/>
            <a:ext cx="4105952" cy="5441234"/>
          </a:xfrm>
          <a:custGeom>
            <a:avLst/>
            <a:gdLst>
              <a:gd name="connsiteX0" fmla="*/ 0 w 5474603"/>
              <a:gd name="connsiteY0" fmla="*/ 0 h 5441234"/>
              <a:gd name="connsiteX1" fmla="*/ 5474603 w 5474603"/>
              <a:gd name="connsiteY1" fmla="*/ 0 h 5441234"/>
              <a:gd name="connsiteX2" fmla="*/ 5474603 w 5474603"/>
              <a:gd name="connsiteY2" fmla="*/ 5441234 h 5441234"/>
              <a:gd name="connsiteX3" fmla="*/ 0 w 5474603"/>
              <a:gd name="connsiteY3" fmla="*/ 5441234 h 544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4603" h="5441234">
                <a:moveTo>
                  <a:pt x="0" y="0"/>
                </a:moveTo>
                <a:lnTo>
                  <a:pt x="5474603" y="0"/>
                </a:lnTo>
                <a:lnTo>
                  <a:pt x="5474603" y="5441234"/>
                </a:lnTo>
                <a:lnTo>
                  <a:pt x="0" y="5441234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777416" y="3500426"/>
            <a:ext cx="5853293" cy="2708555"/>
          </a:xfrm>
          <a:custGeom>
            <a:avLst/>
            <a:gdLst>
              <a:gd name="connsiteX0" fmla="*/ 0 w 7804390"/>
              <a:gd name="connsiteY0" fmla="*/ 0 h 2708555"/>
              <a:gd name="connsiteX1" fmla="*/ 7804390 w 7804390"/>
              <a:gd name="connsiteY1" fmla="*/ 0 h 2708555"/>
              <a:gd name="connsiteX2" fmla="*/ 7804390 w 7804390"/>
              <a:gd name="connsiteY2" fmla="*/ 2708555 h 2708555"/>
              <a:gd name="connsiteX3" fmla="*/ 0 w 7804390"/>
              <a:gd name="connsiteY3" fmla="*/ 2708555 h 270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04390" h="2708555">
                <a:moveTo>
                  <a:pt x="0" y="0"/>
                </a:moveTo>
                <a:lnTo>
                  <a:pt x="7804390" y="0"/>
                </a:lnTo>
                <a:lnTo>
                  <a:pt x="7804390" y="2708555"/>
                </a:lnTo>
                <a:lnTo>
                  <a:pt x="0" y="2708555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777414" y="6233103"/>
            <a:ext cx="2918765" cy="2708555"/>
          </a:xfrm>
          <a:custGeom>
            <a:avLst/>
            <a:gdLst>
              <a:gd name="connsiteX0" fmla="*/ 0 w 3891686"/>
              <a:gd name="connsiteY0" fmla="*/ 0 h 2708555"/>
              <a:gd name="connsiteX1" fmla="*/ 3891686 w 3891686"/>
              <a:gd name="connsiteY1" fmla="*/ 0 h 2708555"/>
              <a:gd name="connsiteX2" fmla="*/ 3891686 w 3891686"/>
              <a:gd name="connsiteY2" fmla="*/ 2708555 h 2708555"/>
              <a:gd name="connsiteX3" fmla="*/ 0 w 3891686"/>
              <a:gd name="connsiteY3" fmla="*/ 2708555 h 270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1686" h="2708555">
                <a:moveTo>
                  <a:pt x="0" y="0"/>
                </a:moveTo>
                <a:lnTo>
                  <a:pt x="3891686" y="0"/>
                </a:lnTo>
                <a:lnTo>
                  <a:pt x="3891686" y="2708555"/>
                </a:lnTo>
                <a:lnTo>
                  <a:pt x="0" y="2708555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11711941" y="6233103"/>
            <a:ext cx="2918765" cy="2708555"/>
          </a:xfrm>
          <a:custGeom>
            <a:avLst/>
            <a:gdLst>
              <a:gd name="connsiteX0" fmla="*/ 0 w 3891686"/>
              <a:gd name="connsiteY0" fmla="*/ 0 h 2708555"/>
              <a:gd name="connsiteX1" fmla="*/ 3891686 w 3891686"/>
              <a:gd name="connsiteY1" fmla="*/ 0 h 2708555"/>
              <a:gd name="connsiteX2" fmla="*/ 3891686 w 3891686"/>
              <a:gd name="connsiteY2" fmla="*/ 2708555 h 2708555"/>
              <a:gd name="connsiteX3" fmla="*/ 0 w 3891686"/>
              <a:gd name="connsiteY3" fmla="*/ 2708555 h 270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1686" h="2708555">
                <a:moveTo>
                  <a:pt x="0" y="0"/>
                </a:moveTo>
                <a:lnTo>
                  <a:pt x="3891686" y="0"/>
                </a:lnTo>
                <a:lnTo>
                  <a:pt x="3891686" y="2708555"/>
                </a:lnTo>
                <a:lnTo>
                  <a:pt x="0" y="2708555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882907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79879" y="3910884"/>
            <a:ext cx="7609420" cy="4678845"/>
          </a:xfrm>
          <a:custGeom>
            <a:avLst/>
            <a:gdLst>
              <a:gd name="connsiteX0" fmla="*/ 0 w 10145893"/>
              <a:gd name="connsiteY0" fmla="*/ 0 h 6238459"/>
              <a:gd name="connsiteX1" fmla="*/ 10145893 w 10145893"/>
              <a:gd name="connsiteY1" fmla="*/ 0 h 6238459"/>
              <a:gd name="connsiteX2" fmla="*/ 10145893 w 10145893"/>
              <a:gd name="connsiteY2" fmla="*/ 6238459 h 6238459"/>
              <a:gd name="connsiteX3" fmla="*/ 0 w 10145893"/>
              <a:gd name="connsiteY3" fmla="*/ 6238459 h 623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5893" h="6238459">
                <a:moveTo>
                  <a:pt x="0" y="0"/>
                </a:moveTo>
                <a:lnTo>
                  <a:pt x="10145893" y="0"/>
                </a:lnTo>
                <a:lnTo>
                  <a:pt x="10145893" y="6238459"/>
                </a:lnTo>
                <a:lnTo>
                  <a:pt x="0" y="6238459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7153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668161" y="-4706"/>
            <a:ext cx="3646736" cy="5468651"/>
          </a:xfrm>
          <a:custGeom>
            <a:avLst/>
            <a:gdLst>
              <a:gd name="connsiteX0" fmla="*/ 0 w 4862315"/>
              <a:gd name="connsiteY0" fmla="*/ 0 h 5468651"/>
              <a:gd name="connsiteX1" fmla="*/ 4862315 w 4862315"/>
              <a:gd name="connsiteY1" fmla="*/ 0 h 5468651"/>
              <a:gd name="connsiteX2" fmla="*/ 4862315 w 4862315"/>
              <a:gd name="connsiteY2" fmla="*/ 5468651 h 5468651"/>
              <a:gd name="connsiteX3" fmla="*/ 0 w 4862315"/>
              <a:gd name="connsiteY3" fmla="*/ 5468651 h 546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2315" h="5468651">
                <a:moveTo>
                  <a:pt x="0" y="0"/>
                </a:moveTo>
                <a:lnTo>
                  <a:pt x="4862315" y="0"/>
                </a:lnTo>
                <a:lnTo>
                  <a:pt x="4862315" y="5468651"/>
                </a:lnTo>
                <a:lnTo>
                  <a:pt x="0" y="5468651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-413" y="5463944"/>
            <a:ext cx="3657708" cy="5508858"/>
          </a:xfrm>
          <a:custGeom>
            <a:avLst/>
            <a:gdLst>
              <a:gd name="connsiteX0" fmla="*/ 0 w 4876944"/>
              <a:gd name="connsiteY0" fmla="*/ 0 h 5508858"/>
              <a:gd name="connsiteX1" fmla="*/ 4876944 w 4876944"/>
              <a:gd name="connsiteY1" fmla="*/ 0 h 5508858"/>
              <a:gd name="connsiteX2" fmla="*/ 4876944 w 4876944"/>
              <a:gd name="connsiteY2" fmla="*/ 5508858 h 5508858"/>
              <a:gd name="connsiteX3" fmla="*/ 0 w 4876944"/>
              <a:gd name="connsiteY3" fmla="*/ 5508858 h 550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944" h="5508858">
                <a:moveTo>
                  <a:pt x="0" y="0"/>
                </a:moveTo>
                <a:lnTo>
                  <a:pt x="4876944" y="0"/>
                </a:lnTo>
                <a:lnTo>
                  <a:pt x="4876944" y="5508858"/>
                </a:lnTo>
                <a:lnTo>
                  <a:pt x="0" y="5508858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7325153" y="5463944"/>
            <a:ext cx="3657906" cy="5508859"/>
          </a:xfrm>
          <a:custGeom>
            <a:avLst/>
            <a:gdLst>
              <a:gd name="connsiteX0" fmla="*/ 0 w 4877208"/>
              <a:gd name="connsiteY0" fmla="*/ 0 h 5508859"/>
              <a:gd name="connsiteX1" fmla="*/ 4877208 w 4877208"/>
              <a:gd name="connsiteY1" fmla="*/ 0 h 5508859"/>
              <a:gd name="connsiteX2" fmla="*/ 4877208 w 4877208"/>
              <a:gd name="connsiteY2" fmla="*/ 5508859 h 5508859"/>
              <a:gd name="connsiteX3" fmla="*/ 0 w 4877208"/>
              <a:gd name="connsiteY3" fmla="*/ 5508859 h 550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7208" h="5508859">
                <a:moveTo>
                  <a:pt x="0" y="0"/>
                </a:moveTo>
                <a:lnTo>
                  <a:pt x="4877208" y="0"/>
                </a:lnTo>
                <a:lnTo>
                  <a:pt x="4877208" y="5508859"/>
                </a:lnTo>
                <a:lnTo>
                  <a:pt x="0" y="5508859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0972800" y="3"/>
            <a:ext cx="3657600" cy="5463941"/>
          </a:xfrm>
          <a:custGeom>
            <a:avLst/>
            <a:gdLst>
              <a:gd name="connsiteX0" fmla="*/ 0 w 4876800"/>
              <a:gd name="connsiteY0" fmla="*/ 0 h 5463941"/>
              <a:gd name="connsiteX1" fmla="*/ 4876800 w 4876800"/>
              <a:gd name="connsiteY1" fmla="*/ 0 h 5463941"/>
              <a:gd name="connsiteX2" fmla="*/ 4876800 w 4876800"/>
              <a:gd name="connsiteY2" fmla="*/ 5463941 h 5463941"/>
              <a:gd name="connsiteX3" fmla="*/ 0 w 4876800"/>
              <a:gd name="connsiteY3" fmla="*/ 5463941 h 5463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5463941">
                <a:moveTo>
                  <a:pt x="0" y="0"/>
                </a:moveTo>
                <a:lnTo>
                  <a:pt x="4876800" y="0"/>
                </a:lnTo>
                <a:lnTo>
                  <a:pt x="4876800" y="5463941"/>
                </a:lnTo>
                <a:lnTo>
                  <a:pt x="0" y="5463941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0217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-29262" y="-12283"/>
            <a:ext cx="3664916" cy="3657600"/>
          </a:xfrm>
          <a:custGeom>
            <a:avLst/>
            <a:gdLst>
              <a:gd name="connsiteX0" fmla="*/ 0 w 4886554"/>
              <a:gd name="connsiteY0" fmla="*/ 0 h 3657600"/>
              <a:gd name="connsiteX1" fmla="*/ 4886554 w 4886554"/>
              <a:gd name="connsiteY1" fmla="*/ 0 h 3657600"/>
              <a:gd name="connsiteX2" fmla="*/ 4886554 w 4886554"/>
              <a:gd name="connsiteY2" fmla="*/ 3657600 h 3657600"/>
              <a:gd name="connsiteX3" fmla="*/ 0 w 4886554"/>
              <a:gd name="connsiteY3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6554" h="3657600">
                <a:moveTo>
                  <a:pt x="0" y="0"/>
                </a:moveTo>
                <a:lnTo>
                  <a:pt x="4886554" y="0"/>
                </a:lnTo>
                <a:lnTo>
                  <a:pt x="4886554" y="3657600"/>
                </a:lnTo>
                <a:lnTo>
                  <a:pt x="0" y="3657600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-29262" y="3649217"/>
            <a:ext cx="3664916" cy="3657600"/>
          </a:xfrm>
          <a:custGeom>
            <a:avLst/>
            <a:gdLst>
              <a:gd name="connsiteX0" fmla="*/ 0 w 4886554"/>
              <a:gd name="connsiteY0" fmla="*/ 0 h 3657600"/>
              <a:gd name="connsiteX1" fmla="*/ 4886554 w 4886554"/>
              <a:gd name="connsiteY1" fmla="*/ 0 h 3657600"/>
              <a:gd name="connsiteX2" fmla="*/ 4886554 w 4886554"/>
              <a:gd name="connsiteY2" fmla="*/ 3657600 h 3657600"/>
              <a:gd name="connsiteX3" fmla="*/ 0 w 4886554"/>
              <a:gd name="connsiteY3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6554" h="3657600">
                <a:moveTo>
                  <a:pt x="0" y="0"/>
                </a:moveTo>
                <a:lnTo>
                  <a:pt x="4886554" y="0"/>
                </a:lnTo>
                <a:lnTo>
                  <a:pt x="4886554" y="3657600"/>
                </a:lnTo>
                <a:lnTo>
                  <a:pt x="0" y="3657600"/>
                </a:lnTo>
                <a:close/>
              </a:path>
            </a:pathLst>
          </a:cu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3643160" y="3649217"/>
            <a:ext cx="3664916" cy="3657600"/>
          </a:xfrm>
          <a:custGeom>
            <a:avLst/>
            <a:gdLst>
              <a:gd name="connsiteX0" fmla="*/ 0 w 4886554"/>
              <a:gd name="connsiteY0" fmla="*/ 0 h 3657600"/>
              <a:gd name="connsiteX1" fmla="*/ 4886554 w 4886554"/>
              <a:gd name="connsiteY1" fmla="*/ 0 h 3657600"/>
              <a:gd name="connsiteX2" fmla="*/ 4886554 w 4886554"/>
              <a:gd name="connsiteY2" fmla="*/ 3657600 h 3657600"/>
              <a:gd name="connsiteX3" fmla="*/ 0 w 4886554"/>
              <a:gd name="connsiteY3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6554" h="3657600">
                <a:moveTo>
                  <a:pt x="0" y="0"/>
                </a:moveTo>
                <a:lnTo>
                  <a:pt x="4886554" y="0"/>
                </a:lnTo>
                <a:lnTo>
                  <a:pt x="4886554" y="3657600"/>
                </a:lnTo>
                <a:lnTo>
                  <a:pt x="0" y="3657600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7306012" y="3649217"/>
            <a:ext cx="3664916" cy="3657600"/>
          </a:xfrm>
          <a:custGeom>
            <a:avLst/>
            <a:gdLst>
              <a:gd name="connsiteX0" fmla="*/ 0 w 4886554"/>
              <a:gd name="connsiteY0" fmla="*/ 0 h 3657600"/>
              <a:gd name="connsiteX1" fmla="*/ 4886554 w 4886554"/>
              <a:gd name="connsiteY1" fmla="*/ 0 h 3657600"/>
              <a:gd name="connsiteX2" fmla="*/ 4886554 w 4886554"/>
              <a:gd name="connsiteY2" fmla="*/ 3657600 h 3657600"/>
              <a:gd name="connsiteX3" fmla="*/ 0 w 4886554"/>
              <a:gd name="connsiteY3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6554" h="3657600">
                <a:moveTo>
                  <a:pt x="0" y="0"/>
                </a:moveTo>
                <a:lnTo>
                  <a:pt x="4886554" y="0"/>
                </a:lnTo>
                <a:lnTo>
                  <a:pt x="4886554" y="3657600"/>
                </a:lnTo>
                <a:lnTo>
                  <a:pt x="0" y="3657600"/>
                </a:lnTo>
                <a:close/>
              </a:path>
            </a:pathLst>
          </a:cu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7300570" y="-12283"/>
            <a:ext cx="3664916" cy="3657600"/>
          </a:xfrm>
          <a:custGeom>
            <a:avLst/>
            <a:gdLst>
              <a:gd name="connsiteX0" fmla="*/ 0 w 4886554"/>
              <a:gd name="connsiteY0" fmla="*/ 0 h 3657600"/>
              <a:gd name="connsiteX1" fmla="*/ 4886554 w 4886554"/>
              <a:gd name="connsiteY1" fmla="*/ 0 h 3657600"/>
              <a:gd name="connsiteX2" fmla="*/ 4886554 w 4886554"/>
              <a:gd name="connsiteY2" fmla="*/ 3657600 h 3657600"/>
              <a:gd name="connsiteX3" fmla="*/ 0 w 4886554"/>
              <a:gd name="connsiteY3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6554" h="3657600">
                <a:moveTo>
                  <a:pt x="0" y="0"/>
                </a:moveTo>
                <a:lnTo>
                  <a:pt x="4886554" y="0"/>
                </a:lnTo>
                <a:lnTo>
                  <a:pt x="4886554" y="3657600"/>
                </a:lnTo>
                <a:lnTo>
                  <a:pt x="0" y="3657600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10965484" y="-12283"/>
            <a:ext cx="3664916" cy="3657600"/>
          </a:xfrm>
          <a:custGeom>
            <a:avLst/>
            <a:gdLst>
              <a:gd name="connsiteX0" fmla="*/ 0 w 4886554"/>
              <a:gd name="connsiteY0" fmla="*/ 0 h 3657600"/>
              <a:gd name="connsiteX1" fmla="*/ 4886554 w 4886554"/>
              <a:gd name="connsiteY1" fmla="*/ 0 h 3657600"/>
              <a:gd name="connsiteX2" fmla="*/ 4886554 w 4886554"/>
              <a:gd name="connsiteY2" fmla="*/ 3657600 h 3657600"/>
              <a:gd name="connsiteX3" fmla="*/ 0 w 4886554"/>
              <a:gd name="connsiteY3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6554" h="3657600">
                <a:moveTo>
                  <a:pt x="0" y="0"/>
                </a:moveTo>
                <a:lnTo>
                  <a:pt x="4886554" y="0"/>
                </a:lnTo>
                <a:lnTo>
                  <a:pt x="4886554" y="3657600"/>
                </a:lnTo>
                <a:lnTo>
                  <a:pt x="0" y="3657600"/>
                </a:lnTo>
                <a:close/>
              </a:path>
            </a:pathLst>
          </a:cu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73118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51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79878" y="3385713"/>
            <a:ext cx="7609420" cy="6238459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823865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11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556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36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5004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189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43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04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794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095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071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4294967295"/>
          </p:nvPr>
        </p:nvSpPr>
        <p:spPr>
          <a:xfrm>
            <a:off x="3668161" y="-4706"/>
            <a:ext cx="3646736" cy="5468651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7" name="Picture Placeholder 15"/>
          <p:cNvSpPr>
            <a:spLocks noGrp="1"/>
          </p:cNvSpPr>
          <p:nvPr>
            <p:ph type="pic" sz="quarter" idx="4294967295"/>
          </p:nvPr>
        </p:nvSpPr>
        <p:spPr>
          <a:xfrm>
            <a:off x="-413" y="5463944"/>
            <a:ext cx="3657708" cy="5508858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8" name="Picture Placeholder 22"/>
          <p:cNvSpPr>
            <a:spLocks noGrp="1"/>
          </p:cNvSpPr>
          <p:nvPr>
            <p:ph type="pic" sz="quarter" idx="4294967295"/>
          </p:nvPr>
        </p:nvSpPr>
        <p:spPr>
          <a:xfrm>
            <a:off x="10972800" y="3"/>
            <a:ext cx="3657600" cy="5463941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9" name="Picture Placeholder 23"/>
          <p:cNvSpPr>
            <a:spLocks noGrp="1"/>
          </p:cNvSpPr>
          <p:nvPr>
            <p:ph type="pic" sz="quarter" idx="4294967295"/>
          </p:nvPr>
        </p:nvSpPr>
        <p:spPr>
          <a:xfrm>
            <a:off x="7325153" y="5463944"/>
            <a:ext cx="3657906" cy="5508859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65472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628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8893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5546" y="6380"/>
            <a:ext cx="14624855" cy="6470620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01115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0" y="5852160"/>
            <a:ext cx="14630400" cy="5120640"/>
          </a:xfrm>
          <a:custGeom>
            <a:avLst/>
            <a:gdLst>
              <a:gd name="connsiteX0" fmla="*/ 0 w 19507200"/>
              <a:gd name="connsiteY0" fmla="*/ 0 h 5120640"/>
              <a:gd name="connsiteX1" fmla="*/ 19507200 w 19507200"/>
              <a:gd name="connsiteY1" fmla="*/ 0 h 5120640"/>
              <a:gd name="connsiteX2" fmla="*/ 19507200 w 19507200"/>
              <a:gd name="connsiteY2" fmla="*/ 5120640 h 5120640"/>
              <a:gd name="connsiteX3" fmla="*/ 0 w 19507200"/>
              <a:gd name="connsiteY3" fmla="*/ 5120640 h 512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07200" h="5120640">
                <a:moveTo>
                  <a:pt x="0" y="0"/>
                </a:moveTo>
                <a:lnTo>
                  <a:pt x="19507200" y="0"/>
                </a:lnTo>
                <a:lnTo>
                  <a:pt x="19507200" y="5120640"/>
                </a:lnTo>
                <a:lnTo>
                  <a:pt x="0" y="5120640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810050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721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7724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935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436" y="1"/>
            <a:ext cx="14621966" cy="5417388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473417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605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33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4294967295"/>
          </p:nvPr>
        </p:nvSpPr>
        <p:spPr>
          <a:xfrm>
            <a:off x="-29262" y="-12283"/>
            <a:ext cx="3664916" cy="3657600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7" name="Picture Placeholder 11"/>
          <p:cNvSpPr>
            <a:spLocks noGrp="1"/>
          </p:cNvSpPr>
          <p:nvPr>
            <p:ph type="pic" sz="quarter" idx="4294967295"/>
          </p:nvPr>
        </p:nvSpPr>
        <p:spPr>
          <a:xfrm>
            <a:off x="7300570" y="-12283"/>
            <a:ext cx="3664916" cy="3657600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8" name="Picture Placeholder 12"/>
          <p:cNvSpPr>
            <a:spLocks noGrp="1"/>
          </p:cNvSpPr>
          <p:nvPr>
            <p:ph type="pic" sz="quarter" idx="4294967295"/>
          </p:nvPr>
        </p:nvSpPr>
        <p:spPr>
          <a:xfrm>
            <a:off x="-29262" y="3678245"/>
            <a:ext cx="3664916" cy="36576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9" name="Picture Placeholder 13"/>
          <p:cNvSpPr>
            <a:spLocks noGrp="1"/>
          </p:cNvSpPr>
          <p:nvPr>
            <p:ph type="pic" sz="quarter" idx="4294967295"/>
          </p:nvPr>
        </p:nvSpPr>
        <p:spPr>
          <a:xfrm>
            <a:off x="3643160" y="3678245"/>
            <a:ext cx="3664916" cy="3657600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0" name="Picture Placeholder 14"/>
          <p:cNvSpPr>
            <a:spLocks noGrp="1"/>
          </p:cNvSpPr>
          <p:nvPr>
            <p:ph type="pic" sz="quarter" idx="4294967295"/>
          </p:nvPr>
        </p:nvSpPr>
        <p:spPr>
          <a:xfrm>
            <a:off x="7306012" y="3678245"/>
            <a:ext cx="3664916" cy="36576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1" name="Picture Placeholder 15"/>
          <p:cNvSpPr>
            <a:spLocks noGrp="1"/>
          </p:cNvSpPr>
          <p:nvPr>
            <p:ph type="pic" sz="quarter" idx="4294967295"/>
          </p:nvPr>
        </p:nvSpPr>
        <p:spPr>
          <a:xfrm>
            <a:off x="10965484" y="-12283"/>
            <a:ext cx="3664916" cy="36576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50784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880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55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716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299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522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253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057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690937" y="4427623"/>
            <a:ext cx="3248526" cy="6545179"/>
          </a:xfrm>
          <a:custGeom>
            <a:avLst/>
            <a:gdLst>
              <a:gd name="connsiteX0" fmla="*/ 0 w 4331368"/>
              <a:gd name="connsiteY0" fmla="*/ 0 h 6545179"/>
              <a:gd name="connsiteX1" fmla="*/ 4331368 w 4331368"/>
              <a:gd name="connsiteY1" fmla="*/ 0 h 6545179"/>
              <a:gd name="connsiteX2" fmla="*/ 4331368 w 4331368"/>
              <a:gd name="connsiteY2" fmla="*/ 6545179 h 6545179"/>
              <a:gd name="connsiteX3" fmla="*/ 0 w 4331368"/>
              <a:gd name="connsiteY3" fmla="*/ 6545179 h 654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1368" h="6545179">
                <a:moveTo>
                  <a:pt x="0" y="0"/>
                </a:moveTo>
                <a:lnTo>
                  <a:pt x="4331368" y="0"/>
                </a:lnTo>
                <a:lnTo>
                  <a:pt x="4331368" y="6545179"/>
                </a:lnTo>
                <a:lnTo>
                  <a:pt x="0" y="6545179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4262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0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596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49681" y="1844280"/>
            <a:ext cx="8807237" cy="75309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2790718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8114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697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044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45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037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30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38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768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364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1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49681" y="1844280"/>
            <a:ext cx="8807237" cy="75309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565714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215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4862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2661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499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583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22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8289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7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015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274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97137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966658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249887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19408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0932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52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377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987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6327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735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291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72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9771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785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795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97137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966658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249887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19408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4117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608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120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99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955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357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037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16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2766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066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918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49681" y="1844280"/>
            <a:ext cx="8807237" cy="75309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3078698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036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106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533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880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899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262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332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332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056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256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714896" y="3171835"/>
            <a:ext cx="5058728" cy="51168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334659" y="3171835"/>
            <a:ext cx="5058728" cy="51168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3336893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717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83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2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04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222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67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449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123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343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22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4294967295"/>
          </p:nvPr>
        </p:nvSpPr>
        <p:spPr>
          <a:xfrm>
            <a:off x="4660491" y="3500422"/>
            <a:ext cx="4105952" cy="5441234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777417" y="3500426"/>
            <a:ext cx="5853292" cy="2708555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8777414" y="6233101"/>
            <a:ext cx="2918765" cy="2708555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11711941" y="6233101"/>
            <a:ext cx="2918765" cy="2708555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45373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422751" y="2494519"/>
            <a:ext cx="3069570" cy="27085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657747" y="2494519"/>
            <a:ext cx="3069570" cy="27085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892743" y="2494519"/>
            <a:ext cx="3069570" cy="27085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422751" y="5573295"/>
            <a:ext cx="3069570" cy="27085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657747" y="5573295"/>
            <a:ext cx="3069570" cy="27085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892743" y="5573295"/>
            <a:ext cx="3069570" cy="27085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2918228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341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380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610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862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100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732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85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759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983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355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49681" y="1844280"/>
            <a:ext cx="8807237" cy="75309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6798323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85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43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451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0278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462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15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816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226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593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887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422751" y="2494519"/>
            <a:ext cx="3069570" cy="27085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657747" y="2494519"/>
            <a:ext cx="3069570" cy="27085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892743" y="2494519"/>
            <a:ext cx="3069570" cy="27085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422751" y="5573295"/>
            <a:ext cx="3069570" cy="27085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657747" y="5573295"/>
            <a:ext cx="3069570" cy="27085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892743" y="5573295"/>
            <a:ext cx="3069570" cy="27085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356038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544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223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2176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34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9659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935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75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849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381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200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714896" y="3171835"/>
            <a:ext cx="5058728" cy="51168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334659" y="3171835"/>
            <a:ext cx="5058728" cy="51168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2508551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372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244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209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244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201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162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14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634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83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524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4630400" cy="10972800"/>
          </a:xfrm>
          <a:custGeom>
            <a:avLst/>
            <a:gdLst>
              <a:gd name="connsiteX0" fmla="*/ 0 w 19507200"/>
              <a:gd name="connsiteY0" fmla="*/ 0 h 10972800"/>
              <a:gd name="connsiteX1" fmla="*/ 19507200 w 19507200"/>
              <a:gd name="connsiteY1" fmla="*/ 0 h 10972800"/>
              <a:gd name="connsiteX2" fmla="*/ 19507200 w 19507200"/>
              <a:gd name="connsiteY2" fmla="*/ 10972800 h 10972800"/>
              <a:gd name="connsiteX3" fmla="*/ 0 w 19507200"/>
              <a:gd name="connsiteY3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07200" h="10972800">
                <a:moveTo>
                  <a:pt x="0" y="0"/>
                </a:moveTo>
                <a:lnTo>
                  <a:pt x="19507200" y="0"/>
                </a:lnTo>
                <a:lnTo>
                  <a:pt x="19507200" y="10972800"/>
                </a:lnTo>
                <a:lnTo>
                  <a:pt x="0" y="10972800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8135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201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3312389"/>
            <a:ext cx="5401398" cy="4786582"/>
          </a:xfrm>
          <a:custGeom>
            <a:avLst/>
            <a:gdLst>
              <a:gd name="connsiteX0" fmla="*/ 0 w 7201864"/>
              <a:gd name="connsiteY0" fmla="*/ 0 h 4786582"/>
              <a:gd name="connsiteX1" fmla="*/ 7201864 w 7201864"/>
              <a:gd name="connsiteY1" fmla="*/ 0 h 4786582"/>
              <a:gd name="connsiteX2" fmla="*/ 7201864 w 7201864"/>
              <a:gd name="connsiteY2" fmla="*/ 4786582 h 4786582"/>
              <a:gd name="connsiteX3" fmla="*/ 0 w 7201864"/>
              <a:gd name="connsiteY3" fmla="*/ 4786582 h 4786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1864" h="4786582">
                <a:moveTo>
                  <a:pt x="0" y="0"/>
                </a:moveTo>
                <a:lnTo>
                  <a:pt x="7201864" y="0"/>
                </a:lnTo>
                <a:lnTo>
                  <a:pt x="7201864" y="4786582"/>
                </a:lnTo>
                <a:lnTo>
                  <a:pt x="0" y="4786582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9229002" y="3312389"/>
            <a:ext cx="5401398" cy="4786582"/>
          </a:xfrm>
          <a:custGeom>
            <a:avLst/>
            <a:gdLst>
              <a:gd name="connsiteX0" fmla="*/ 0 w 7201864"/>
              <a:gd name="connsiteY0" fmla="*/ 0 h 4786582"/>
              <a:gd name="connsiteX1" fmla="*/ 7201864 w 7201864"/>
              <a:gd name="connsiteY1" fmla="*/ 0 h 4786582"/>
              <a:gd name="connsiteX2" fmla="*/ 7201864 w 7201864"/>
              <a:gd name="connsiteY2" fmla="*/ 4786582 h 4786582"/>
              <a:gd name="connsiteX3" fmla="*/ 0 w 7201864"/>
              <a:gd name="connsiteY3" fmla="*/ 4786582 h 4786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1864" h="4786582">
                <a:moveTo>
                  <a:pt x="0" y="0"/>
                </a:moveTo>
                <a:lnTo>
                  <a:pt x="7201864" y="0"/>
                </a:lnTo>
                <a:lnTo>
                  <a:pt x="7201864" y="4786582"/>
                </a:lnTo>
                <a:lnTo>
                  <a:pt x="0" y="4786582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724668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49681" y="1844280"/>
            <a:ext cx="8807237" cy="75309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3427026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20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97137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966658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249887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19408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3501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49681" y="1844280"/>
            <a:ext cx="8807237" cy="75309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8985360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025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246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510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240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3548"/>
            <a:ext cx="14630400" cy="813358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435609" y="2284975"/>
            <a:ext cx="4186508" cy="5862162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2855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427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857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47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49681" y="1844280"/>
            <a:ext cx="8807237" cy="75309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6577658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68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265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05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60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759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97137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966658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249887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19408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2241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-20613"/>
            <a:ext cx="14630400" cy="8433094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2065088224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97137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966658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249887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19408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877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0027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317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353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024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385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60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051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413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792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434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412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602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66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013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389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88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411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243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281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822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0" y="3183941"/>
            <a:ext cx="14630400" cy="5167974"/>
          </a:xfrm>
          <a:custGeom>
            <a:avLst/>
            <a:gdLst>
              <a:gd name="connsiteX0" fmla="*/ 0 w 19507200"/>
              <a:gd name="connsiteY0" fmla="*/ 0 h 5167974"/>
              <a:gd name="connsiteX1" fmla="*/ 19507200 w 19507200"/>
              <a:gd name="connsiteY1" fmla="*/ 0 h 5167974"/>
              <a:gd name="connsiteX2" fmla="*/ 19507200 w 19507200"/>
              <a:gd name="connsiteY2" fmla="*/ 5167974 h 5167974"/>
              <a:gd name="connsiteX3" fmla="*/ 0 w 19507200"/>
              <a:gd name="connsiteY3" fmla="*/ 5167974 h 516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07200" h="5167974">
                <a:moveTo>
                  <a:pt x="0" y="0"/>
                </a:moveTo>
                <a:lnTo>
                  <a:pt x="19507200" y="0"/>
                </a:lnTo>
                <a:lnTo>
                  <a:pt x="19507200" y="5167974"/>
                </a:lnTo>
                <a:lnTo>
                  <a:pt x="0" y="5167974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139091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764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997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696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71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871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348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49681" y="1844280"/>
            <a:ext cx="8807237" cy="75309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370829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49681" y="1844280"/>
            <a:ext cx="8807237" cy="75309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4607197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49681" y="1844280"/>
            <a:ext cx="8807237" cy="75309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1029048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49681" y="1844280"/>
            <a:ext cx="8807237" cy="75309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50987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4630400" cy="5674892"/>
          </a:xfrm>
          <a:custGeom>
            <a:avLst/>
            <a:gdLst>
              <a:gd name="connsiteX0" fmla="*/ 0 w 19507200"/>
              <a:gd name="connsiteY0" fmla="*/ 0 h 5674892"/>
              <a:gd name="connsiteX1" fmla="*/ 3251201 w 19507200"/>
              <a:gd name="connsiteY1" fmla="*/ 0 h 5674892"/>
              <a:gd name="connsiteX2" fmla="*/ 8128001 w 19507200"/>
              <a:gd name="connsiteY2" fmla="*/ 0 h 5674892"/>
              <a:gd name="connsiteX3" fmla="*/ 19507200 w 19507200"/>
              <a:gd name="connsiteY3" fmla="*/ 0 h 5674892"/>
              <a:gd name="connsiteX4" fmla="*/ 19507200 w 19507200"/>
              <a:gd name="connsiteY4" fmla="*/ 2451769 h 5674892"/>
              <a:gd name="connsiteX5" fmla="*/ 19507200 w 19507200"/>
              <a:gd name="connsiteY5" fmla="*/ 3502527 h 5674892"/>
              <a:gd name="connsiteX6" fmla="*/ 19507200 w 19507200"/>
              <a:gd name="connsiteY6" fmla="*/ 4203032 h 5674892"/>
              <a:gd name="connsiteX7" fmla="*/ 8128001 w 19507200"/>
              <a:gd name="connsiteY7" fmla="*/ 4203032 h 5674892"/>
              <a:gd name="connsiteX8" fmla="*/ 5737849 w 19507200"/>
              <a:gd name="connsiteY8" fmla="*/ 5674892 h 5674892"/>
              <a:gd name="connsiteX9" fmla="*/ 3251201 w 19507200"/>
              <a:gd name="connsiteY9" fmla="*/ 4203032 h 5674892"/>
              <a:gd name="connsiteX10" fmla="*/ 0 w 19507200"/>
              <a:gd name="connsiteY10" fmla="*/ 4203032 h 5674892"/>
              <a:gd name="connsiteX11" fmla="*/ 0 w 19507200"/>
              <a:gd name="connsiteY11" fmla="*/ 3502527 h 5674892"/>
              <a:gd name="connsiteX12" fmla="*/ 0 w 19507200"/>
              <a:gd name="connsiteY12" fmla="*/ 2451769 h 567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507200" h="5674892">
                <a:moveTo>
                  <a:pt x="0" y="0"/>
                </a:moveTo>
                <a:lnTo>
                  <a:pt x="3251201" y="0"/>
                </a:lnTo>
                <a:lnTo>
                  <a:pt x="8128001" y="0"/>
                </a:lnTo>
                <a:lnTo>
                  <a:pt x="19507200" y="0"/>
                </a:lnTo>
                <a:lnTo>
                  <a:pt x="19507200" y="2451769"/>
                </a:lnTo>
                <a:lnTo>
                  <a:pt x="19507200" y="3502527"/>
                </a:lnTo>
                <a:lnTo>
                  <a:pt x="19507200" y="4203032"/>
                </a:lnTo>
                <a:lnTo>
                  <a:pt x="8128001" y="4203032"/>
                </a:lnTo>
                <a:lnTo>
                  <a:pt x="5737849" y="5674892"/>
                </a:lnTo>
                <a:lnTo>
                  <a:pt x="3251201" y="4203032"/>
                </a:lnTo>
                <a:lnTo>
                  <a:pt x="0" y="4203032"/>
                </a:lnTo>
                <a:lnTo>
                  <a:pt x="0" y="3502527"/>
                </a:lnTo>
                <a:lnTo>
                  <a:pt x="0" y="2451769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839453" y="6160169"/>
            <a:ext cx="3019928" cy="4812632"/>
          </a:xfrm>
          <a:custGeom>
            <a:avLst/>
            <a:gdLst>
              <a:gd name="connsiteX0" fmla="*/ 0 w 4026570"/>
              <a:gd name="connsiteY0" fmla="*/ 0 h 4812632"/>
              <a:gd name="connsiteX1" fmla="*/ 4026570 w 4026570"/>
              <a:gd name="connsiteY1" fmla="*/ 0 h 4812632"/>
              <a:gd name="connsiteX2" fmla="*/ 4026570 w 4026570"/>
              <a:gd name="connsiteY2" fmla="*/ 4812632 h 4812632"/>
              <a:gd name="connsiteX3" fmla="*/ 0 w 4026570"/>
              <a:gd name="connsiteY3" fmla="*/ 4812632 h 4812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6570" h="4812632">
                <a:moveTo>
                  <a:pt x="0" y="0"/>
                </a:moveTo>
                <a:lnTo>
                  <a:pt x="4026570" y="0"/>
                </a:lnTo>
                <a:lnTo>
                  <a:pt x="4026570" y="4812632"/>
                </a:lnTo>
                <a:lnTo>
                  <a:pt x="0" y="4812632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9728463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375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49681" y="1844280"/>
            <a:ext cx="8807237" cy="75309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8193788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49681" y="1844280"/>
            <a:ext cx="8807237" cy="75309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0314099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49681" y="1844280"/>
            <a:ext cx="8807237" cy="75309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1967249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49681" y="1844280"/>
            <a:ext cx="8807237" cy="75309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0174313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49681" y="1844280"/>
            <a:ext cx="8807237" cy="75309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5385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5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49681" y="1844280"/>
            <a:ext cx="8807237" cy="75309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0592127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007523" y="4354286"/>
            <a:ext cx="3440338" cy="6517548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474283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86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4294967295"/>
          </p:nvPr>
        </p:nvSpPr>
        <p:spPr>
          <a:xfrm>
            <a:off x="742" y="0"/>
            <a:ext cx="4850432" cy="10972800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872664" y="0"/>
            <a:ext cx="4871924" cy="109728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8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9758476" y="0"/>
            <a:ext cx="4871924" cy="10972800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2768726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498433" y="0"/>
            <a:ext cx="4932947" cy="10972800"/>
          </a:xfrm>
          <a:custGeom>
            <a:avLst/>
            <a:gdLst>
              <a:gd name="connsiteX0" fmla="*/ 0 w 6577263"/>
              <a:gd name="connsiteY0" fmla="*/ 0 h 10972800"/>
              <a:gd name="connsiteX1" fmla="*/ 6577263 w 6577263"/>
              <a:gd name="connsiteY1" fmla="*/ 0 h 10972800"/>
              <a:gd name="connsiteX2" fmla="*/ 6577263 w 6577263"/>
              <a:gd name="connsiteY2" fmla="*/ 10972800 h 10972800"/>
              <a:gd name="connsiteX3" fmla="*/ 0 w 6577263"/>
              <a:gd name="connsiteY3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7263" h="10972800">
                <a:moveTo>
                  <a:pt x="0" y="0"/>
                </a:moveTo>
                <a:lnTo>
                  <a:pt x="6577263" y="0"/>
                </a:lnTo>
                <a:lnTo>
                  <a:pt x="6577263" y="10972800"/>
                </a:lnTo>
                <a:lnTo>
                  <a:pt x="0" y="10972800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10279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49681" y="1844280"/>
            <a:ext cx="8807237" cy="75309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3902005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6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3321602"/>
            <a:ext cx="14630400" cy="4575672"/>
          </a:xfrm>
          <a:custGeom>
            <a:avLst/>
            <a:gdLst>
              <a:gd name="connsiteX0" fmla="*/ 0 w 19507200"/>
              <a:gd name="connsiteY0" fmla="*/ 0 h 4575672"/>
              <a:gd name="connsiteX1" fmla="*/ 19507200 w 19507200"/>
              <a:gd name="connsiteY1" fmla="*/ 0 h 4575672"/>
              <a:gd name="connsiteX2" fmla="*/ 19507200 w 19507200"/>
              <a:gd name="connsiteY2" fmla="*/ 4575672 h 4575672"/>
              <a:gd name="connsiteX3" fmla="*/ 0 w 19507200"/>
              <a:gd name="connsiteY3" fmla="*/ 4575672 h 457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07200" h="4575672">
                <a:moveTo>
                  <a:pt x="0" y="0"/>
                </a:moveTo>
                <a:lnTo>
                  <a:pt x="19507200" y="0"/>
                </a:lnTo>
                <a:lnTo>
                  <a:pt x="19507200" y="4575672"/>
                </a:lnTo>
                <a:lnTo>
                  <a:pt x="0" y="4575672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3350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49681" y="1844280"/>
            <a:ext cx="8807237" cy="75309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8106470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49681" y="1844280"/>
            <a:ext cx="8807237" cy="75309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6247398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49681" y="1844280"/>
            <a:ext cx="8807237" cy="75309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7952788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97137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966658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249887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19408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1371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49681" y="1844280"/>
            <a:ext cx="8807237" cy="75309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3174399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49681" y="1844280"/>
            <a:ext cx="8807237" cy="75309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2884822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49681" y="1844280"/>
            <a:ext cx="8807237" cy="75309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7439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3705728"/>
            <a:ext cx="3705726" cy="5983705"/>
          </a:xfrm>
          <a:custGeom>
            <a:avLst/>
            <a:gdLst>
              <a:gd name="connsiteX0" fmla="*/ 0 w 4940968"/>
              <a:gd name="connsiteY0" fmla="*/ 0 h 5983705"/>
              <a:gd name="connsiteX1" fmla="*/ 4940968 w 4940968"/>
              <a:gd name="connsiteY1" fmla="*/ 0 h 5983705"/>
              <a:gd name="connsiteX2" fmla="*/ 4940968 w 4940968"/>
              <a:gd name="connsiteY2" fmla="*/ 5983705 h 5983705"/>
              <a:gd name="connsiteX3" fmla="*/ 0 w 4940968"/>
              <a:gd name="connsiteY3" fmla="*/ 5983705 h 598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0968" h="5983705">
                <a:moveTo>
                  <a:pt x="0" y="0"/>
                </a:moveTo>
                <a:lnTo>
                  <a:pt x="4940968" y="0"/>
                </a:lnTo>
                <a:lnTo>
                  <a:pt x="4940968" y="5983705"/>
                </a:lnTo>
                <a:lnTo>
                  <a:pt x="0" y="5983705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0924674" y="3705728"/>
            <a:ext cx="3705726" cy="5983705"/>
          </a:xfrm>
          <a:custGeom>
            <a:avLst/>
            <a:gdLst>
              <a:gd name="connsiteX0" fmla="*/ 0 w 4940968"/>
              <a:gd name="connsiteY0" fmla="*/ 0 h 5983705"/>
              <a:gd name="connsiteX1" fmla="*/ 4940968 w 4940968"/>
              <a:gd name="connsiteY1" fmla="*/ 0 h 5983705"/>
              <a:gd name="connsiteX2" fmla="*/ 4940968 w 4940968"/>
              <a:gd name="connsiteY2" fmla="*/ 5983705 h 5983705"/>
              <a:gd name="connsiteX3" fmla="*/ 0 w 4940968"/>
              <a:gd name="connsiteY3" fmla="*/ 5983705 h 598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0968" h="5983705">
                <a:moveTo>
                  <a:pt x="0" y="0"/>
                </a:moveTo>
                <a:lnTo>
                  <a:pt x="4940968" y="0"/>
                </a:lnTo>
                <a:lnTo>
                  <a:pt x="4940968" y="5983705"/>
                </a:lnTo>
                <a:lnTo>
                  <a:pt x="0" y="5983705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2765866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785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021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405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8445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67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919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543434" y="5295002"/>
            <a:ext cx="3458363" cy="5677798"/>
          </a:xfrm>
          <a:custGeom>
            <a:avLst/>
            <a:gdLst>
              <a:gd name="connsiteX0" fmla="*/ 0 w 4611151"/>
              <a:gd name="connsiteY0" fmla="*/ 0 h 5677798"/>
              <a:gd name="connsiteX1" fmla="*/ 4611151 w 4611151"/>
              <a:gd name="connsiteY1" fmla="*/ 0 h 5677798"/>
              <a:gd name="connsiteX2" fmla="*/ 4611151 w 4611151"/>
              <a:gd name="connsiteY2" fmla="*/ 5677798 h 5677798"/>
              <a:gd name="connsiteX3" fmla="*/ 0 w 4611151"/>
              <a:gd name="connsiteY3" fmla="*/ 5677798 h 567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1151" h="5677798">
                <a:moveTo>
                  <a:pt x="0" y="0"/>
                </a:moveTo>
                <a:lnTo>
                  <a:pt x="4611151" y="0"/>
                </a:lnTo>
                <a:lnTo>
                  <a:pt x="4611151" y="5677798"/>
                </a:lnTo>
                <a:lnTo>
                  <a:pt x="0" y="5677798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841016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945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987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204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4630400" cy="10972800"/>
          </a:xfrm>
          <a:custGeom>
            <a:avLst/>
            <a:gdLst>
              <a:gd name="connsiteX0" fmla="*/ 0 w 17801478"/>
              <a:gd name="connsiteY0" fmla="*/ 0 h 10972800"/>
              <a:gd name="connsiteX1" fmla="*/ 5087319 w 17801478"/>
              <a:gd name="connsiteY1" fmla="*/ 0 h 10972800"/>
              <a:gd name="connsiteX2" fmla="*/ 5224467 w 17801478"/>
              <a:gd name="connsiteY2" fmla="*/ 0 h 10972800"/>
              <a:gd name="connsiteX3" fmla="*/ 11962153 w 17801478"/>
              <a:gd name="connsiteY3" fmla="*/ 0 h 10972800"/>
              <a:gd name="connsiteX4" fmla="*/ 17801478 w 17801478"/>
              <a:gd name="connsiteY4" fmla="*/ 0 h 10972800"/>
              <a:gd name="connsiteX5" fmla="*/ 17801478 w 17801478"/>
              <a:gd name="connsiteY5" fmla="*/ 10972800 h 10972800"/>
              <a:gd name="connsiteX6" fmla="*/ 10295088 w 17801478"/>
              <a:gd name="connsiteY6" fmla="*/ 10972800 h 10972800"/>
              <a:gd name="connsiteX7" fmla="*/ 5224467 w 17801478"/>
              <a:gd name="connsiteY7" fmla="*/ 10972800 h 10972800"/>
              <a:gd name="connsiteX8" fmla="*/ 5207771 w 17801478"/>
              <a:gd name="connsiteY8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01478" h="10972800">
                <a:moveTo>
                  <a:pt x="0" y="0"/>
                </a:moveTo>
                <a:lnTo>
                  <a:pt x="5087319" y="0"/>
                </a:lnTo>
                <a:lnTo>
                  <a:pt x="5224467" y="0"/>
                </a:lnTo>
                <a:lnTo>
                  <a:pt x="11962153" y="0"/>
                </a:lnTo>
                <a:lnTo>
                  <a:pt x="17801478" y="0"/>
                </a:lnTo>
                <a:lnTo>
                  <a:pt x="17801478" y="10972800"/>
                </a:lnTo>
                <a:lnTo>
                  <a:pt x="10295088" y="10972800"/>
                </a:lnTo>
                <a:lnTo>
                  <a:pt x="5224467" y="10972800"/>
                </a:lnTo>
                <a:lnTo>
                  <a:pt x="5207771" y="10972800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9041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034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378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45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62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463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975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074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213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97137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966658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249887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19408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0035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97137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966658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249887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19408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7549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57963" y="1047764"/>
            <a:ext cx="8874724" cy="8877272"/>
          </a:xfrm>
          <a:custGeom>
            <a:avLst/>
            <a:gdLst>
              <a:gd name="connsiteX0" fmla="*/ 7049088 w 10461990"/>
              <a:gd name="connsiteY0" fmla="*/ 7192740 h 10674112"/>
              <a:gd name="connsiteX1" fmla="*/ 10461990 w 10461990"/>
              <a:gd name="connsiteY1" fmla="*/ 7192740 h 10674112"/>
              <a:gd name="connsiteX2" fmla="*/ 10461990 w 10461990"/>
              <a:gd name="connsiteY2" fmla="*/ 10674112 h 10674112"/>
              <a:gd name="connsiteX3" fmla="*/ 7049088 w 10461990"/>
              <a:gd name="connsiteY3" fmla="*/ 10674112 h 10674112"/>
              <a:gd name="connsiteX4" fmla="*/ 3524544 w 10461990"/>
              <a:gd name="connsiteY4" fmla="*/ 7192740 h 10674112"/>
              <a:gd name="connsiteX5" fmla="*/ 6937446 w 10461990"/>
              <a:gd name="connsiteY5" fmla="*/ 7192740 h 10674112"/>
              <a:gd name="connsiteX6" fmla="*/ 6937446 w 10461990"/>
              <a:gd name="connsiteY6" fmla="*/ 10674112 h 10674112"/>
              <a:gd name="connsiteX7" fmla="*/ 3524544 w 10461990"/>
              <a:gd name="connsiteY7" fmla="*/ 10674112 h 10674112"/>
              <a:gd name="connsiteX8" fmla="*/ 0 w 10461990"/>
              <a:gd name="connsiteY8" fmla="*/ 7192740 h 10674112"/>
              <a:gd name="connsiteX9" fmla="*/ 3412903 w 10461990"/>
              <a:gd name="connsiteY9" fmla="*/ 7192740 h 10674112"/>
              <a:gd name="connsiteX10" fmla="*/ 3412903 w 10461990"/>
              <a:gd name="connsiteY10" fmla="*/ 10674112 h 10674112"/>
              <a:gd name="connsiteX11" fmla="*/ 0 w 10461990"/>
              <a:gd name="connsiteY11" fmla="*/ 10674112 h 10674112"/>
              <a:gd name="connsiteX12" fmla="*/ 3524545 w 10461990"/>
              <a:gd name="connsiteY12" fmla="*/ 3596373 h 10674112"/>
              <a:gd name="connsiteX13" fmla="*/ 6937446 w 10461990"/>
              <a:gd name="connsiteY13" fmla="*/ 3596373 h 10674112"/>
              <a:gd name="connsiteX14" fmla="*/ 6937446 w 10461990"/>
              <a:gd name="connsiteY14" fmla="*/ 7077744 h 10674112"/>
              <a:gd name="connsiteX15" fmla="*/ 3524545 w 10461990"/>
              <a:gd name="connsiteY15" fmla="*/ 7077744 h 10674112"/>
              <a:gd name="connsiteX16" fmla="*/ 1 w 10461990"/>
              <a:gd name="connsiteY16" fmla="*/ 3596373 h 10674112"/>
              <a:gd name="connsiteX17" fmla="*/ 3412903 w 10461990"/>
              <a:gd name="connsiteY17" fmla="*/ 3596373 h 10674112"/>
              <a:gd name="connsiteX18" fmla="*/ 3412903 w 10461990"/>
              <a:gd name="connsiteY18" fmla="*/ 7077744 h 10674112"/>
              <a:gd name="connsiteX19" fmla="*/ 1 w 10461990"/>
              <a:gd name="connsiteY19" fmla="*/ 7077744 h 10674112"/>
              <a:gd name="connsiteX20" fmla="*/ 7049088 w 10461990"/>
              <a:gd name="connsiteY20" fmla="*/ 3596372 h 10674112"/>
              <a:gd name="connsiteX21" fmla="*/ 10461990 w 10461990"/>
              <a:gd name="connsiteY21" fmla="*/ 3596372 h 10674112"/>
              <a:gd name="connsiteX22" fmla="*/ 10461990 w 10461990"/>
              <a:gd name="connsiteY22" fmla="*/ 7077744 h 10674112"/>
              <a:gd name="connsiteX23" fmla="*/ 7049088 w 10461990"/>
              <a:gd name="connsiteY23" fmla="*/ 7077744 h 10674112"/>
              <a:gd name="connsiteX24" fmla="*/ 3524545 w 10461990"/>
              <a:gd name="connsiteY24" fmla="*/ 1 h 10674112"/>
              <a:gd name="connsiteX25" fmla="*/ 6937446 w 10461990"/>
              <a:gd name="connsiteY25" fmla="*/ 1 h 10674112"/>
              <a:gd name="connsiteX26" fmla="*/ 6937446 w 10461990"/>
              <a:gd name="connsiteY26" fmla="*/ 3481373 h 10674112"/>
              <a:gd name="connsiteX27" fmla="*/ 3524545 w 10461990"/>
              <a:gd name="connsiteY27" fmla="*/ 3481373 h 10674112"/>
              <a:gd name="connsiteX28" fmla="*/ 1 w 10461990"/>
              <a:gd name="connsiteY28" fmla="*/ 1 h 10674112"/>
              <a:gd name="connsiteX29" fmla="*/ 3412904 w 10461990"/>
              <a:gd name="connsiteY29" fmla="*/ 1 h 10674112"/>
              <a:gd name="connsiteX30" fmla="*/ 3412904 w 10461990"/>
              <a:gd name="connsiteY30" fmla="*/ 3481373 h 10674112"/>
              <a:gd name="connsiteX31" fmla="*/ 1 w 10461990"/>
              <a:gd name="connsiteY31" fmla="*/ 3481373 h 10674112"/>
              <a:gd name="connsiteX32" fmla="*/ 7049088 w 10461990"/>
              <a:gd name="connsiteY32" fmla="*/ 0 h 10674112"/>
              <a:gd name="connsiteX33" fmla="*/ 10461990 w 10461990"/>
              <a:gd name="connsiteY33" fmla="*/ 0 h 10674112"/>
              <a:gd name="connsiteX34" fmla="*/ 10461990 w 10461990"/>
              <a:gd name="connsiteY34" fmla="*/ 3481372 h 10674112"/>
              <a:gd name="connsiteX35" fmla="*/ 7049088 w 10461990"/>
              <a:gd name="connsiteY35" fmla="*/ 3481372 h 1067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461990" h="10674112">
                <a:moveTo>
                  <a:pt x="7049088" y="7192740"/>
                </a:moveTo>
                <a:lnTo>
                  <a:pt x="10461990" y="7192740"/>
                </a:lnTo>
                <a:lnTo>
                  <a:pt x="10461990" y="10674112"/>
                </a:lnTo>
                <a:lnTo>
                  <a:pt x="7049088" y="10674112"/>
                </a:lnTo>
                <a:close/>
                <a:moveTo>
                  <a:pt x="3524544" y="7192740"/>
                </a:moveTo>
                <a:lnTo>
                  <a:pt x="6937446" y="7192740"/>
                </a:lnTo>
                <a:lnTo>
                  <a:pt x="6937446" y="10674112"/>
                </a:lnTo>
                <a:lnTo>
                  <a:pt x="3524544" y="10674112"/>
                </a:lnTo>
                <a:close/>
                <a:moveTo>
                  <a:pt x="0" y="7192740"/>
                </a:moveTo>
                <a:lnTo>
                  <a:pt x="3412903" y="7192740"/>
                </a:lnTo>
                <a:lnTo>
                  <a:pt x="3412903" y="10674112"/>
                </a:lnTo>
                <a:lnTo>
                  <a:pt x="0" y="10674112"/>
                </a:lnTo>
                <a:close/>
                <a:moveTo>
                  <a:pt x="3524545" y="3596373"/>
                </a:moveTo>
                <a:lnTo>
                  <a:pt x="6937446" y="3596373"/>
                </a:lnTo>
                <a:lnTo>
                  <a:pt x="6937446" y="7077744"/>
                </a:lnTo>
                <a:lnTo>
                  <a:pt x="3524545" y="7077744"/>
                </a:lnTo>
                <a:close/>
                <a:moveTo>
                  <a:pt x="1" y="3596373"/>
                </a:moveTo>
                <a:lnTo>
                  <a:pt x="3412903" y="3596373"/>
                </a:lnTo>
                <a:lnTo>
                  <a:pt x="3412903" y="7077744"/>
                </a:lnTo>
                <a:lnTo>
                  <a:pt x="1" y="7077744"/>
                </a:lnTo>
                <a:close/>
                <a:moveTo>
                  <a:pt x="7049088" y="3596372"/>
                </a:moveTo>
                <a:lnTo>
                  <a:pt x="10461990" y="3596372"/>
                </a:lnTo>
                <a:lnTo>
                  <a:pt x="10461990" y="7077744"/>
                </a:lnTo>
                <a:lnTo>
                  <a:pt x="7049088" y="7077744"/>
                </a:lnTo>
                <a:close/>
                <a:moveTo>
                  <a:pt x="3524545" y="1"/>
                </a:moveTo>
                <a:lnTo>
                  <a:pt x="6937446" y="1"/>
                </a:lnTo>
                <a:lnTo>
                  <a:pt x="6937446" y="3481373"/>
                </a:lnTo>
                <a:lnTo>
                  <a:pt x="3524545" y="3481373"/>
                </a:lnTo>
                <a:close/>
                <a:moveTo>
                  <a:pt x="1" y="1"/>
                </a:moveTo>
                <a:lnTo>
                  <a:pt x="3412904" y="1"/>
                </a:lnTo>
                <a:lnTo>
                  <a:pt x="3412904" y="3481373"/>
                </a:lnTo>
                <a:lnTo>
                  <a:pt x="1" y="3481373"/>
                </a:lnTo>
                <a:close/>
                <a:moveTo>
                  <a:pt x="7049088" y="0"/>
                </a:moveTo>
                <a:lnTo>
                  <a:pt x="10461990" y="0"/>
                </a:lnTo>
                <a:lnTo>
                  <a:pt x="10461990" y="3481372"/>
                </a:lnTo>
                <a:lnTo>
                  <a:pt x="7049088" y="3481372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4178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933665" y="4094330"/>
            <a:ext cx="2077872" cy="4902289"/>
          </a:xfrm>
          <a:custGeom>
            <a:avLst/>
            <a:gdLst>
              <a:gd name="connsiteX0" fmla="*/ 0 w 2770496"/>
              <a:gd name="connsiteY0" fmla="*/ 0 h 4902289"/>
              <a:gd name="connsiteX1" fmla="*/ 2770496 w 2770496"/>
              <a:gd name="connsiteY1" fmla="*/ 0 h 4902289"/>
              <a:gd name="connsiteX2" fmla="*/ 2770496 w 2770496"/>
              <a:gd name="connsiteY2" fmla="*/ 4902289 h 4902289"/>
              <a:gd name="connsiteX3" fmla="*/ 0 w 2770496"/>
              <a:gd name="connsiteY3" fmla="*/ 4902289 h 4902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0496" h="4902289">
                <a:moveTo>
                  <a:pt x="0" y="0"/>
                </a:moveTo>
                <a:lnTo>
                  <a:pt x="2770496" y="0"/>
                </a:lnTo>
                <a:lnTo>
                  <a:pt x="2770496" y="4902289"/>
                </a:lnTo>
                <a:lnTo>
                  <a:pt x="0" y="4902289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10875" y="4080049"/>
            <a:ext cx="2077872" cy="4902289"/>
          </a:xfrm>
          <a:custGeom>
            <a:avLst/>
            <a:gdLst>
              <a:gd name="connsiteX0" fmla="*/ 0 w 2770496"/>
              <a:gd name="connsiteY0" fmla="*/ 0 h 4902289"/>
              <a:gd name="connsiteX1" fmla="*/ 2770496 w 2770496"/>
              <a:gd name="connsiteY1" fmla="*/ 0 h 4902289"/>
              <a:gd name="connsiteX2" fmla="*/ 2770496 w 2770496"/>
              <a:gd name="connsiteY2" fmla="*/ 4902289 h 4902289"/>
              <a:gd name="connsiteX3" fmla="*/ 0 w 2770496"/>
              <a:gd name="connsiteY3" fmla="*/ 4902289 h 4902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0496" h="4902289">
                <a:moveTo>
                  <a:pt x="0" y="0"/>
                </a:moveTo>
                <a:lnTo>
                  <a:pt x="2770496" y="0"/>
                </a:lnTo>
                <a:lnTo>
                  <a:pt x="2770496" y="4902289"/>
                </a:lnTo>
                <a:lnTo>
                  <a:pt x="0" y="4902289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684041136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933667" y="3941442"/>
            <a:ext cx="4647062" cy="2918719"/>
          </a:xfrm>
          <a:custGeom>
            <a:avLst/>
            <a:gdLst>
              <a:gd name="connsiteX0" fmla="*/ 0 w 6196083"/>
              <a:gd name="connsiteY0" fmla="*/ 0 h 3892494"/>
              <a:gd name="connsiteX1" fmla="*/ 6196083 w 6196083"/>
              <a:gd name="connsiteY1" fmla="*/ 0 h 3892494"/>
              <a:gd name="connsiteX2" fmla="*/ 6196083 w 6196083"/>
              <a:gd name="connsiteY2" fmla="*/ 3892494 h 3892494"/>
              <a:gd name="connsiteX3" fmla="*/ 0 w 6196083"/>
              <a:gd name="connsiteY3" fmla="*/ 3892494 h 389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6083" h="3892494">
                <a:moveTo>
                  <a:pt x="0" y="0"/>
                </a:moveTo>
                <a:lnTo>
                  <a:pt x="6196083" y="0"/>
                </a:lnTo>
                <a:lnTo>
                  <a:pt x="6196083" y="3892494"/>
                </a:lnTo>
                <a:lnTo>
                  <a:pt x="0" y="3892494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371614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933666" y="4104702"/>
            <a:ext cx="4626591" cy="2934727"/>
          </a:xfrm>
          <a:custGeom>
            <a:avLst/>
            <a:gdLst>
              <a:gd name="connsiteX0" fmla="*/ 0 w 6168788"/>
              <a:gd name="connsiteY0" fmla="*/ 0 h 3862316"/>
              <a:gd name="connsiteX1" fmla="*/ 6168788 w 6168788"/>
              <a:gd name="connsiteY1" fmla="*/ 0 h 3862316"/>
              <a:gd name="connsiteX2" fmla="*/ 6168788 w 6168788"/>
              <a:gd name="connsiteY2" fmla="*/ 3862316 h 3862316"/>
              <a:gd name="connsiteX3" fmla="*/ 0 w 6168788"/>
              <a:gd name="connsiteY3" fmla="*/ 3862316 h 3862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8788" h="3862316">
                <a:moveTo>
                  <a:pt x="0" y="0"/>
                </a:moveTo>
                <a:lnTo>
                  <a:pt x="6168788" y="0"/>
                </a:lnTo>
                <a:lnTo>
                  <a:pt x="6168788" y="3862316"/>
                </a:lnTo>
                <a:lnTo>
                  <a:pt x="0" y="3862316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498585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513224" y="4389657"/>
            <a:ext cx="2214300" cy="3840938"/>
          </a:xfrm>
          <a:custGeom>
            <a:avLst/>
            <a:gdLst>
              <a:gd name="connsiteX0" fmla="*/ 0 w 3017244"/>
              <a:gd name="connsiteY0" fmla="*/ 0 h 5268036"/>
              <a:gd name="connsiteX1" fmla="*/ 3017244 w 3017244"/>
              <a:gd name="connsiteY1" fmla="*/ 0 h 5268036"/>
              <a:gd name="connsiteX2" fmla="*/ 3017244 w 3017244"/>
              <a:gd name="connsiteY2" fmla="*/ 5268036 h 5268036"/>
              <a:gd name="connsiteX3" fmla="*/ 0 w 3017244"/>
              <a:gd name="connsiteY3" fmla="*/ 5268036 h 526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7244" h="5268036">
                <a:moveTo>
                  <a:pt x="0" y="0"/>
                </a:moveTo>
                <a:lnTo>
                  <a:pt x="3017244" y="0"/>
                </a:lnTo>
                <a:lnTo>
                  <a:pt x="3017244" y="5268036"/>
                </a:lnTo>
                <a:lnTo>
                  <a:pt x="0" y="5268036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2587915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344005" y="4488518"/>
            <a:ext cx="2088107" cy="3653996"/>
          </a:xfrm>
          <a:custGeom>
            <a:avLst/>
            <a:gdLst>
              <a:gd name="connsiteX0" fmla="*/ 0 w 2784143"/>
              <a:gd name="connsiteY0" fmla="*/ 0 h 4940490"/>
              <a:gd name="connsiteX1" fmla="*/ 2784143 w 2784143"/>
              <a:gd name="connsiteY1" fmla="*/ 0 h 4940490"/>
              <a:gd name="connsiteX2" fmla="*/ 2784143 w 2784143"/>
              <a:gd name="connsiteY2" fmla="*/ 4940490 h 4940490"/>
              <a:gd name="connsiteX3" fmla="*/ 0 w 2784143"/>
              <a:gd name="connsiteY3" fmla="*/ 4940490 h 494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4143" h="4940490">
                <a:moveTo>
                  <a:pt x="0" y="0"/>
                </a:moveTo>
                <a:lnTo>
                  <a:pt x="2784143" y="0"/>
                </a:lnTo>
                <a:lnTo>
                  <a:pt x="2784143" y="4940490"/>
                </a:lnTo>
                <a:lnTo>
                  <a:pt x="0" y="4940490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94539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61085" y="4458707"/>
            <a:ext cx="2508231" cy="2667259"/>
          </a:xfrm>
          <a:custGeom>
            <a:avLst/>
            <a:gdLst>
              <a:gd name="connsiteX0" fmla="*/ 0 w 3344308"/>
              <a:gd name="connsiteY0" fmla="*/ 0 h 3638978"/>
              <a:gd name="connsiteX1" fmla="*/ 3344308 w 3344308"/>
              <a:gd name="connsiteY1" fmla="*/ 0 h 3638978"/>
              <a:gd name="connsiteX2" fmla="*/ 3344308 w 3344308"/>
              <a:gd name="connsiteY2" fmla="*/ 3638978 h 3638978"/>
              <a:gd name="connsiteX3" fmla="*/ 0 w 3344308"/>
              <a:gd name="connsiteY3" fmla="*/ 3638978 h 363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4308" h="3638978">
                <a:moveTo>
                  <a:pt x="0" y="0"/>
                </a:moveTo>
                <a:lnTo>
                  <a:pt x="3344308" y="0"/>
                </a:lnTo>
                <a:lnTo>
                  <a:pt x="3344308" y="3638978"/>
                </a:lnTo>
                <a:lnTo>
                  <a:pt x="0" y="3638978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59614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118815" y="4525922"/>
            <a:ext cx="2729655" cy="2964741"/>
          </a:xfrm>
          <a:custGeom>
            <a:avLst/>
            <a:gdLst>
              <a:gd name="connsiteX0" fmla="*/ 0 w 3639540"/>
              <a:gd name="connsiteY0" fmla="*/ 0 h 3996183"/>
              <a:gd name="connsiteX1" fmla="*/ 3639540 w 3639540"/>
              <a:gd name="connsiteY1" fmla="*/ 0 h 3996183"/>
              <a:gd name="connsiteX2" fmla="*/ 3639540 w 3639540"/>
              <a:gd name="connsiteY2" fmla="*/ 3996183 h 3996183"/>
              <a:gd name="connsiteX3" fmla="*/ 0 w 3639540"/>
              <a:gd name="connsiteY3" fmla="*/ 3996183 h 3996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540" h="3996183">
                <a:moveTo>
                  <a:pt x="0" y="0"/>
                </a:moveTo>
                <a:lnTo>
                  <a:pt x="3639540" y="0"/>
                </a:lnTo>
                <a:lnTo>
                  <a:pt x="3639540" y="3996183"/>
                </a:lnTo>
                <a:lnTo>
                  <a:pt x="0" y="3996183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808762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350017" y="4447802"/>
            <a:ext cx="1934777" cy="3661833"/>
          </a:xfrm>
          <a:custGeom>
            <a:avLst/>
            <a:gdLst>
              <a:gd name="connsiteX0" fmla="*/ 0 w 2579703"/>
              <a:gd name="connsiteY0" fmla="*/ 0 h 4840645"/>
              <a:gd name="connsiteX1" fmla="*/ 2579703 w 2579703"/>
              <a:gd name="connsiteY1" fmla="*/ 0 h 4840645"/>
              <a:gd name="connsiteX2" fmla="*/ 2579703 w 2579703"/>
              <a:gd name="connsiteY2" fmla="*/ 4840645 h 4840645"/>
              <a:gd name="connsiteX3" fmla="*/ 0 w 2579703"/>
              <a:gd name="connsiteY3" fmla="*/ 4840645 h 4840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9703" h="4840645">
                <a:moveTo>
                  <a:pt x="0" y="0"/>
                </a:moveTo>
                <a:lnTo>
                  <a:pt x="2579703" y="0"/>
                </a:lnTo>
                <a:lnTo>
                  <a:pt x="2579703" y="4840645"/>
                </a:lnTo>
                <a:lnTo>
                  <a:pt x="0" y="4840645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8345607" y="4447802"/>
            <a:ext cx="1934777" cy="3661833"/>
          </a:xfrm>
          <a:custGeom>
            <a:avLst/>
            <a:gdLst>
              <a:gd name="connsiteX0" fmla="*/ 0 w 2579703"/>
              <a:gd name="connsiteY0" fmla="*/ 0 h 4840645"/>
              <a:gd name="connsiteX1" fmla="*/ 2579703 w 2579703"/>
              <a:gd name="connsiteY1" fmla="*/ 0 h 4840645"/>
              <a:gd name="connsiteX2" fmla="*/ 2579703 w 2579703"/>
              <a:gd name="connsiteY2" fmla="*/ 4840645 h 4840645"/>
              <a:gd name="connsiteX3" fmla="*/ 0 w 2579703"/>
              <a:gd name="connsiteY3" fmla="*/ 4840645 h 4840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9703" h="4840645">
                <a:moveTo>
                  <a:pt x="0" y="0"/>
                </a:moveTo>
                <a:lnTo>
                  <a:pt x="2579703" y="0"/>
                </a:lnTo>
                <a:lnTo>
                  <a:pt x="2579703" y="4840645"/>
                </a:lnTo>
                <a:lnTo>
                  <a:pt x="0" y="4840645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183734" y="4318305"/>
            <a:ext cx="2262933" cy="3952942"/>
          </a:xfrm>
          <a:custGeom>
            <a:avLst/>
            <a:gdLst>
              <a:gd name="connsiteX0" fmla="*/ 0 w 3017244"/>
              <a:gd name="connsiteY0" fmla="*/ 0 h 5268036"/>
              <a:gd name="connsiteX1" fmla="*/ 3017244 w 3017244"/>
              <a:gd name="connsiteY1" fmla="*/ 0 h 5268036"/>
              <a:gd name="connsiteX2" fmla="*/ 3017244 w 3017244"/>
              <a:gd name="connsiteY2" fmla="*/ 5268036 h 5268036"/>
              <a:gd name="connsiteX3" fmla="*/ 0 w 3017244"/>
              <a:gd name="connsiteY3" fmla="*/ 5268036 h 526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7244" h="5268036">
                <a:moveTo>
                  <a:pt x="0" y="0"/>
                </a:moveTo>
                <a:lnTo>
                  <a:pt x="3017244" y="0"/>
                </a:lnTo>
                <a:lnTo>
                  <a:pt x="3017244" y="5268036"/>
                </a:lnTo>
                <a:lnTo>
                  <a:pt x="0" y="5268036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576848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2121865" y="4773088"/>
            <a:ext cx="3927506" cy="2672741"/>
          </a:xfrm>
          <a:custGeom>
            <a:avLst/>
            <a:gdLst>
              <a:gd name="connsiteX0" fmla="*/ 0 w 5236675"/>
              <a:gd name="connsiteY0" fmla="*/ 0 h 3584885"/>
              <a:gd name="connsiteX1" fmla="*/ 5236675 w 5236675"/>
              <a:gd name="connsiteY1" fmla="*/ 0 h 3584885"/>
              <a:gd name="connsiteX2" fmla="*/ 5236675 w 5236675"/>
              <a:gd name="connsiteY2" fmla="*/ 3584885 h 3584885"/>
              <a:gd name="connsiteX3" fmla="*/ 0 w 5236675"/>
              <a:gd name="connsiteY3" fmla="*/ 3584885 h 358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6675" h="3584885">
                <a:moveTo>
                  <a:pt x="0" y="0"/>
                </a:moveTo>
                <a:lnTo>
                  <a:pt x="5236675" y="0"/>
                </a:lnTo>
                <a:lnTo>
                  <a:pt x="5236675" y="3584885"/>
                </a:lnTo>
                <a:lnTo>
                  <a:pt x="0" y="3584885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8895346" y="4773088"/>
            <a:ext cx="3927506" cy="2672741"/>
          </a:xfrm>
          <a:custGeom>
            <a:avLst/>
            <a:gdLst>
              <a:gd name="connsiteX0" fmla="*/ 0 w 5236674"/>
              <a:gd name="connsiteY0" fmla="*/ 0 h 3584885"/>
              <a:gd name="connsiteX1" fmla="*/ 5236674 w 5236674"/>
              <a:gd name="connsiteY1" fmla="*/ 0 h 3584885"/>
              <a:gd name="connsiteX2" fmla="*/ 5236674 w 5236674"/>
              <a:gd name="connsiteY2" fmla="*/ 3584885 h 3584885"/>
              <a:gd name="connsiteX3" fmla="*/ 0 w 5236674"/>
              <a:gd name="connsiteY3" fmla="*/ 3584885 h 358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6674" h="3584885">
                <a:moveTo>
                  <a:pt x="0" y="0"/>
                </a:moveTo>
                <a:lnTo>
                  <a:pt x="5236674" y="0"/>
                </a:lnTo>
                <a:lnTo>
                  <a:pt x="5236674" y="3584885"/>
                </a:lnTo>
                <a:lnTo>
                  <a:pt x="0" y="3584885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974610" y="4262745"/>
            <a:ext cx="4862015" cy="3037942"/>
          </a:xfrm>
          <a:custGeom>
            <a:avLst/>
            <a:gdLst>
              <a:gd name="connsiteX0" fmla="*/ 0 w 6482687"/>
              <a:gd name="connsiteY0" fmla="*/ 0 h 4058643"/>
              <a:gd name="connsiteX1" fmla="*/ 6482687 w 6482687"/>
              <a:gd name="connsiteY1" fmla="*/ 0 h 4058643"/>
              <a:gd name="connsiteX2" fmla="*/ 6482687 w 6482687"/>
              <a:gd name="connsiteY2" fmla="*/ 4058643 h 4058643"/>
              <a:gd name="connsiteX3" fmla="*/ 0 w 6482687"/>
              <a:gd name="connsiteY3" fmla="*/ 4058643 h 4058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2687" h="4058643">
                <a:moveTo>
                  <a:pt x="0" y="0"/>
                </a:moveTo>
                <a:lnTo>
                  <a:pt x="6482687" y="0"/>
                </a:lnTo>
                <a:lnTo>
                  <a:pt x="6482687" y="4058643"/>
                </a:lnTo>
                <a:lnTo>
                  <a:pt x="0" y="4058643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3894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5748464" y="4275306"/>
            <a:ext cx="3131091" cy="4127315"/>
          </a:xfrm>
          <a:custGeom>
            <a:avLst/>
            <a:gdLst>
              <a:gd name="connsiteX0" fmla="*/ 30345 w 4174788"/>
              <a:gd name="connsiteY0" fmla="*/ 0 h 5535883"/>
              <a:gd name="connsiteX1" fmla="*/ 4144444 w 4174788"/>
              <a:gd name="connsiteY1" fmla="*/ 0 h 5535883"/>
              <a:gd name="connsiteX2" fmla="*/ 4174788 w 4174788"/>
              <a:gd name="connsiteY2" fmla="*/ 30242 h 5535883"/>
              <a:gd name="connsiteX3" fmla="*/ 4174788 w 4174788"/>
              <a:gd name="connsiteY3" fmla="*/ 5505641 h 5535883"/>
              <a:gd name="connsiteX4" fmla="*/ 4144444 w 4174788"/>
              <a:gd name="connsiteY4" fmla="*/ 5535883 h 5535883"/>
              <a:gd name="connsiteX5" fmla="*/ 30345 w 4174788"/>
              <a:gd name="connsiteY5" fmla="*/ 5535883 h 5535883"/>
              <a:gd name="connsiteX6" fmla="*/ 0 w 4174788"/>
              <a:gd name="connsiteY6" fmla="*/ 5505641 h 5535883"/>
              <a:gd name="connsiteX7" fmla="*/ 0 w 4174788"/>
              <a:gd name="connsiteY7" fmla="*/ 30242 h 5535883"/>
              <a:gd name="connsiteX8" fmla="*/ 30345 w 4174788"/>
              <a:gd name="connsiteY8" fmla="*/ 0 h 553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4788" h="5535883">
                <a:moveTo>
                  <a:pt x="30345" y="0"/>
                </a:moveTo>
                <a:lnTo>
                  <a:pt x="4144444" y="0"/>
                </a:lnTo>
                <a:cubicBezTo>
                  <a:pt x="4161838" y="0"/>
                  <a:pt x="4174788" y="13584"/>
                  <a:pt x="4174788" y="30242"/>
                </a:cubicBezTo>
                <a:lnTo>
                  <a:pt x="4174788" y="5505641"/>
                </a:lnTo>
                <a:cubicBezTo>
                  <a:pt x="4174788" y="5522299"/>
                  <a:pt x="4161838" y="5535883"/>
                  <a:pt x="4144444" y="5535883"/>
                </a:cubicBezTo>
                <a:lnTo>
                  <a:pt x="30345" y="5535883"/>
                </a:lnTo>
                <a:cubicBezTo>
                  <a:pt x="13723" y="5535883"/>
                  <a:pt x="0" y="5522299"/>
                  <a:pt x="0" y="5505641"/>
                </a:cubicBezTo>
                <a:lnTo>
                  <a:pt x="0" y="30242"/>
                </a:lnTo>
                <a:cubicBezTo>
                  <a:pt x="0" y="13584"/>
                  <a:pt x="13723" y="0"/>
                  <a:pt x="30345" y="0"/>
                </a:cubicBez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247070" y="4446330"/>
            <a:ext cx="2835003" cy="3754200"/>
          </a:xfrm>
          <a:custGeom>
            <a:avLst/>
            <a:gdLst>
              <a:gd name="connsiteX0" fmla="*/ 27475 w 3780004"/>
              <a:gd name="connsiteY0" fmla="*/ 0 h 5012388"/>
              <a:gd name="connsiteX1" fmla="*/ 3752529 w 3780004"/>
              <a:gd name="connsiteY1" fmla="*/ 0 h 5012388"/>
              <a:gd name="connsiteX2" fmla="*/ 3780004 w 3780004"/>
              <a:gd name="connsiteY2" fmla="*/ 27383 h 5012388"/>
              <a:gd name="connsiteX3" fmla="*/ 3780004 w 3780004"/>
              <a:gd name="connsiteY3" fmla="*/ 4985006 h 5012388"/>
              <a:gd name="connsiteX4" fmla="*/ 3752529 w 3780004"/>
              <a:gd name="connsiteY4" fmla="*/ 5012388 h 5012388"/>
              <a:gd name="connsiteX5" fmla="*/ 27475 w 3780004"/>
              <a:gd name="connsiteY5" fmla="*/ 5012388 h 5012388"/>
              <a:gd name="connsiteX6" fmla="*/ 0 w 3780004"/>
              <a:gd name="connsiteY6" fmla="*/ 4985006 h 5012388"/>
              <a:gd name="connsiteX7" fmla="*/ 0 w 3780004"/>
              <a:gd name="connsiteY7" fmla="*/ 27383 h 5012388"/>
              <a:gd name="connsiteX8" fmla="*/ 27475 w 3780004"/>
              <a:gd name="connsiteY8" fmla="*/ 0 h 501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0004" h="5012388">
                <a:moveTo>
                  <a:pt x="27475" y="0"/>
                </a:moveTo>
                <a:lnTo>
                  <a:pt x="3752529" y="0"/>
                </a:lnTo>
                <a:cubicBezTo>
                  <a:pt x="3768279" y="0"/>
                  <a:pt x="3780004" y="12299"/>
                  <a:pt x="3780004" y="27383"/>
                </a:cubicBezTo>
                <a:lnTo>
                  <a:pt x="3780004" y="4985006"/>
                </a:lnTo>
                <a:cubicBezTo>
                  <a:pt x="3780004" y="5000089"/>
                  <a:pt x="3768279" y="5012388"/>
                  <a:pt x="3752529" y="5012388"/>
                </a:cubicBezTo>
                <a:lnTo>
                  <a:pt x="27475" y="5012388"/>
                </a:lnTo>
                <a:cubicBezTo>
                  <a:pt x="12425" y="5012388"/>
                  <a:pt x="0" y="5000089"/>
                  <a:pt x="0" y="4985006"/>
                </a:cubicBezTo>
                <a:lnTo>
                  <a:pt x="0" y="27383"/>
                </a:lnTo>
                <a:cubicBezTo>
                  <a:pt x="0" y="12299"/>
                  <a:pt x="12425" y="0"/>
                  <a:pt x="27475" y="0"/>
                </a:cubicBez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8535556" y="4446330"/>
            <a:ext cx="2835003" cy="3754200"/>
          </a:xfrm>
          <a:custGeom>
            <a:avLst/>
            <a:gdLst>
              <a:gd name="connsiteX0" fmla="*/ 27475 w 3780004"/>
              <a:gd name="connsiteY0" fmla="*/ 0 h 5012388"/>
              <a:gd name="connsiteX1" fmla="*/ 3752529 w 3780004"/>
              <a:gd name="connsiteY1" fmla="*/ 0 h 5012388"/>
              <a:gd name="connsiteX2" fmla="*/ 3780004 w 3780004"/>
              <a:gd name="connsiteY2" fmla="*/ 27383 h 5012388"/>
              <a:gd name="connsiteX3" fmla="*/ 3780004 w 3780004"/>
              <a:gd name="connsiteY3" fmla="*/ 4985006 h 5012388"/>
              <a:gd name="connsiteX4" fmla="*/ 3752529 w 3780004"/>
              <a:gd name="connsiteY4" fmla="*/ 5012388 h 5012388"/>
              <a:gd name="connsiteX5" fmla="*/ 27475 w 3780004"/>
              <a:gd name="connsiteY5" fmla="*/ 5012388 h 5012388"/>
              <a:gd name="connsiteX6" fmla="*/ 0 w 3780004"/>
              <a:gd name="connsiteY6" fmla="*/ 4985006 h 5012388"/>
              <a:gd name="connsiteX7" fmla="*/ 0 w 3780004"/>
              <a:gd name="connsiteY7" fmla="*/ 27383 h 5012388"/>
              <a:gd name="connsiteX8" fmla="*/ 27475 w 3780004"/>
              <a:gd name="connsiteY8" fmla="*/ 0 h 501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0004" h="5012388">
                <a:moveTo>
                  <a:pt x="27475" y="0"/>
                </a:moveTo>
                <a:lnTo>
                  <a:pt x="3752529" y="0"/>
                </a:lnTo>
                <a:cubicBezTo>
                  <a:pt x="3768279" y="0"/>
                  <a:pt x="3780004" y="12299"/>
                  <a:pt x="3780004" y="27383"/>
                </a:cubicBezTo>
                <a:lnTo>
                  <a:pt x="3780004" y="4985006"/>
                </a:lnTo>
                <a:cubicBezTo>
                  <a:pt x="3780004" y="5000089"/>
                  <a:pt x="3768279" y="5012388"/>
                  <a:pt x="3752529" y="5012388"/>
                </a:cubicBezTo>
                <a:lnTo>
                  <a:pt x="27475" y="5012388"/>
                </a:lnTo>
                <a:cubicBezTo>
                  <a:pt x="12425" y="5012388"/>
                  <a:pt x="0" y="5000089"/>
                  <a:pt x="0" y="4985006"/>
                </a:cubicBezTo>
                <a:lnTo>
                  <a:pt x="0" y="27383"/>
                </a:lnTo>
                <a:cubicBezTo>
                  <a:pt x="0" y="12299"/>
                  <a:pt x="12425" y="0"/>
                  <a:pt x="27475" y="0"/>
                </a:cubicBez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96527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9601200" cy="8098971"/>
          </a:xfrm>
          <a:custGeom>
            <a:avLst/>
            <a:gdLst>
              <a:gd name="connsiteX0" fmla="*/ 0 w 9601200"/>
              <a:gd name="connsiteY0" fmla="*/ 0 h 8098971"/>
              <a:gd name="connsiteX1" fmla="*/ 9601200 w 9601200"/>
              <a:gd name="connsiteY1" fmla="*/ 0 h 8098971"/>
              <a:gd name="connsiteX2" fmla="*/ 9601200 w 9601200"/>
              <a:gd name="connsiteY2" fmla="*/ 8098971 h 8098971"/>
              <a:gd name="connsiteX3" fmla="*/ 0 w 9601200"/>
              <a:gd name="connsiteY3" fmla="*/ 8098971 h 809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0" h="8098971">
                <a:moveTo>
                  <a:pt x="0" y="0"/>
                </a:moveTo>
                <a:lnTo>
                  <a:pt x="9601200" y="0"/>
                </a:lnTo>
                <a:lnTo>
                  <a:pt x="9601200" y="8098971"/>
                </a:lnTo>
                <a:lnTo>
                  <a:pt x="0" y="8098971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410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472143" y="4089343"/>
            <a:ext cx="2849717" cy="3810295"/>
          </a:xfrm>
          <a:custGeom>
            <a:avLst/>
            <a:gdLst>
              <a:gd name="connsiteX0" fmla="*/ 27618 w 3799622"/>
              <a:gd name="connsiteY0" fmla="*/ 0 h 5038402"/>
              <a:gd name="connsiteX1" fmla="*/ 3772005 w 3799622"/>
              <a:gd name="connsiteY1" fmla="*/ 0 h 5038402"/>
              <a:gd name="connsiteX2" fmla="*/ 3799622 w 3799622"/>
              <a:gd name="connsiteY2" fmla="*/ 27524 h 5038402"/>
              <a:gd name="connsiteX3" fmla="*/ 3799622 w 3799622"/>
              <a:gd name="connsiteY3" fmla="*/ 5010877 h 5038402"/>
              <a:gd name="connsiteX4" fmla="*/ 3772005 w 3799622"/>
              <a:gd name="connsiteY4" fmla="*/ 5038402 h 5038402"/>
              <a:gd name="connsiteX5" fmla="*/ 27618 w 3799622"/>
              <a:gd name="connsiteY5" fmla="*/ 5038402 h 5038402"/>
              <a:gd name="connsiteX6" fmla="*/ 0 w 3799622"/>
              <a:gd name="connsiteY6" fmla="*/ 5010877 h 5038402"/>
              <a:gd name="connsiteX7" fmla="*/ 0 w 3799622"/>
              <a:gd name="connsiteY7" fmla="*/ 27524 h 5038402"/>
              <a:gd name="connsiteX8" fmla="*/ 27618 w 3799622"/>
              <a:gd name="connsiteY8" fmla="*/ 0 h 5038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9622" h="5038402">
                <a:moveTo>
                  <a:pt x="27618" y="0"/>
                </a:moveTo>
                <a:lnTo>
                  <a:pt x="3772005" y="0"/>
                </a:lnTo>
                <a:cubicBezTo>
                  <a:pt x="3787836" y="0"/>
                  <a:pt x="3799622" y="12363"/>
                  <a:pt x="3799622" y="27524"/>
                </a:cubicBezTo>
                <a:lnTo>
                  <a:pt x="3799622" y="5010877"/>
                </a:lnTo>
                <a:cubicBezTo>
                  <a:pt x="3799622" y="5026039"/>
                  <a:pt x="3787836" y="5038402"/>
                  <a:pt x="3772005" y="5038402"/>
                </a:cubicBezTo>
                <a:lnTo>
                  <a:pt x="27618" y="5038402"/>
                </a:lnTo>
                <a:cubicBezTo>
                  <a:pt x="12490" y="5038402"/>
                  <a:pt x="0" y="5026039"/>
                  <a:pt x="0" y="5010877"/>
                </a:cubicBezTo>
                <a:lnTo>
                  <a:pt x="0" y="27524"/>
                </a:lnTo>
                <a:cubicBezTo>
                  <a:pt x="0" y="12363"/>
                  <a:pt x="12490" y="0"/>
                  <a:pt x="27618" y="0"/>
                </a:cubicBez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464830" y="5636653"/>
            <a:ext cx="3778802" cy="2837411"/>
          </a:xfrm>
          <a:custGeom>
            <a:avLst/>
            <a:gdLst>
              <a:gd name="connsiteX0" fmla="*/ 27524 w 5038402"/>
              <a:gd name="connsiteY0" fmla="*/ 0 h 3799621"/>
              <a:gd name="connsiteX1" fmla="*/ 5010878 w 5038402"/>
              <a:gd name="connsiteY1" fmla="*/ 0 h 3799621"/>
              <a:gd name="connsiteX2" fmla="*/ 5038402 w 5038402"/>
              <a:gd name="connsiteY2" fmla="*/ 27618 h 3799621"/>
              <a:gd name="connsiteX3" fmla="*/ 5038402 w 5038402"/>
              <a:gd name="connsiteY3" fmla="*/ 3772004 h 3799621"/>
              <a:gd name="connsiteX4" fmla="*/ 5010878 w 5038402"/>
              <a:gd name="connsiteY4" fmla="*/ 3799621 h 3799621"/>
              <a:gd name="connsiteX5" fmla="*/ 27524 w 5038402"/>
              <a:gd name="connsiteY5" fmla="*/ 3799621 h 3799621"/>
              <a:gd name="connsiteX6" fmla="*/ 0 w 5038402"/>
              <a:gd name="connsiteY6" fmla="*/ 3772004 h 3799621"/>
              <a:gd name="connsiteX7" fmla="*/ 0 w 5038402"/>
              <a:gd name="connsiteY7" fmla="*/ 27618 h 3799621"/>
              <a:gd name="connsiteX8" fmla="*/ 27524 w 5038402"/>
              <a:gd name="connsiteY8" fmla="*/ 0 h 37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402" h="3799621">
                <a:moveTo>
                  <a:pt x="27524" y="0"/>
                </a:moveTo>
                <a:lnTo>
                  <a:pt x="5010878" y="0"/>
                </a:lnTo>
                <a:cubicBezTo>
                  <a:pt x="5026039" y="0"/>
                  <a:pt x="5038402" y="12490"/>
                  <a:pt x="5038402" y="27618"/>
                </a:cubicBezTo>
                <a:lnTo>
                  <a:pt x="5038402" y="3772004"/>
                </a:lnTo>
                <a:cubicBezTo>
                  <a:pt x="5038402" y="3787835"/>
                  <a:pt x="5026039" y="3799621"/>
                  <a:pt x="5010878" y="3799621"/>
                </a:cubicBezTo>
                <a:lnTo>
                  <a:pt x="27524" y="3799621"/>
                </a:lnTo>
                <a:cubicBezTo>
                  <a:pt x="12363" y="3799621"/>
                  <a:pt x="0" y="3787835"/>
                  <a:pt x="0" y="3772004"/>
                </a:cubicBezTo>
                <a:lnTo>
                  <a:pt x="0" y="27618"/>
                </a:lnTo>
                <a:cubicBezTo>
                  <a:pt x="0" y="12490"/>
                  <a:pt x="12363" y="0"/>
                  <a:pt x="27524" y="0"/>
                </a:cubicBez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658663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623203" y="4932745"/>
            <a:ext cx="1626614" cy="3006569"/>
          </a:xfrm>
          <a:custGeom>
            <a:avLst/>
            <a:gdLst>
              <a:gd name="connsiteX0" fmla="*/ 0 w 2168819"/>
              <a:gd name="connsiteY0" fmla="*/ 0 h 3790015"/>
              <a:gd name="connsiteX1" fmla="*/ 2168819 w 2168819"/>
              <a:gd name="connsiteY1" fmla="*/ 0 h 3790015"/>
              <a:gd name="connsiteX2" fmla="*/ 2168819 w 2168819"/>
              <a:gd name="connsiteY2" fmla="*/ 3790015 h 3790015"/>
              <a:gd name="connsiteX3" fmla="*/ 0 w 2168819"/>
              <a:gd name="connsiteY3" fmla="*/ 3790015 h 379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8819" h="3790015">
                <a:moveTo>
                  <a:pt x="0" y="0"/>
                </a:moveTo>
                <a:lnTo>
                  <a:pt x="2168819" y="0"/>
                </a:lnTo>
                <a:lnTo>
                  <a:pt x="2168819" y="3790015"/>
                </a:lnTo>
                <a:lnTo>
                  <a:pt x="0" y="3790015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899848" y="4173280"/>
            <a:ext cx="4585648" cy="2967749"/>
          </a:xfrm>
          <a:custGeom>
            <a:avLst/>
            <a:gdLst>
              <a:gd name="connsiteX0" fmla="*/ 0 w 6114197"/>
              <a:gd name="connsiteY0" fmla="*/ 0 h 3835022"/>
              <a:gd name="connsiteX1" fmla="*/ 6114197 w 6114197"/>
              <a:gd name="connsiteY1" fmla="*/ 0 h 3835022"/>
              <a:gd name="connsiteX2" fmla="*/ 6114197 w 6114197"/>
              <a:gd name="connsiteY2" fmla="*/ 3835022 h 3835022"/>
              <a:gd name="connsiteX3" fmla="*/ 0 w 6114197"/>
              <a:gd name="connsiteY3" fmla="*/ 3835022 h 383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4197" h="3835022">
                <a:moveTo>
                  <a:pt x="0" y="0"/>
                </a:moveTo>
                <a:lnTo>
                  <a:pt x="6114197" y="0"/>
                </a:lnTo>
                <a:lnTo>
                  <a:pt x="6114197" y="3835022"/>
                </a:lnTo>
                <a:lnTo>
                  <a:pt x="0" y="3835022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8198893" y="5349923"/>
            <a:ext cx="4158542" cy="2654668"/>
          </a:xfrm>
          <a:custGeom>
            <a:avLst/>
            <a:gdLst>
              <a:gd name="connsiteX0" fmla="*/ 0 w 5544722"/>
              <a:gd name="connsiteY0" fmla="*/ 0 h 3452411"/>
              <a:gd name="connsiteX1" fmla="*/ 5544722 w 5544722"/>
              <a:gd name="connsiteY1" fmla="*/ 0 h 3452411"/>
              <a:gd name="connsiteX2" fmla="*/ 5544722 w 5544722"/>
              <a:gd name="connsiteY2" fmla="*/ 3452411 h 3452411"/>
              <a:gd name="connsiteX3" fmla="*/ 0 w 5544722"/>
              <a:gd name="connsiteY3" fmla="*/ 3452411 h 3452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4722" h="3452411">
                <a:moveTo>
                  <a:pt x="0" y="0"/>
                </a:moveTo>
                <a:lnTo>
                  <a:pt x="5544722" y="0"/>
                </a:lnTo>
                <a:lnTo>
                  <a:pt x="5544722" y="3452411"/>
                </a:lnTo>
                <a:lnTo>
                  <a:pt x="0" y="3452411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626295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2367374" y="3897495"/>
            <a:ext cx="3458664" cy="2125934"/>
          </a:xfrm>
          <a:custGeom>
            <a:avLst/>
            <a:gdLst>
              <a:gd name="connsiteX0" fmla="*/ 0 w 4611552"/>
              <a:gd name="connsiteY0" fmla="*/ 0 h 2891390"/>
              <a:gd name="connsiteX1" fmla="*/ 4611552 w 4611552"/>
              <a:gd name="connsiteY1" fmla="*/ 0 h 2891390"/>
              <a:gd name="connsiteX2" fmla="*/ 4611552 w 4611552"/>
              <a:gd name="connsiteY2" fmla="*/ 2891390 h 2891390"/>
              <a:gd name="connsiteX3" fmla="*/ 0 w 4611552"/>
              <a:gd name="connsiteY3" fmla="*/ 2891390 h 2891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1552" h="2891390">
                <a:moveTo>
                  <a:pt x="0" y="0"/>
                </a:moveTo>
                <a:lnTo>
                  <a:pt x="4611552" y="0"/>
                </a:lnTo>
                <a:lnTo>
                  <a:pt x="4611552" y="2891390"/>
                </a:lnTo>
                <a:lnTo>
                  <a:pt x="0" y="2891390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779823" y="3897495"/>
            <a:ext cx="3447016" cy="2125934"/>
          </a:xfrm>
          <a:custGeom>
            <a:avLst/>
            <a:gdLst>
              <a:gd name="connsiteX0" fmla="*/ 0 w 4596021"/>
              <a:gd name="connsiteY0" fmla="*/ 0 h 2891390"/>
              <a:gd name="connsiteX1" fmla="*/ 4596021 w 4596021"/>
              <a:gd name="connsiteY1" fmla="*/ 0 h 2891390"/>
              <a:gd name="connsiteX2" fmla="*/ 4596021 w 4596021"/>
              <a:gd name="connsiteY2" fmla="*/ 2891390 h 2891390"/>
              <a:gd name="connsiteX3" fmla="*/ 0 w 4596021"/>
              <a:gd name="connsiteY3" fmla="*/ 2891390 h 2891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6021" h="2891390">
                <a:moveTo>
                  <a:pt x="0" y="0"/>
                </a:moveTo>
                <a:lnTo>
                  <a:pt x="4596021" y="0"/>
                </a:lnTo>
                <a:lnTo>
                  <a:pt x="4596021" y="2891390"/>
                </a:lnTo>
                <a:lnTo>
                  <a:pt x="0" y="2891390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791989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801442" y="4174707"/>
            <a:ext cx="4852458" cy="3035182"/>
          </a:xfrm>
          <a:custGeom>
            <a:avLst/>
            <a:gdLst>
              <a:gd name="connsiteX0" fmla="*/ 0 w 6469944"/>
              <a:gd name="connsiteY0" fmla="*/ 0 h 4028133"/>
              <a:gd name="connsiteX1" fmla="*/ 6469944 w 6469944"/>
              <a:gd name="connsiteY1" fmla="*/ 0 h 4028133"/>
              <a:gd name="connsiteX2" fmla="*/ 6469944 w 6469944"/>
              <a:gd name="connsiteY2" fmla="*/ 4028133 h 4028133"/>
              <a:gd name="connsiteX3" fmla="*/ 0 w 6469944"/>
              <a:gd name="connsiteY3" fmla="*/ 4028133 h 40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9944" h="4028133">
                <a:moveTo>
                  <a:pt x="0" y="0"/>
                </a:moveTo>
                <a:lnTo>
                  <a:pt x="6469944" y="0"/>
                </a:lnTo>
                <a:lnTo>
                  <a:pt x="6469944" y="4028133"/>
                </a:lnTo>
                <a:lnTo>
                  <a:pt x="0" y="4028133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9047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08265" y="3299383"/>
            <a:ext cx="4813874" cy="3990725"/>
          </a:xfrm>
          <a:custGeom>
            <a:avLst/>
            <a:gdLst>
              <a:gd name="connsiteX0" fmla="*/ 0 w 6418498"/>
              <a:gd name="connsiteY0" fmla="*/ 0 h 3990725"/>
              <a:gd name="connsiteX1" fmla="*/ 6418498 w 6418498"/>
              <a:gd name="connsiteY1" fmla="*/ 0 h 3990725"/>
              <a:gd name="connsiteX2" fmla="*/ 6418498 w 6418498"/>
              <a:gd name="connsiteY2" fmla="*/ 3990725 h 3990725"/>
              <a:gd name="connsiteX3" fmla="*/ 0 w 6418498"/>
              <a:gd name="connsiteY3" fmla="*/ 3990725 h 399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8498" h="3990725">
                <a:moveTo>
                  <a:pt x="0" y="0"/>
                </a:moveTo>
                <a:lnTo>
                  <a:pt x="6418498" y="0"/>
                </a:lnTo>
                <a:lnTo>
                  <a:pt x="6418498" y="3990725"/>
                </a:lnTo>
                <a:lnTo>
                  <a:pt x="0" y="3990725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6086452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524927" y="4257420"/>
            <a:ext cx="4813874" cy="3009643"/>
          </a:xfrm>
          <a:custGeom>
            <a:avLst/>
            <a:gdLst>
              <a:gd name="connsiteX0" fmla="*/ 0 w 6418498"/>
              <a:gd name="connsiteY0" fmla="*/ 0 h 3990725"/>
              <a:gd name="connsiteX1" fmla="*/ 6418498 w 6418498"/>
              <a:gd name="connsiteY1" fmla="*/ 0 h 3990725"/>
              <a:gd name="connsiteX2" fmla="*/ 6418498 w 6418498"/>
              <a:gd name="connsiteY2" fmla="*/ 3990725 h 3990725"/>
              <a:gd name="connsiteX3" fmla="*/ 0 w 6418498"/>
              <a:gd name="connsiteY3" fmla="*/ 3990725 h 399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8498" h="3990725">
                <a:moveTo>
                  <a:pt x="0" y="0"/>
                </a:moveTo>
                <a:lnTo>
                  <a:pt x="6418498" y="0"/>
                </a:lnTo>
                <a:lnTo>
                  <a:pt x="6418498" y="3990725"/>
                </a:lnTo>
                <a:lnTo>
                  <a:pt x="0" y="3990725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223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211621" y="4015058"/>
            <a:ext cx="4218908" cy="2585377"/>
          </a:xfrm>
          <a:custGeom>
            <a:avLst/>
            <a:gdLst>
              <a:gd name="connsiteX0" fmla="*/ 0 w 5625211"/>
              <a:gd name="connsiteY0" fmla="*/ 0 h 3543671"/>
              <a:gd name="connsiteX1" fmla="*/ 5625211 w 5625211"/>
              <a:gd name="connsiteY1" fmla="*/ 0 h 3543671"/>
              <a:gd name="connsiteX2" fmla="*/ 5625211 w 5625211"/>
              <a:gd name="connsiteY2" fmla="*/ 3543671 h 3543671"/>
              <a:gd name="connsiteX3" fmla="*/ 0 w 5625211"/>
              <a:gd name="connsiteY3" fmla="*/ 3543671 h 354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5211" h="3543671">
                <a:moveTo>
                  <a:pt x="0" y="0"/>
                </a:moveTo>
                <a:lnTo>
                  <a:pt x="5625211" y="0"/>
                </a:lnTo>
                <a:lnTo>
                  <a:pt x="5625211" y="3543671"/>
                </a:lnTo>
                <a:lnTo>
                  <a:pt x="0" y="3543671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4536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637147" y="4218551"/>
            <a:ext cx="4937762" cy="3046824"/>
          </a:xfrm>
          <a:custGeom>
            <a:avLst/>
            <a:gdLst>
              <a:gd name="connsiteX0" fmla="*/ 0 w 6583682"/>
              <a:gd name="connsiteY0" fmla="*/ 0 h 4151917"/>
              <a:gd name="connsiteX1" fmla="*/ 6583682 w 6583682"/>
              <a:gd name="connsiteY1" fmla="*/ 0 h 4151917"/>
              <a:gd name="connsiteX2" fmla="*/ 6583682 w 6583682"/>
              <a:gd name="connsiteY2" fmla="*/ 4151917 h 4151917"/>
              <a:gd name="connsiteX3" fmla="*/ 0 w 6583682"/>
              <a:gd name="connsiteY3" fmla="*/ 4151917 h 4151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3682" h="4151917">
                <a:moveTo>
                  <a:pt x="0" y="0"/>
                </a:moveTo>
                <a:lnTo>
                  <a:pt x="6583682" y="0"/>
                </a:lnTo>
                <a:lnTo>
                  <a:pt x="6583682" y="4151917"/>
                </a:lnTo>
                <a:lnTo>
                  <a:pt x="0" y="4151917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1790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735782" y="4294965"/>
            <a:ext cx="3154680" cy="4132524"/>
          </a:xfrm>
          <a:custGeom>
            <a:avLst/>
            <a:gdLst>
              <a:gd name="connsiteX0" fmla="*/ 0 w 4206240"/>
              <a:gd name="connsiteY0" fmla="*/ 0 h 5550746"/>
              <a:gd name="connsiteX1" fmla="*/ 4206240 w 4206240"/>
              <a:gd name="connsiteY1" fmla="*/ 0 h 5550746"/>
              <a:gd name="connsiteX2" fmla="*/ 4206240 w 4206240"/>
              <a:gd name="connsiteY2" fmla="*/ 5550746 h 5550746"/>
              <a:gd name="connsiteX3" fmla="*/ 0 w 4206240"/>
              <a:gd name="connsiteY3" fmla="*/ 5550746 h 555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6240" h="5550746">
                <a:moveTo>
                  <a:pt x="0" y="0"/>
                </a:moveTo>
                <a:lnTo>
                  <a:pt x="4206240" y="0"/>
                </a:lnTo>
                <a:lnTo>
                  <a:pt x="4206240" y="5550746"/>
                </a:lnTo>
                <a:lnTo>
                  <a:pt x="0" y="5550746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3601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346768" y="4408820"/>
            <a:ext cx="1945178" cy="3515982"/>
          </a:xfrm>
          <a:custGeom>
            <a:avLst/>
            <a:gdLst>
              <a:gd name="connsiteX0" fmla="*/ 0 w 2593571"/>
              <a:gd name="connsiteY0" fmla="*/ 0 h 4671753"/>
              <a:gd name="connsiteX1" fmla="*/ 2593571 w 2593571"/>
              <a:gd name="connsiteY1" fmla="*/ 0 h 4671753"/>
              <a:gd name="connsiteX2" fmla="*/ 2593571 w 2593571"/>
              <a:gd name="connsiteY2" fmla="*/ 4671753 h 4671753"/>
              <a:gd name="connsiteX3" fmla="*/ 0 w 2593571"/>
              <a:gd name="connsiteY3" fmla="*/ 4671753 h 4671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3571" h="4671753">
                <a:moveTo>
                  <a:pt x="0" y="0"/>
                </a:moveTo>
                <a:lnTo>
                  <a:pt x="2593571" y="0"/>
                </a:lnTo>
                <a:lnTo>
                  <a:pt x="2593571" y="4671753"/>
                </a:lnTo>
                <a:lnTo>
                  <a:pt x="0" y="4671753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387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753600" y="0"/>
            <a:ext cx="4876800" cy="10972800"/>
          </a:xfrm>
          <a:custGeom>
            <a:avLst/>
            <a:gdLst>
              <a:gd name="connsiteX0" fmla="*/ 0 w 6502400"/>
              <a:gd name="connsiteY0" fmla="*/ 0 h 10972800"/>
              <a:gd name="connsiteX1" fmla="*/ 6502400 w 6502400"/>
              <a:gd name="connsiteY1" fmla="*/ 0 h 10972800"/>
              <a:gd name="connsiteX2" fmla="*/ 6502400 w 6502400"/>
              <a:gd name="connsiteY2" fmla="*/ 10972800 h 10972800"/>
              <a:gd name="connsiteX3" fmla="*/ 0 w 6502400"/>
              <a:gd name="connsiteY3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2400" h="10972800">
                <a:moveTo>
                  <a:pt x="0" y="0"/>
                </a:moveTo>
                <a:lnTo>
                  <a:pt x="6502400" y="0"/>
                </a:lnTo>
                <a:lnTo>
                  <a:pt x="6502400" y="10972800"/>
                </a:lnTo>
                <a:lnTo>
                  <a:pt x="0" y="10972800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551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34793" y="4508734"/>
            <a:ext cx="2331720" cy="2986396"/>
          </a:xfrm>
          <a:custGeom>
            <a:avLst/>
            <a:gdLst>
              <a:gd name="connsiteX0" fmla="*/ 0 w 3108960"/>
              <a:gd name="connsiteY0" fmla="*/ 0 h 4008341"/>
              <a:gd name="connsiteX1" fmla="*/ 3108960 w 3108960"/>
              <a:gd name="connsiteY1" fmla="*/ 0 h 4008341"/>
              <a:gd name="connsiteX2" fmla="*/ 3108960 w 3108960"/>
              <a:gd name="connsiteY2" fmla="*/ 4008341 h 4008341"/>
              <a:gd name="connsiteX3" fmla="*/ 0 w 3108960"/>
              <a:gd name="connsiteY3" fmla="*/ 4008341 h 400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8960" h="4008341">
                <a:moveTo>
                  <a:pt x="0" y="0"/>
                </a:moveTo>
                <a:lnTo>
                  <a:pt x="3108960" y="0"/>
                </a:lnTo>
                <a:lnTo>
                  <a:pt x="3108960" y="4008341"/>
                </a:lnTo>
                <a:lnTo>
                  <a:pt x="0" y="4008341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098211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244388" y="4296229"/>
            <a:ext cx="4403558" cy="2844140"/>
          </a:xfrm>
          <a:custGeom>
            <a:avLst/>
            <a:gdLst>
              <a:gd name="connsiteX0" fmla="*/ 0 w 5871411"/>
              <a:gd name="connsiteY0" fmla="*/ 0 h 3705726"/>
              <a:gd name="connsiteX1" fmla="*/ 5871411 w 5871411"/>
              <a:gd name="connsiteY1" fmla="*/ 0 h 3705726"/>
              <a:gd name="connsiteX2" fmla="*/ 5871411 w 5871411"/>
              <a:gd name="connsiteY2" fmla="*/ 3705726 h 3705726"/>
              <a:gd name="connsiteX3" fmla="*/ 0 w 5871411"/>
              <a:gd name="connsiteY3" fmla="*/ 3705726 h 3705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1411" h="3705726">
                <a:moveTo>
                  <a:pt x="0" y="0"/>
                </a:moveTo>
                <a:lnTo>
                  <a:pt x="5871411" y="0"/>
                </a:lnTo>
                <a:lnTo>
                  <a:pt x="5871411" y="3705726"/>
                </a:lnTo>
                <a:lnTo>
                  <a:pt x="0" y="3705726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585344" y="3397639"/>
            <a:ext cx="4836932" cy="3032192"/>
          </a:xfrm>
          <a:custGeom>
            <a:avLst/>
            <a:gdLst>
              <a:gd name="connsiteX0" fmla="*/ 0 w 6449243"/>
              <a:gd name="connsiteY0" fmla="*/ 0 h 3990243"/>
              <a:gd name="connsiteX1" fmla="*/ 6449243 w 6449243"/>
              <a:gd name="connsiteY1" fmla="*/ 0 h 3990243"/>
              <a:gd name="connsiteX2" fmla="*/ 6449243 w 6449243"/>
              <a:gd name="connsiteY2" fmla="*/ 3990243 h 3990243"/>
              <a:gd name="connsiteX3" fmla="*/ 0 w 6449243"/>
              <a:gd name="connsiteY3" fmla="*/ 3990243 h 399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9243" h="3990243">
                <a:moveTo>
                  <a:pt x="0" y="0"/>
                </a:moveTo>
                <a:lnTo>
                  <a:pt x="6449243" y="0"/>
                </a:lnTo>
                <a:lnTo>
                  <a:pt x="6449243" y="3990243"/>
                </a:lnTo>
                <a:lnTo>
                  <a:pt x="0" y="3990243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4366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770611" y="4306265"/>
            <a:ext cx="2506287" cy="1615566"/>
          </a:xfrm>
          <a:custGeom>
            <a:avLst/>
            <a:gdLst>
              <a:gd name="connsiteX0" fmla="*/ 0 w 3341716"/>
              <a:gd name="connsiteY0" fmla="*/ 0 h 2146327"/>
              <a:gd name="connsiteX1" fmla="*/ 3341716 w 3341716"/>
              <a:gd name="connsiteY1" fmla="*/ 0 h 2146327"/>
              <a:gd name="connsiteX2" fmla="*/ 3341716 w 3341716"/>
              <a:gd name="connsiteY2" fmla="*/ 2146327 h 2146327"/>
              <a:gd name="connsiteX3" fmla="*/ 0 w 3341716"/>
              <a:gd name="connsiteY3" fmla="*/ 2146327 h 214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1716" h="2146327">
                <a:moveTo>
                  <a:pt x="0" y="0"/>
                </a:moveTo>
                <a:lnTo>
                  <a:pt x="3341716" y="0"/>
                </a:lnTo>
                <a:lnTo>
                  <a:pt x="3341716" y="2146327"/>
                </a:lnTo>
                <a:lnTo>
                  <a:pt x="0" y="2146327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6069592" y="4306265"/>
            <a:ext cx="2506287" cy="1615566"/>
          </a:xfrm>
          <a:custGeom>
            <a:avLst/>
            <a:gdLst>
              <a:gd name="connsiteX0" fmla="*/ 0 w 3341716"/>
              <a:gd name="connsiteY0" fmla="*/ 0 h 2146327"/>
              <a:gd name="connsiteX1" fmla="*/ 3341716 w 3341716"/>
              <a:gd name="connsiteY1" fmla="*/ 0 h 2146327"/>
              <a:gd name="connsiteX2" fmla="*/ 3341716 w 3341716"/>
              <a:gd name="connsiteY2" fmla="*/ 2146327 h 2146327"/>
              <a:gd name="connsiteX3" fmla="*/ 0 w 3341716"/>
              <a:gd name="connsiteY3" fmla="*/ 2146327 h 214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1716" h="2146327">
                <a:moveTo>
                  <a:pt x="0" y="0"/>
                </a:moveTo>
                <a:lnTo>
                  <a:pt x="3341716" y="0"/>
                </a:lnTo>
                <a:lnTo>
                  <a:pt x="3341716" y="2146327"/>
                </a:lnTo>
                <a:lnTo>
                  <a:pt x="0" y="2146327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10415408" y="4306265"/>
            <a:ext cx="2506287" cy="1615566"/>
          </a:xfrm>
          <a:custGeom>
            <a:avLst/>
            <a:gdLst>
              <a:gd name="connsiteX0" fmla="*/ 0 w 3341716"/>
              <a:gd name="connsiteY0" fmla="*/ 0 h 2146327"/>
              <a:gd name="connsiteX1" fmla="*/ 3341716 w 3341716"/>
              <a:gd name="connsiteY1" fmla="*/ 0 h 2146327"/>
              <a:gd name="connsiteX2" fmla="*/ 3341716 w 3341716"/>
              <a:gd name="connsiteY2" fmla="*/ 2146327 h 2146327"/>
              <a:gd name="connsiteX3" fmla="*/ 0 w 3341716"/>
              <a:gd name="connsiteY3" fmla="*/ 2146327 h 214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1716" h="2146327">
                <a:moveTo>
                  <a:pt x="0" y="0"/>
                </a:moveTo>
                <a:lnTo>
                  <a:pt x="3341716" y="0"/>
                </a:lnTo>
                <a:lnTo>
                  <a:pt x="3341716" y="2146327"/>
                </a:lnTo>
                <a:lnTo>
                  <a:pt x="0" y="2146327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1413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885160" y="5500913"/>
            <a:ext cx="3789151" cy="5471887"/>
          </a:xfrm>
          <a:custGeom>
            <a:avLst/>
            <a:gdLst>
              <a:gd name="connsiteX0" fmla="*/ 0 w 4079745"/>
              <a:gd name="connsiteY0" fmla="*/ 0 h 5834744"/>
              <a:gd name="connsiteX1" fmla="*/ 4079745 w 4079745"/>
              <a:gd name="connsiteY1" fmla="*/ 0 h 5834744"/>
              <a:gd name="connsiteX2" fmla="*/ 4079745 w 4079745"/>
              <a:gd name="connsiteY2" fmla="*/ 5834744 h 5834744"/>
              <a:gd name="connsiteX3" fmla="*/ 0 w 4079745"/>
              <a:gd name="connsiteY3" fmla="*/ 5834744 h 583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9745" h="5834744">
                <a:moveTo>
                  <a:pt x="0" y="0"/>
                </a:moveTo>
                <a:lnTo>
                  <a:pt x="4079745" y="0"/>
                </a:lnTo>
                <a:lnTo>
                  <a:pt x="4079745" y="5834744"/>
                </a:lnTo>
                <a:lnTo>
                  <a:pt x="0" y="5834744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938392" y="5500913"/>
            <a:ext cx="3789151" cy="5471887"/>
          </a:xfrm>
          <a:custGeom>
            <a:avLst/>
            <a:gdLst>
              <a:gd name="connsiteX0" fmla="*/ 0 w 4079745"/>
              <a:gd name="connsiteY0" fmla="*/ 0 h 5834744"/>
              <a:gd name="connsiteX1" fmla="*/ 4079745 w 4079745"/>
              <a:gd name="connsiteY1" fmla="*/ 0 h 5834744"/>
              <a:gd name="connsiteX2" fmla="*/ 4079745 w 4079745"/>
              <a:gd name="connsiteY2" fmla="*/ 5834744 h 5834744"/>
              <a:gd name="connsiteX3" fmla="*/ 0 w 4079745"/>
              <a:gd name="connsiteY3" fmla="*/ 5834744 h 583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9745" h="5834744">
                <a:moveTo>
                  <a:pt x="0" y="0"/>
                </a:moveTo>
                <a:lnTo>
                  <a:pt x="4079745" y="0"/>
                </a:lnTo>
                <a:lnTo>
                  <a:pt x="4079745" y="5834744"/>
                </a:lnTo>
                <a:lnTo>
                  <a:pt x="0" y="5834744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4403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088053" y="5170489"/>
            <a:ext cx="3945369" cy="5802311"/>
          </a:xfrm>
          <a:custGeom>
            <a:avLst/>
            <a:gdLst>
              <a:gd name="connsiteX0" fmla="*/ 0 w 4231701"/>
              <a:gd name="connsiteY0" fmla="*/ 0 h 6241143"/>
              <a:gd name="connsiteX1" fmla="*/ 4231701 w 4231701"/>
              <a:gd name="connsiteY1" fmla="*/ 0 h 6241143"/>
              <a:gd name="connsiteX2" fmla="*/ 4231701 w 4231701"/>
              <a:gd name="connsiteY2" fmla="*/ 6241143 h 6241143"/>
              <a:gd name="connsiteX3" fmla="*/ 0 w 4231701"/>
              <a:gd name="connsiteY3" fmla="*/ 6241143 h 624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1701" h="6241143">
                <a:moveTo>
                  <a:pt x="0" y="0"/>
                </a:moveTo>
                <a:lnTo>
                  <a:pt x="4231701" y="0"/>
                </a:lnTo>
                <a:lnTo>
                  <a:pt x="4231701" y="6241143"/>
                </a:lnTo>
                <a:lnTo>
                  <a:pt x="0" y="6241143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206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285876" y="3780073"/>
            <a:ext cx="5990237" cy="7192727"/>
          </a:xfrm>
          <a:custGeom>
            <a:avLst/>
            <a:gdLst>
              <a:gd name="connsiteX0" fmla="*/ 0 w 6531429"/>
              <a:gd name="connsiteY0" fmla="*/ 0 h 7924800"/>
              <a:gd name="connsiteX1" fmla="*/ 6531429 w 6531429"/>
              <a:gd name="connsiteY1" fmla="*/ 0 h 7924800"/>
              <a:gd name="connsiteX2" fmla="*/ 6531429 w 6531429"/>
              <a:gd name="connsiteY2" fmla="*/ 7924800 h 7924800"/>
              <a:gd name="connsiteX3" fmla="*/ 0 w 6531429"/>
              <a:gd name="connsiteY3" fmla="*/ 7924800 h 792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1429" h="7924800">
                <a:moveTo>
                  <a:pt x="0" y="0"/>
                </a:moveTo>
                <a:lnTo>
                  <a:pt x="6531429" y="0"/>
                </a:lnTo>
                <a:lnTo>
                  <a:pt x="6531429" y="7924800"/>
                </a:lnTo>
                <a:lnTo>
                  <a:pt x="0" y="7924800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609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828674" y="2"/>
            <a:ext cx="4419727" cy="4111063"/>
          </a:xfrm>
          <a:custGeom>
            <a:avLst/>
            <a:gdLst>
              <a:gd name="connsiteX0" fmla="*/ 0 w 5892969"/>
              <a:gd name="connsiteY0" fmla="*/ 0 h 5503987"/>
              <a:gd name="connsiteX1" fmla="*/ 5892969 w 5892969"/>
              <a:gd name="connsiteY1" fmla="*/ 0 h 5503987"/>
              <a:gd name="connsiteX2" fmla="*/ 5892969 w 5892969"/>
              <a:gd name="connsiteY2" fmla="*/ 5503987 h 5503987"/>
              <a:gd name="connsiteX3" fmla="*/ 0 w 5892969"/>
              <a:gd name="connsiteY3" fmla="*/ 5503987 h 550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2969" h="5503987">
                <a:moveTo>
                  <a:pt x="0" y="0"/>
                </a:moveTo>
                <a:lnTo>
                  <a:pt x="5892969" y="0"/>
                </a:lnTo>
                <a:lnTo>
                  <a:pt x="5892969" y="5503987"/>
                </a:lnTo>
                <a:lnTo>
                  <a:pt x="0" y="5503987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393852" y="2"/>
            <a:ext cx="4419727" cy="4111063"/>
          </a:xfrm>
          <a:custGeom>
            <a:avLst/>
            <a:gdLst>
              <a:gd name="connsiteX0" fmla="*/ 0 w 5892969"/>
              <a:gd name="connsiteY0" fmla="*/ 0 h 5503987"/>
              <a:gd name="connsiteX1" fmla="*/ 5892969 w 5892969"/>
              <a:gd name="connsiteY1" fmla="*/ 0 h 5503987"/>
              <a:gd name="connsiteX2" fmla="*/ 5892969 w 5892969"/>
              <a:gd name="connsiteY2" fmla="*/ 5503987 h 5503987"/>
              <a:gd name="connsiteX3" fmla="*/ 0 w 5892969"/>
              <a:gd name="connsiteY3" fmla="*/ 5503987 h 550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2969" h="5503987">
                <a:moveTo>
                  <a:pt x="0" y="0"/>
                </a:moveTo>
                <a:lnTo>
                  <a:pt x="5892969" y="0"/>
                </a:lnTo>
                <a:lnTo>
                  <a:pt x="5892969" y="5503987"/>
                </a:lnTo>
                <a:lnTo>
                  <a:pt x="0" y="5503987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004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697636" y="4255983"/>
            <a:ext cx="3046751" cy="3977354"/>
          </a:xfrm>
          <a:custGeom>
            <a:avLst/>
            <a:gdLst>
              <a:gd name="connsiteX0" fmla="*/ 0 w 4062334"/>
              <a:gd name="connsiteY0" fmla="*/ 0 h 5351488"/>
              <a:gd name="connsiteX1" fmla="*/ 4062334 w 4062334"/>
              <a:gd name="connsiteY1" fmla="*/ 0 h 5351488"/>
              <a:gd name="connsiteX2" fmla="*/ 4062334 w 4062334"/>
              <a:gd name="connsiteY2" fmla="*/ 5351488 h 5351488"/>
              <a:gd name="connsiteX3" fmla="*/ 0 w 4062334"/>
              <a:gd name="connsiteY3" fmla="*/ 5351488 h 535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2334" h="5351488">
                <a:moveTo>
                  <a:pt x="0" y="0"/>
                </a:moveTo>
                <a:lnTo>
                  <a:pt x="4062334" y="0"/>
                </a:lnTo>
                <a:lnTo>
                  <a:pt x="4062334" y="5351488"/>
                </a:lnTo>
                <a:lnTo>
                  <a:pt x="0" y="5351488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129929" y="4686836"/>
            <a:ext cx="1918603" cy="3419698"/>
          </a:xfrm>
          <a:custGeom>
            <a:avLst/>
            <a:gdLst>
              <a:gd name="connsiteX0" fmla="*/ 0 w 2558137"/>
              <a:gd name="connsiteY0" fmla="*/ 0 h 4574574"/>
              <a:gd name="connsiteX1" fmla="*/ 2558137 w 2558137"/>
              <a:gd name="connsiteY1" fmla="*/ 0 h 4574574"/>
              <a:gd name="connsiteX2" fmla="*/ 2558137 w 2558137"/>
              <a:gd name="connsiteY2" fmla="*/ 4574574 h 4574574"/>
              <a:gd name="connsiteX3" fmla="*/ 0 w 2558137"/>
              <a:gd name="connsiteY3" fmla="*/ 4574574 h 4574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8137" h="4574574">
                <a:moveTo>
                  <a:pt x="0" y="0"/>
                </a:moveTo>
                <a:lnTo>
                  <a:pt x="2558137" y="0"/>
                </a:lnTo>
                <a:lnTo>
                  <a:pt x="2558137" y="4574574"/>
                </a:lnTo>
                <a:lnTo>
                  <a:pt x="0" y="4574574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9414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304146" y="4072720"/>
            <a:ext cx="3215390" cy="4214747"/>
          </a:xfrm>
          <a:custGeom>
            <a:avLst/>
            <a:gdLst>
              <a:gd name="connsiteX0" fmla="*/ 0 w 4287187"/>
              <a:gd name="connsiteY0" fmla="*/ 0 h 5632448"/>
              <a:gd name="connsiteX1" fmla="*/ 4287187 w 4287187"/>
              <a:gd name="connsiteY1" fmla="*/ 0 h 5632448"/>
              <a:gd name="connsiteX2" fmla="*/ 4287187 w 4287187"/>
              <a:gd name="connsiteY2" fmla="*/ 5632448 h 5632448"/>
              <a:gd name="connsiteX3" fmla="*/ 0 w 4287187"/>
              <a:gd name="connsiteY3" fmla="*/ 5632448 h 563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7187" h="5632448">
                <a:moveTo>
                  <a:pt x="0" y="0"/>
                </a:moveTo>
                <a:lnTo>
                  <a:pt x="4287187" y="0"/>
                </a:lnTo>
                <a:lnTo>
                  <a:pt x="4287187" y="5632448"/>
                </a:lnTo>
                <a:lnTo>
                  <a:pt x="0" y="5632448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770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06214" y="4428785"/>
            <a:ext cx="4618694" cy="2915444"/>
          </a:xfrm>
          <a:custGeom>
            <a:avLst/>
            <a:gdLst>
              <a:gd name="connsiteX0" fmla="*/ 0 w 6158259"/>
              <a:gd name="connsiteY0" fmla="*/ 0 h 3868222"/>
              <a:gd name="connsiteX1" fmla="*/ 6158259 w 6158259"/>
              <a:gd name="connsiteY1" fmla="*/ 0 h 3868222"/>
              <a:gd name="connsiteX2" fmla="*/ 6158259 w 6158259"/>
              <a:gd name="connsiteY2" fmla="*/ 3868222 h 3868222"/>
              <a:gd name="connsiteX3" fmla="*/ 0 w 6158259"/>
              <a:gd name="connsiteY3" fmla="*/ 3868222 h 3868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8259" h="3868222">
                <a:moveTo>
                  <a:pt x="0" y="0"/>
                </a:moveTo>
                <a:lnTo>
                  <a:pt x="6158259" y="0"/>
                </a:lnTo>
                <a:lnTo>
                  <a:pt x="6158259" y="3868222"/>
                </a:lnTo>
                <a:lnTo>
                  <a:pt x="0" y="3868222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8230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76800" cy="10972800"/>
          </a:xfrm>
          <a:custGeom>
            <a:avLst/>
            <a:gdLst>
              <a:gd name="connsiteX0" fmla="*/ 0 w 6502400"/>
              <a:gd name="connsiteY0" fmla="*/ 0 h 10972800"/>
              <a:gd name="connsiteX1" fmla="*/ 6502400 w 6502400"/>
              <a:gd name="connsiteY1" fmla="*/ 0 h 10972800"/>
              <a:gd name="connsiteX2" fmla="*/ 6502400 w 6502400"/>
              <a:gd name="connsiteY2" fmla="*/ 10972800 h 10972800"/>
              <a:gd name="connsiteX3" fmla="*/ 0 w 6502400"/>
              <a:gd name="connsiteY3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2400" h="10972800">
                <a:moveTo>
                  <a:pt x="0" y="0"/>
                </a:moveTo>
                <a:lnTo>
                  <a:pt x="6502400" y="0"/>
                </a:lnTo>
                <a:lnTo>
                  <a:pt x="6502400" y="10972800"/>
                </a:lnTo>
                <a:lnTo>
                  <a:pt x="0" y="10972800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8141258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2586875" y="3988074"/>
            <a:ext cx="4070909" cy="2527280"/>
          </a:xfrm>
          <a:custGeom>
            <a:avLst/>
            <a:gdLst>
              <a:gd name="connsiteX0" fmla="*/ 0 w 5427878"/>
              <a:gd name="connsiteY0" fmla="*/ 0 h 3408883"/>
              <a:gd name="connsiteX1" fmla="*/ 5427878 w 5427878"/>
              <a:gd name="connsiteY1" fmla="*/ 0 h 3408883"/>
              <a:gd name="connsiteX2" fmla="*/ 5427878 w 5427878"/>
              <a:gd name="connsiteY2" fmla="*/ 3408883 h 3408883"/>
              <a:gd name="connsiteX3" fmla="*/ 0 w 5427878"/>
              <a:gd name="connsiteY3" fmla="*/ 3408883 h 340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7878" h="3408883">
                <a:moveTo>
                  <a:pt x="0" y="0"/>
                </a:moveTo>
                <a:lnTo>
                  <a:pt x="5427878" y="0"/>
                </a:lnTo>
                <a:lnTo>
                  <a:pt x="5427878" y="3408883"/>
                </a:lnTo>
                <a:lnTo>
                  <a:pt x="0" y="3408883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7851431" y="4004151"/>
            <a:ext cx="4070909" cy="2527280"/>
          </a:xfrm>
          <a:custGeom>
            <a:avLst/>
            <a:gdLst>
              <a:gd name="connsiteX0" fmla="*/ 0 w 5427878"/>
              <a:gd name="connsiteY0" fmla="*/ 0 h 3408883"/>
              <a:gd name="connsiteX1" fmla="*/ 5427878 w 5427878"/>
              <a:gd name="connsiteY1" fmla="*/ 0 h 3408883"/>
              <a:gd name="connsiteX2" fmla="*/ 5427878 w 5427878"/>
              <a:gd name="connsiteY2" fmla="*/ 3408883 h 3408883"/>
              <a:gd name="connsiteX3" fmla="*/ 0 w 5427878"/>
              <a:gd name="connsiteY3" fmla="*/ 3408883 h 340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7878" h="3408883">
                <a:moveTo>
                  <a:pt x="0" y="0"/>
                </a:moveTo>
                <a:lnTo>
                  <a:pt x="5427878" y="0"/>
                </a:lnTo>
                <a:lnTo>
                  <a:pt x="5427878" y="3408883"/>
                </a:lnTo>
                <a:lnTo>
                  <a:pt x="0" y="3408883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90061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74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76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12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520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886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033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400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661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166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36758"/>
            <a:ext cx="14630400" cy="420303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56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022631" y="3336758"/>
            <a:ext cx="3700972" cy="4203032"/>
          </a:xfrm>
          <a:custGeom>
            <a:avLst/>
            <a:gdLst>
              <a:gd name="connsiteX0" fmla="*/ 0 w 4934629"/>
              <a:gd name="connsiteY0" fmla="*/ 0 h 4203032"/>
              <a:gd name="connsiteX1" fmla="*/ 4934629 w 4934629"/>
              <a:gd name="connsiteY1" fmla="*/ 0 h 4203032"/>
              <a:gd name="connsiteX2" fmla="*/ 4934629 w 4934629"/>
              <a:gd name="connsiteY2" fmla="*/ 4203032 h 4203032"/>
              <a:gd name="connsiteX3" fmla="*/ 0 w 4934629"/>
              <a:gd name="connsiteY3" fmla="*/ 4203032 h 420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4629" h="4203032">
                <a:moveTo>
                  <a:pt x="0" y="0"/>
                </a:moveTo>
                <a:lnTo>
                  <a:pt x="4934629" y="0"/>
                </a:lnTo>
                <a:lnTo>
                  <a:pt x="4934629" y="4203032"/>
                </a:lnTo>
                <a:lnTo>
                  <a:pt x="0" y="4203032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0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814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9530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75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21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301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367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085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687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825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668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0" y="5"/>
            <a:ext cx="8060662" cy="9579243"/>
          </a:xfrm>
          <a:custGeom>
            <a:avLst/>
            <a:gdLst>
              <a:gd name="connsiteX0" fmla="*/ 2718827 h 9297812"/>
              <a:gd name="connsiteY0" fmla="*/ 2718827 h 9297812"/>
              <a:gd name="connsiteX1" fmla="*/ 2718827 h 9297812"/>
              <a:gd name="connsiteY1" fmla="*/ 2718827 h 9297812"/>
              <a:gd name="connsiteX2" fmla="*/ 2718827 h 9297812"/>
              <a:gd name="connsiteY2" fmla="*/ 2718827 h 9297812"/>
              <a:gd name="connsiteX3" fmla="*/ 2718827 h 9297812"/>
              <a:gd name="connsiteY3" fmla="*/ 2718827 h 9297812"/>
              <a:gd name="connsiteX4" fmla="*/ 2718827 h 9297812"/>
              <a:gd name="connsiteY4" fmla="*/ 2718827 h 9297812"/>
              <a:gd name="connsiteX5" fmla="*/ 2718827 h 9297812"/>
              <a:gd name="connsiteY5" fmla="*/ 2718827 h 9297812"/>
              <a:gd name="connsiteX6" fmla="*/ 2718827 h 9297812"/>
              <a:gd name="connsiteY6" fmla="*/ 2718827 h 9297812"/>
              <a:gd name="connsiteX7" fmla="*/ 2718827 h 9297812"/>
              <a:gd name="connsiteY7" fmla="*/ 2718827 h 9297812"/>
              <a:gd name="connsiteX8" fmla="*/ 2718827 h 9297812"/>
              <a:gd name="connsiteY8" fmla="*/ 2718827 h 9297812"/>
              <a:gd name="connsiteX9" fmla="*/ 2718827 h 9297812"/>
              <a:gd name="connsiteY9" fmla="*/ 2718827 h 9297812"/>
              <a:gd name="connsiteX10" fmla="*/ 2718827 h 9297812"/>
              <a:gd name="connsiteY10" fmla="*/ 2718827 h 9297812"/>
              <a:gd name="connsiteX11" fmla="*/ 2718827 h 9297812"/>
              <a:gd name="connsiteY11" fmla="*/ 2718827 h 9297812"/>
              <a:gd name="connsiteX12" fmla="*/ 2718827 h 9297812"/>
              <a:gd name="connsiteY12" fmla="*/ 2718827 h 9297812"/>
              <a:gd name="connsiteX13" fmla="*/ 2718827 h 9297812"/>
              <a:gd name="connsiteY13" fmla="*/ 2718827 h 9297812"/>
              <a:gd name="connsiteX14" fmla="*/ 2718827 h 9297812"/>
              <a:gd name="connsiteY14" fmla="*/ 2718827 h 9297812"/>
              <a:gd name="connsiteX15" fmla="*/ 2718827 h 9297812"/>
              <a:gd name="connsiteY15" fmla="*/ 2718827 h 9297812"/>
              <a:gd name="connsiteX16" fmla="*/ 2718827 h 9297812"/>
              <a:gd name="connsiteY16" fmla="*/ 2718827 h 9297812"/>
              <a:gd name="connsiteX17" fmla="*/ 2718827 h 9297812"/>
              <a:gd name="connsiteY17" fmla="*/ 2718827 h 9297812"/>
              <a:gd name="connsiteX18" fmla="*/ 2718827 h 9297812"/>
              <a:gd name="connsiteY18" fmla="*/ 2718827 h 9297812"/>
              <a:gd name="connsiteX19" fmla="*/ 2718827 h 9297812"/>
              <a:gd name="connsiteY19" fmla="*/ 2718827 h 9297812"/>
              <a:gd name="connsiteX20" fmla="*/ 2718827 h 9297812"/>
              <a:gd name="connsiteY20" fmla="*/ 2718827 h 9297812"/>
              <a:gd name="connsiteX21" fmla="*/ 2718827 h 9297812"/>
              <a:gd name="connsiteY21" fmla="*/ 2718827 h 9297812"/>
              <a:gd name="connsiteX22" fmla="*/ 2718827 h 9297812"/>
              <a:gd name="connsiteY22" fmla="*/ 2718827 h 9297812"/>
              <a:gd name="connsiteX23" fmla="*/ 2718827 h 9297812"/>
              <a:gd name="connsiteY23" fmla="*/ 2718827 h 9297812"/>
              <a:gd name="connsiteX24" fmla="*/ 2718827 h 9297812"/>
              <a:gd name="connsiteY24" fmla="*/ 2718827 h 9297812"/>
              <a:gd name="connsiteX25" fmla="*/ 2718827 h 9297812"/>
              <a:gd name="connsiteY25" fmla="*/ 2718827 h 9297812"/>
              <a:gd name="connsiteX26" fmla="*/ 2718827 h 9297812"/>
              <a:gd name="connsiteY26" fmla="*/ 2718827 h 9297812"/>
              <a:gd name="connsiteX27" fmla="*/ 2718827 h 9297812"/>
              <a:gd name="connsiteY27" fmla="*/ 2718827 h 9297812"/>
              <a:gd name="connsiteX28" fmla="*/ 2718827 h 9297812"/>
              <a:gd name="connsiteY28" fmla="*/ 2718827 h 9297812"/>
              <a:gd name="connsiteX29" fmla="*/ 2718827 h 9297812"/>
              <a:gd name="connsiteY29" fmla="*/ 2718827 h 9297812"/>
              <a:gd name="connsiteX30" fmla="*/ 2718827 h 9297812"/>
              <a:gd name="connsiteY30" fmla="*/ 2718827 h 9297812"/>
              <a:gd name="connsiteX31" fmla="*/ 2718827 h 9297812"/>
              <a:gd name="connsiteY31" fmla="*/ 2718827 h 9297812"/>
              <a:gd name="connsiteX32" fmla="*/ 2718827 h 9297812"/>
              <a:gd name="connsiteY32" fmla="*/ 2718827 h 9297812"/>
              <a:gd name="connsiteX33" fmla="*/ 2718827 h 9297812"/>
              <a:gd name="connsiteY33" fmla="*/ 2718827 h 9297812"/>
              <a:gd name="connsiteX34" fmla="*/ 2718827 h 9297812"/>
              <a:gd name="connsiteY34" fmla="*/ 2718827 h 9297812"/>
              <a:gd name="connsiteX35" fmla="*/ 2718827 h 9297812"/>
              <a:gd name="connsiteY35" fmla="*/ 2718827 h 9297812"/>
              <a:gd name="connsiteX36" fmla="*/ 2718827 h 9297812"/>
              <a:gd name="connsiteY36" fmla="*/ 2718827 h 9297812"/>
              <a:gd name="connsiteX37" fmla="*/ 2718827 h 9297812"/>
              <a:gd name="connsiteY37" fmla="*/ 2718827 h 9297812"/>
              <a:gd name="connsiteX38" fmla="*/ 2718827 h 9297812"/>
              <a:gd name="connsiteY38" fmla="*/ 2718827 h 9297812"/>
              <a:gd name="connsiteX39" fmla="*/ 2718827 h 9297812"/>
              <a:gd name="connsiteY39" fmla="*/ 2718827 h 9297812"/>
              <a:gd name="connsiteX40" fmla="*/ 2718827 h 9297812"/>
              <a:gd name="connsiteY40" fmla="*/ 2718827 h 9297812"/>
              <a:gd name="connsiteX41" fmla="*/ 2718827 h 9297812"/>
              <a:gd name="connsiteY41" fmla="*/ 2718827 h 9297812"/>
              <a:gd name="connsiteX42" fmla="*/ 2718827 h 9297812"/>
              <a:gd name="connsiteY42" fmla="*/ 2718827 h 9297812"/>
              <a:gd name="connsiteX43" fmla="*/ 2718827 h 9297812"/>
              <a:gd name="connsiteY43" fmla="*/ 2718827 h 9297812"/>
              <a:gd name="connsiteX44" fmla="*/ 2718827 h 9297812"/>
              <a:gd name="connsiteY44" fmla="*/ 2718827 h 9297812"/>
              <a:gd name="connsiteX45" fmla="*/ 2718827 h 9297812"/>
              <a:gd name="connsiteY45" fmla="*/ 2718827 h 9297812"/>
              <a:gd name="connsiteX46" fmla="*/ 2718827 h 9297812"/>
              <a:gd name="connsiteY46" fmla="*/ 2718827 h 9297812"/>
              <a:gd name="connsiteX47" fmla="*/ 2718827 h 9297812"/>
              <a:gd name="connsiteY47" fmla="*/ 2718827 h 9297812"/>
              <a:gd name="connsiteX48" fmla="*/ 2718827 h 9297812"/>
              <a:gd name="connsiteY48" fmla="*/ 2718827 h 9297812"/>
              <a:gd name="connsiteX49" fmla="*/ 2718827 h 9297812"/>
              <a:gd name="connsiteY49" fmla="*/ 2718827 h 9297812"/>
              <a:gd name="connsiteX50" fmla="*/ 2718827 h 9297812"/>
              <a:gd name="connsiteY50" fmla="*/ 2718827 h 9297812"/>
              <a:gd name="connsiteX51" fmla="*/ 2718827 h 9297812"/>
              <a:gd name="connsiteY51" fmla="*/ 2718827 h 9297812"/>
              <a:gd name="connsiteX52" fmla="*/ 2718827 h 9297812"/>
              <a:gd name="connsiteY52" fmla="*/ 2718827 h 9297812"/>
              <a:gd name="connsiteX53" fmla="*/ 2718827 h 9297812"/>
              <a:gd name="connsiteY53" fmla="*/ 2718827 h 9297812"/>
              <a:gd name="connsiteX54" fmla="*/ 2718827 h 9297812"/>
              <a:gd name="connsiteY54" fmla="*/ 2718827 h 9297812"/>
              <a:gd name="connsiteX55" fmla="*/ 2718827 h 9297812"/>
              <a:gd name="connsiteY55" fmla="*/ 2718827 h 9297812"/>
              <a:gd name="connsiteX56" fmla="*/ 2718827 h 9297812"/>
              <a:gd name="connsiteY56" fmla="*/ 2718827 h 9297812"/>
              <a:gd name="connsiteX57" fmla="*/ 2718827 h 9297812"/>
              <a:gd name="connsiteY57" fmla="*/ 2718827 h 9297812"/>
              <a:gd name="connsiteX58" fmla="*/ 2718827 h 9297812"/>
              <a:gd name="connsiteY58" fmla="*/ 2718827 h 9297812"/>
              <a:gd name="connsiteX59" fmla="*/ 2718827 h 9297812"/>
              <a:gd name="connsiteY59" fmla="*/ 2718827 h 9297812"/>
              <a:gd name="connsiteX60" fmla="*/ 2718827 h 9297812"/>
              <a:gd name="connsiteY60" fmla="*/ 2718827 h 9297812"/>
              <a:gd name="connsiteX61" fmla="*/ 2718827 h 9297812"/>
              <a:gd name="connsiteY61" fmla="*/ 2718827 h 9297812"/>
              <a:gd name="connsiteX62" fmla="*/ 2718827 h 9297812"/>
              <a:gd name="connsiteY62" fmla="*/ 2718827 h 9297812"/>
              <a:gd name="connsiteX63" fmla="*/ 2718827 h 9297812"/>
              <a:gd name="connsiteY63" fmla="*/ 2718827 h 9297812"/>
              <a:gd name="connsiteX64" fmla="*/ 2718827 h 9297812"/>
              <a:gd name="connsiteY64" fmla="*/ 2718827 h 9297812"/>
              <a:gd name="connsiteX65" fmla="*/ 2718827 h 9297812"/>
              <a:gd name="connsiteY65" fmla="*/ 2718827 h 9297812"/>
              <a:gd name="connsiteX66" fmla="*/ 2718827 h 9297812"/>
              <a:gd name="connsiteY66" fmla="*/ 2718827 h 9297812"/>
              <a:gd name="connsiteX67" fmla="*/ 2718827 h 9297812"/>
              <a:gd name="connsiteY67" fmla="*/ 2718827 h 9297812"/>
              <a:gd name="connsiteX68" fmla="*/ 2718827 h 9297812"/>
              <a:gd name="connsiteY68" fmla="*/ 2718827 h 9297812"/>
              <a:gd name="connsiteX69" fmla="*/ 2718827 h 9297812"/>
              <a:gd name="connsiteY69" fmla="*/ 2718827 h 9297812"/>
              <a:gd name="connsiteX70" fmla="*/ 2718827 h 9297812"/>
              <a:gd name="connsiteY70" fmla="*/ 2718827 h 9297812"/>
              <a:gd name="connsiteX71" fmla="*/ 2718827 h 9297812"/>
              <a:gd name="connsiteY71" fmla="*/ 2718827 h 9297812"/>
              <a:gd name="connsiteX72" fmla="*/ 2718827 h 9297812"/>
              <a:gd name="connsiteY72" fmla="*/ 2718827 h 9297812"/>
              <a:gd name="connsiteX73" fmla="*/ 2718827 h 9297812"/>
              <a:gd name="connsiteY73" fmla="*/ 2718827 h 9297812"/>
              <a:gd name="connsiteX74" fmla="*/ 2718827 h 9297812"/>
              <a:gd name="connsiteY74" fmla="*/ 2718827 h 9297812"/>
              <a:gd name="connsiteX75" fmla="*/ 2718827 h 9297812"/>
              <a:gd name="connsiteY75" fmla="*/ 2718827 h 9297812"/>
              <a:gd name="connsiteX76" fmla="*/ 2718827 h 9297812"/>
              <a:gd name="connsiteY76" fmla="*/ 2718827 h 9297812"/>
              <a:gd name="connsiteX77" fmla="*/ 2718827 h 9297812"/>
              <a:gd name="connsiteY77" fmla="*/ 2718827 h 9297812"/>
              <a:gd name="connsiteX78" fmla="*/ 2718827 h 9297812"/>
              <a:gd name="connsiteY78" fmla="*/ 2718827 h 9297812"/>
              <a:gd name="connsiteX79" fmla="*/ 2718827 h 9297812"/>
              <a:gd name="connsiteY79" fmla="*/ 2718827 h 9297812"/>
              <a:gd name="connsiteX80" fmla="*/ 2718827 h 9297812"/>
              <a:gd name="connsiteY80" fmla="*/ 2718827 h 9297812"/>
              <a:gd name="connsiteX81" fmla="*/ 2718827 h 9297812"/>
              <a:gd name="connsiteY81" fmla="*/ 2718827 h 9297812"/>
              <a:gd name="connsiteX82" fmla="*/ 2718827 h 9297812"/>
              <a:gd name="connsiteY82" fmla="*/ 2718827 h 9297812"/>
              <a:gd name="connsiteX83" fmla="*/ 2718827 h 9297812"/>
              <a:gd name="connsiteY83" fmla="*/ 2718827 h 9297812"/>
              <a:gd name="connsiteX84" fmla="*/ 2718827 h 9297812"/>
              <a:gd name="connsiteY84" fmla="*/ 2718827 h 9297812"/>
              <a:gd name="connsiteX85" fmla="*/ 2718827 h 9297812"/>
              <a:gd name="connsiteY85" fmla="*/ 2718827 h 9297812"/>
              <a:gd name="connsiteX86" fmla="*/ 2718827 h 9297812"/>
              <a:gd name="connsiteY86" fmla="*/ 2718827 h 9297812"/>
              <a:gd name="connsiteX87" fmla="*/ 2718827 h 9297812"/>
              <a:gd name="connsiteY87" fmla="*/ 2718827 h 9297812"/>
              <a:gd name="connsiteX88" fmla="*/ 2718827 h 9297812"/>
              <a:gd name="connsiteY88" fmla="*/ 2718827 h 9297812"/>
              <a:gd name="connsiteX89" fmla="*/ 2718827 h 9297812"/>
              <a:gd name="connsiteY89" fmla="*/ 2718827 h 9297812"/>
              <a:gd name="connsiteX90" fmla="*/ 2718827 h 9297812"/>
              <a:gd name="connsiteY90" fmla="*/ 2718827 h 9297812"/>
              <a:gd name="connsiteX91" fmla="*/ 2718827 h 9297812"/>
              <a:gd name="connsiteY91" fmla="*/ 2718827 h 9297812"/>
              <a:gd name="connsiteX92" fmla="*/ 2718827 h 9297812"/>
              <a:gd name="connsiteY92" fmla="*/ 2718827 h 9297812"/>
              <a:gd name="connsiteX93" fmla="*/ 2718827 h 9297812"/>
              <a:gd name="connsiteY93" fmla="*/ 2718827 h 9297812"/>
              <a:gd name="connsiteX94" fmla="*/ 2718827 h 9297812"/>
              <a:gd name="connsiteY94" fmla="*/ 2718827 h 9297812"/>
              <a:gd name="connsiteX95" fmla="*/ 2718827 h 9297812"/>
              <a:gd name="connsiteY95" fmla="*/ 2718827 h 9297812"/>
              <a:gd name="connsiteX96" fmla="*/ 2718827 h 9297812"/>
              <a:gd name="connsiteY96" fmla="*/ 2718827 h 9297812"/>
              <a:gd name="connsiteX97" fmla="*/ 2718827 h 9297812"/>
              <a:gd name="connsiteY97" fmla="*/ 2718827 h 9297812"/>
              <a:gd name="connsiteX98" fmla="*/ 2718827 h 9297812"/>
              <a:gd name="connsiteY98" fmla="*/ 2718827 h 9297812"/>
              <a:gd name="connsiteX99" fmla="*/ 2718827 h 9297812"/>
              <a:gd name="connsiteY99" fmla="*/ 2718827 h 9297812"/>
              <a:gd name="connsiteX100" fmla="*/ 2718827 h 9297812"/>
              <a:gd name="connsiteY100" fmla="*/ 2718827 h 9297812"/>
              <a:gd name="connsiteX101" fmla="*/ 2718827 h 9297812"/>
              <a:gd name="connsiteY101" fmla="*/ 2718827 h 9297812"/>
              <a:gd name="connsiteX102" fmla="*/ 2718827 h 9297812"/>
              <a:gd name="connsiteY102" fmla="*/ 2718827 h 9297812"/>
              <a:gd name="connsiteX103" fmla="*/ 2718827 h 9297812"/>
              <a:gd name="connsiteY103" fmla="*/ 2718827 h 9297812"/>
              <a:gd name="connsiteX104" fmla="*/ 2718827 h 9297812"/>
              <a:gd name="connsiteY104" fmla="*/ 2718827 h 9297812"/>
              <a:gd name="connsiteX105" fmla="*/ 2718827 h 9297812"/>
              <a:gd name="connsiteY105" fmla="*/ 2718827 h 9297812"/>
              <a:gd name="connsiteX106" fmla="*/ 2718827 h 9297812"/>
              <a:gd name="connsiteY106" fmla="*/ 2718827 h 9297812"/>
              <a:gd name="connsiteX107" fmla="*/ 2718827 h 9297812"/>
              <a:gd name="connsiteY107" fmla="*/ 2718827 h 9297812"/>
              <a:gd name="connsiteX108" fmla="*/ 2718827 h 9297812"/>
              <a:gd name="connsiteY108" fmla="*/ 2718827 h 9297812"/>
              <a:gd name="connsiteX109" fmla="*/ 2718827 h 9297812"/>
              <a:gd name="connsiteY109" fmla="*/ 2718827 h 9297812"/>
              <a:gd name="connsiteX110" fmla="*/ 2718827 h 9297812"/>
              <a:gd name="connsiteY110" fmla="*/ 2718827 h 9297812"/>
              <a:gd name="connsiteX111" fmla="*/ 2718827 h 9297812"/>
              <a:gd name="connsiteY111" fmla="*/ 2718827 h 9297812"/>
              <a:gd name="connsiteX112" fmla="*/ 2718827 h 9297812"/>
              <a:gd name="connsiteY112" fmla="*/ 2718827 h 9297812"/>
              <a:gd name="connsiteX113" fmla="*/ 2718827 h 9297812"/>
              <a:gd name="connsiteY113" fmla="*/ 2718827 h 9297812"/>
              <a:gd name="connsiteX114" fmla="*/ 2718827 h 9297812"/>
              <a:gd name="connsiteY114" fmla="*/ 2718827 h 9297812"/>
              <a:gd name="connsiteX115" fmla="*/ 2718827 h 9297812"/>
              <a:gd name="connsiteY115" fmla="*/ 2718827 h 9297812"/>
              <a:gd name="connsiteX116" fmla="*/ 2718827 h 9297812"/>
              <a:gd name="connsiteY116" fmla="*/ 2718827 h 9297812"/>
              <a:gd name="connsiteX117" fmla="*/ 2718827 h 9297812"/>
              <a:gd name="connsiteY117" fmla="*/ 2718827 h 9297812"/>
              <a:gd name="connsiteX118" fmla="*/ 2718827 h 9297812"/>
              <a:gd name="connsiteY118" fmla="*/ 2718827 h 9297812"/>
              <a:gd name="connsiteX119" fmla="*/ 2718827 h 9297812"/>
              <a:gd name="connsiteY119" fmla="*/ 2718827 h 9297812"/>
              <a:gd name="connsiteX120" fmla="*/ 2718827 h 9297812"/>
              <a:gd name="connsiteY120" fmla="*/ 2718827 h 9297812"/>
              <a:gd name="connsiteX121" fmla="*/ 2718827 h 9297812"/>
              <a:gd name="connsiteY121" fmla="*/ 2718827 h 9297812"/>
              <a:gd name="connsiteX122" fmla="*/ 2718827 h 9297812"/>
              <a:gd name="connsiteY122" fmla="*/ 2718827 h 9297812"/>
              <a:gd name="connsiteX123" fmla="*/ 2718827 h 9297812"/>
              <a:gd name="connsiteY123" fmla="*/ 2718827 h 9297812"/>
              <a:gd name="connsiteX124" fmla="*/ 2718827 h 9297812"/>
              <a:gd name="connsiteY124" fmla="*/ 2718827 h 9297812"/>
              <a:gd name="connsiteX125" fmla="*/ 2718827 h 9297812"/>
              <a:gd name="connsiteY125" fmla="*/ 2718827 h 9297812"/>
              <a:gd name="connsiteX126" fmla="*/ 2718827 h 9297812"/>
              <a:gd name="connsiteY126" fmla="*/ 2718827 h 9297812"/>
              <a:gd name="connsiteX127" fmla="*/ 2718827 h 9297812"/>
              <a:gd name="connsiteY127" fmla="*/ 2718827 h 9297812"/>
              <a:gd name="connsiteX128" fmla="*/ 2718827 h 9297812"/>
              <a:gd name="connsiteY128" fmla="*/ 2718827 h 9297812"/>
              <a:gd name="connsiteX129" fmla="*/ 2718827 h 9297812"/>
              <a:gd name="connsiteY129" fmla="*/ 2718827 h 9297812"/>
              <a:gd name="connsiteX130" fmla="*/ 2718827 h 9297812"/>
              <a:gd name="connsiteY130" fmla="*/ 2718827 h 9297812"/>
              <a:gd name="connsiteX131" fmla="*/ 2718827 h 9297812"/>
              <a:gd name="connsiteY131" fmla="*/ 2718827 h 9297812"/>
              <a:gd name="connsiteX132" fmla="*/ 2718827 h 9297812"/>
              <a:gd name="connsiteY132" fmla="*/ 2718827 h 9297812"/>
              <a:gd name="connsiteX133" fmla="*/ 2718827 h 9297812"/>
              <a:gd name="connsiteY133" fmla="*/ 2718827 h 9297812"/>
              <a:gd name="connsiteX134" fmla="*/ 2718827 h 9297812"/>
              <a:gd name="connsiteY134" fmla="*/ 2718827 h 9297812"/>
              <a:gd name="connsiteX135" fmla="*/ 2718827 h 9297812"/>
              <a:gd name="connsiteY135" fmla="*/ 2718827 h 9297812"/>
              <a:gd name="connsiteX136" fmla="*/ 2718827 h 9297812"/>
              <a:gd name="connsiteY136" fmla="*/ 2718827 h 9297812"/>
              <a:gd name="connsiteX137" fmla="*/ 2718827 h 9297812"/>
              <a:gd name="connsiteY137" fmla="*/ 2718827 h 9297812"/>
              <a:gd name="connsiteX138" fmla="*/ 2718827 h 9297812"/>
              <a:gd name="connsiteY138" fmla="*/ 2718827 h 9297812"/>
              <a:gd name="connsiteX139" fmla="*/ 2718827 h 9297812"/>
              <a:gd name="connsiteY139" fmla="*/ 2718827 h 9297812"/>
              <a:gd name="connsiteX140" fmla="*/ 2718827 h 9297812"/>
              <a:gd name="connsiteY140" fmla="*/ 2718827 h 9297812"/>
              <a:gd name="connsiteX141" fmla="*/ 2718827 h 9297812"/>
              <a:gd name="connsiteY141" fmla="*/ 2718827 h 9297812"/>
              <a:gd name="connsiteX142" fmla="*/ 2718827 h 9297812"/>
              <a:gd name="connsiteY142" fmla="*/ 2718827 h 9297812"/>
              <a:gd name="connsiteX143" fmla="*/ 2718827 h 9297812"/>
              <a:gd name="connsiteY143" fmla="*/ 2718827 h 9297812"/>
              <a:gd name="connsiteX144" fmla="*/ 2718827 h 9297812"/>
              <a:gd name="connsiteY144" fmla="*/ 2718827 h 9297812"/>
              <a:gd name="connsiteX145" fmla="*/ 2718827 h 9297812"/>
              <a:gd name="connsiteY145" fmla="*/ 2718827 h 9297812"/>
              <a:gd name="connsiteX146" fmla="*/ 2718827 h 9297812"/>
              <a:gd name="connsiteY146" fmla="*/ 2718827 h 9297812"/>
              <a:gd name="connsiteX147" fmla="*/ 2718827 h 9297812"/>
              <a:gd name="connsiteY147" fmla="*/ 2718827 h 9297812"/>
              <a:gd name="connsiteX148" fmla="*/ 2718827 h 9297812"/>
              <a:gd name="connsiteY148" fmla="*/ 2718827 h 9297812"/>
              <a:gd name="connsiteX149" fmla="*/ 2718827 h 9297812"/>
              <a:gd name="connsiteY149" fmla="*/ 2718827 h 9297812"/>
              <a:gd name="connsiteX150" fmla="*/ 2718827 h 9297812"/>
              <a:gd name="connsiteY150" fmla="*/ 2718827 h 9297812"/>
              <a:gd name="connsiteX151" fmla="*/ 2718827 h 9297812"/>
              <a:gd name="connsiteY151" fmla="*/ 2718827 h 9297812"/>
              <a:gd name="connsiteX152" fmla="*/ 2718827 h 9297812"/>
              <a:gd name="connsiteY152" fmla="*/ 2718827 h 9297812"/>
              <a:gd name="connsiteX153" fmla="*/ 2718827 h 9297812"/>
              <a:gd name="connsiteY153" fmla="*/ 2718827 h 9297812"/>
              <a:gd name="connsiteX154" fmla="*/ 2718827 h 9297812"/>
              <a:gd name="connsiteY154" fmla="*/ 2718827 h 9297812"/>
              <a:gd name="connsiteX155" fmla="*/ 2718827 h 9297812"/>
              <a:gd name="connsiteY155" fmla="*/ 2718827 h 9297812"/>
              <a:gd name="connsiteX156" fmla="*/ 2718827 h 9297812"/>
              <a:gd name="connsiteY156" fmla="*/ 2718827 h 9297812"/>
              <a:gd name="connsiteX157" fmla="*/ 2718827 h 9297812"/>
              <a:gd name="connsiteY157" fmla="*/ 2718827 h 9297812"/>
              <a:gd name="connsiteX158" fmla="*/ 2718827 h 9297812"/>
              <a:gd name="connsiteY158" fmla="*/ 2718827 h 9297812"/>
              <a:gd name="connsiteX159" fmla="*/ 2718827 h 9297812"/>
              <a:gd name="connsiteY159" fmla="*/ 2718827 h 9297812"/>
              <a:gd name="connsiteX160" fmla="*/ 2718827 h 9297812"/>
              <a:gd name="connsiteY160" fmla="*/ 2718827 h 9297812"/>
              <a:gd name="connsiteX161" fmla="*/ 2718827 h 9297812"/>
              <a:gd name="connsiteY161" fmla="*/ 2718827 h 9297812"/>
              <a:gd name="connsiteX162" fmla="*/ 2718827 h 9297812"/>
              <a:gd name="connsiteY162" fmla="*/ 2718827 h 9297812"/>
              <a:gd name="connsiteX163" fmla="*/ 2718827 h 9297812"/>
              <a:gd name="connsiteY163" fmla="*/ 2718827 h 9297812"/>
              <a:gd name="connsiteX164" fmla="*/ 2718827 h 9297812"/>
              <a:gd name="connsiteY164" fmla="*/ 2718827 h 9297812"/>
              <a:gd name="connsiteX165" fmla="*/ 2718827 h 9297812"/>
              <a:gd name="connsiteY165" fmla="*/ 2718827 h 9297812"/>
              <a:gd name="connsiteX166" fmla="*/ 2718827 h 9297812"/>
              <a:gd name="connsiteY166" fmla="*/ 2718827 h 9297812"/>
              <a:gd name="connsiteX167" fmla="*/ 2718827 h 9297812"/>
              <a:gd name="connsiteY167" fmla="*/ 2718827 h 9297812"/>
              <a:gd name="connsiteX168" fmla="*/ 2718827 h 9297812"/>
              <a:gd name="connsiteY168" fmla="*/ 2718827 h 9297812"/>
              <a:gd name="connsiteX169" fmla="*/ 2718827 h 9297812"/>
              <a:gd name="connsiteY169" fmla="*/ 2718827 h 9297812"/>
              <a:gd name="connsiteX170" fmla="*/ 2718827 h 9297812"/>
              <a:gd name="connsiteY170" fmla="*/ 2718827 h 9297812"/>
              <a:gd name="connsiteX171" fmla="*/ 2718827 h 9297812"/>
              <a:gd name="connsiteY171" fmla="*/ 2718827 h 9297812"/>
              <a:gd name="connsiteX172" fmla="*/ 2718827 h 9297812"/>
              <a:gd name="connsiteY172" fmla="*/ 2718827 h 9297812"/>
              <a:gd name="connsiteX173" fmla="*/ 2718827 h 9297812"/>
              <a:gd name="connsiteY173" fmla="*/ 2718827 h 9297812"/>
              <a:gd name="connsiteX174" fmla="*/ 2718827 h 9297812"/>
              <a:gd name="connsiteY174" fmla="*/ 2718827 h 9297812"/>
              <a:gd name="connsiteX175" fmla="*/ 2718827 h 9297812"/>
              <a:gd name="connsiteY175" fmla="*/ 2718827 h 9297812"/>
              <a:gd name="connsiteX176" fmla="*/ 2718827 h 9297812"/>
              <a:gd name="connsiteY176" fmla="*/ 2718827 h 9297812"/>
              <a:gd name="connsiteX177" fmla="*/ 2718827 h 9297812"/>
              <a:gd name="connsiteY177" fmla="*/ 2718827 h 9297812"/>
              <a:gd name="connsiteX178" fmla="*/ 2718827 h 9297812"/>
              <a:gd name="connsiteY178" fmla="*/ 2718827 h 9297812"/>
              <a:gd name="connsiteX179" fmla="*/ 2718827 h 9297812"/>
              <a:gd name="connsiteY179" fmla="*/ 2718827 h 9297812"/>
              <a:gd name="connsiteX180" fmla="*/ 2718827 h 9297812"/>
              <a:gd name="connsiteY180" fmla="*/ 2718827 h 9297812"/>
              <a:gd name="connsiteX181" fmla="*/ 2718827 h 9297812"/>
              <a:gd name="connsiteY181" fmla="*/ 2718827 h 9297812"/>
              <a:gd name="connsiteX182" fmla="*/ 2718827 h 9297812"/>
              <a:gd name="connsiteY182" fmla="*/ 2718827 h 9297812"/>
              <a:gd name="connsiteX183" fmla="*/ 2718827 h 9297812"/>
              <a:gd name="connsiteY183" fmla="*/ 2718827 h 9297812"/>
              <a:gd name="connsiteX184" fmla="*/ 2718827 h 9297812"/>
              <a:gd name="connsiteY184" fmla="*/ 2718827 h 9297812"/>
              <a:gd name="connsiteX185" fmla="*/ 2718827 h 9297812"/>
              <a:gd name="connsiteY185" fmla="*/ 2718827 h 9297812"/>
              <a:gd name="connsiteX186" fmla="*/ 2718827 h 9297812"/>
              <a:gd name="connsiteY186" fmla="*/ 2718827 h 9297812"/>
              <a:gd name="connsiteX187" fmla="*/ 2718827 h 9297812"/>
              <a:gd name="connsiteY187" fmla="*/ 2718827 h 9297812"/>
              <a:gd name="connsiteX188" fmla="*/ 2718827 h 9297812"/>
              <a:gd name="connsiteY188" fmla="*/ 2718827 h 9297812"/>
              <a:gd name="connsiteX189" fmla="*/ 2718827 h 9297812"/>
              <a:gd name="connsiteY189" fmla="*/ 2718827 h 9297812"/>
              <a:gd name="connsiteX190" fmla="*/ 2718827 h 9297812"/>
              <a:gd name="connsiteY190" fmla="*/ 2718827 h 9297812"/>
              <a:gd name="connsiteX191" fmla="*/ 2718827 h 9297812"/>
              <a:gd name="connsiteY191" fmla="*/ 2718827 h 9297812"/>
              <a:gd name="connsiteX192" fmla="*/ 2718827 h 9297812"/>
              <a:gd name="connsiteY192" fmla="*/ 2718827 h 9297812"/>
              <a:gd name="connsiteX193" fmla="*/ 2718827 h 9297812"/>
              <a:gd name="connsiteY193" fmla="*/ 2718827 h 9297812"/>
              <a:gd name="connsiteX194" fmla="*/ 2718827 h 9297812"/>
              <a:gd name="connsiteY194" fmla="*/ 2718827 h 9297812"/>
              <a:gd name="connsiteX195" fmla="*/ 2718827 h 9297812"/>
              <a:gd name="connsiteY195" fmla="*/ 2718827 h 9297812"/>
              <a:gd name="connsiteX196" fmla="*/ 2718827 h 9297812"/>
              <a:gd name="connsiteY196" fmla="*/ 2718827 h 9297812"/>
              <a:gd name="connsiteX197" fmla="*/ 2718827 h 9297812"/>
              <a:gd name="connsiteY197" fmla="*/ 2718827 h 9297812"/>
              <a:gd name="connsiteX198" fmla="*/ 2718827 h 9297812"/>
              <a:gd name="connsiteY198" fmla="*/ 2718827 h 9297812"/>
              <a:gd name="connsiteX199" fmla="*/ 2718827 h 9297812"/>
              <a:gd name="connsiteY199" fmla="*/ 2718827 h 9297812"/>
              <a:gd name="connsiteX200" fmla="*/ 2718827 h 9297812"/>
              <a:gd name="connsiteY200" fmla="*/ 2718827 h 9297812"/>
              <a:gd name="connsiteX201" fmla="*/ 2718827 h 9297812"/>
              <a:gd name="connsiteY201" fmla="*/ 2718827 h 9297812"/>
              <a:gd name="connsiteX202" fmla="*/ 2718827 h 9297812"/>
              <a:gd name="connsiteY202" fmla="*/ 2718827 h 9297812"/>
              <a:gd name="connsiteX203" fmla="*/ 2718827 h 9297812"/>
              <a:gd name="connsiteY203" fmla="*/ 2718827 h 9297812"/>
              <a:gd name="connsiteX204" fmla="*/ 2718827 h 9297812"/>
              <a:gd name="connsiteY204" fmla="*/ 2718827 h 9297812"/>
              <a:gd name="connsiteX205" fmla="*/ 2718827 h 9297812"/>
              <a:gd name="connsiteY205" fmla="*/ 2718827 h 9297812"/>
              <a:gd name="connsiteX206" fmla="*/ 2718827 h 9297812"/>
              <a:gd name="connsiteY206" fmla="*/ 2718827 h 9297812"/>
              <a:gd name="connsiteX207" fmla="*/ 2718827 h 9297812"/>
              <a:gd name="connsiteY207" fmla="*/ 2718827 h 9297812"/>
              <a:gd name="connsiteX208" fmla="*/ 2718827 h 9297812"/>
              <a:gd name="connsiteY208" fmla="*/ 2718827 h 9297812"/>
              <a:gd name="connsiteX209" fmla="*/ 2718827 h 9297812"/>
              <a:gd name="connsiteY209" fmla="*/ 2718827 h 9297812"/>
              <a:gd name="connsiteX210" fmla="*/ 2718827 h 9297812"/>
              <a:gd name="connsiteY210" fmla="*/ 2718827 h 9297812"/>
              <a:gd name="connsiteX211" fmla="*/ 2718827 h 9297812"/>
              <a:gd name="connsiteY211" fmla="*/ 2718827 h 9297812"/>
              <a:gd name="connsiteX212" fmla="*/ 2718827 h 9297812"/>
              <a:gd name="connsiteY212" fmla="*/ 2718827 h 9297812"/>
              <a:gd name="connsiteX213" fmla="*/ 2718827 h 9297812"/>
              <a:gd name="connsiteY213" fmla="*/ 2718827 h 9297812"/>
              <a:gd name="connsiteX214" fmla="*/ 2718827 h 9297812"/>
              <a:gd name="connsiteY214" fmla="*/ 2718827 h 9297812"/>
              <a:gd name="connsiteX215" fmla="*/ 2718827 h 9297812"/>
              <a:gd name="connsiteY215" fmla="*/ 2718827 h 9297812"/>
              <a:gd name="connsiteX216" fmla="*/ 2718827 h 9297812"/>
              <a:gd name="connsiteY216" fmla="*/ 2718827 h 9297812"/>
              <a:gd name="connsiteX217" fmla="*/ 2718827 h 9297812"/>
              <a:gd name="connsiteY217" fmla="*/ 2718827 h 9297812"/>
              <a:gd name="connsiteX218" fmla="*/ 2718827 h 9297812"/>
              <a:gd name="connsiteY218" fmla="*/ 2718827 h 9297812"/>
              <a:gd name="connsiteX219" fmla="*/ 2718827 h 9297812"/>
              <a:gd name="connsiteY219" fmla="*/ 2718827 h 9297812"/>
              <a:gd name="connsiteX220" fmla="*/ 2718827 h 9297812"/>
              <a:gd name="connsiteY220" fmla="*/ 2718827 h 9297812"/>
              <a:gd name="connsiteX221" fmla="*/ 2718827 h 9297812"/>
              <a:gd name="connsiteY221" fmla="*/ 2718827 h 9297812"/>
              <a:gd name="connsiteX222" fmla="*/ 2718827 h 9297812"/>
              <a:gd name="connsiteY222" fmla="*/ 2718827 h 9297812"/>
              <a:gd name="connsiteX223" fmla="*/ 2718827 h 9297812"/>
              <a:gd name="connsiteY223" fmla="*/ 2718827 h 9297812"/>
              <a:gd name="connsiteX224" fmla="*/ 2718827 h 9297812"/>
              <a:gd name="connsiteY224" fmla="*/ 2718827 h 9297812"/>
              <a:gd name="connsiteX225" fmla="*/ 2718827 h 9297812"/>
              <a:gd name="connsiteY225" fmla="*/ 2718827 h 9297812"/>
              <a:gd name="connsiteX226" fmla="*/ 2718827 h 9297812"/>
              <a:gd name="connsiteY226" fmla="*/ 2718827 h 9297812"/>
              <a:gd name="connsiteX227" fmla="*/ 2718827 h 9297812"/>
              <a:gd name="connsiteY227" fmla="*/ 2718827 h 9297812"/>
              <a:gd name="connsiteX228" fmla="*/ 2718827 h 9297812"/>
              <a:gd name="connsiteY228" fmla="*/ 2718827 h 9297812"/>
              <a:gd name="connsiteX229" fmla="*/ 2718827 h 9297812"/>
              <a:gd name="connsiteY229" fmla="*/ 2718827 h 9297812"/>
              <a:gd name="connsiteX230" fmla="*/ 2718827 h 9297812"/>
              <a:gd name="connsiteY230" fmla="*/ 2718827 h 9297812"/>
              <a:gd name="connsiteX231" fmla="*/ 2718827 h 9297812"/>
              <a:gd name="connsiteY231" fmla="*/ 2718827 h 9297812"/>
              <a:gd name="connsiteX232" fmla="*/ 2718827 h 9297812"/>
              <a:gd name="connsiteY232" fmla="*/ 2718827 h 9297812"/>
              <a:gd name="connsiteX233" fmla="*/ 2718827 h 9297812"/>
              <a:gd name="connsiteY233" fmla="*/ 2718827 h 9297812"/>
              <a:gd name="connsiteX234" fmla="*/ 2718827 h 9297812"/>
              <a:gd name="connsiteY234" fmla="*/ 2718827 h 9297812"/>
              <a:gd name="connsiteX235" fmla="*/ 2718827 h 9297812"/>
              <a:gd name="connsiteY235" fmla="*/ 2718827 h 9297812"/>
              <a:gd name="connsiteX236" fmla="*/ 2718827 h 9297812"/>
              <a:gd name="connsiteY236" fmla="*/ 2718827 h 9297812"/>
              <a:gd name="connsiteX237" fmla="*/ 2718827 h 9297812"/>
              <a:gd name="connsiteY237" fmla="*/ 2718827 h 9297812"/>
              <a:gd name="connsiteX238" fmla="*/ 2718827 h 9297812"/>
              <a:gd name="connsiteY238" fmla="*/ 2718827 h 9297812"/>
              <a:gd name="connsiteX239" fmla="*/ 2718827 h 9297812"/>
              <a:gd name="connsiteY239" fmla="*/ 2718827 h 9297812"/>
              <a:gd name="connsiteX240" fmla="*/ 2718827 h 9297812"/>
              <a:gd name="connsiteY240" fmla="*/ 2718827 h 9297812"/>
              <a:gd name="connsiteX241" fmla="*/ 2718827 h 9297812"/>
              <a:gd name="connsiteY241" fmla="*/ 2718827 h 9297812"/>
              <a:gd name="connsiteX242" fmla="*/ 2718827 h 9297812"/>
              <a:gd name="connsiteY242" fmla="*/ 2718827 h 9297812"/>
              <a:gd name="connsiteX243" fmla="*/ 2718827 h 9297812"/>
              <a:gd name="connsiteY243" fmla="*/ 2718827 h 9297812"/>
              <a:gd name="connsiteX244" fmla="*/ 2718827 h 9297812"/>
              <a:gd name="connsiteY244" fmla="*/ 2718827 h 9297812"/>
              <a:gd name="connsiteX245" fmla="*/ 2718827 h 9297812"/>
              <a:gd name="connsiteY245" fmla="*/ 2718827 h 9297812"/>
              <a:gd name="connsiteX246" fmla="*/ 2718827 h 9297812"/>
              <a:gd name="connsiteY246" fmla="*/ 2718827 h 9297812"/>
              <a:gd name="connsiteX247" fmla="*/ 2718827 h 9297812"/>
              <a:gd name="connsiteY247" fmla="*/ 2718827 h 9297812"/>
              <a:gd name="connsiteX248" fmla="*/ 2718827 h 9297812"/>
              <a:gd name="connsiteY248" fmla="*/ 2718827 h 9297812"/>
              <a:gd name="connsiteX249" fmla="*/ 2718827 h 9297812"/>
              <a:gd name="connsiteY249" fmla="*/ 2718827 h 9297812"/>
              <a:gd name="connsiteX250" fmla="*/ 2718827 h 9297812"/>
              <a:gd name="connsiteY250" fmla="*/ 2718827 h 9297812"/>
              <a:gd name="connsiteX251" fmla="*/ 2718827 h 9297812"/>
              <a:gd name="connsiteY251" fmla="*/ 2718827 h 9297812"/>
              <a:gd name="connsiteX252" fmla="*/ 2718827 h 9297812"/>
              <a:gd name="connsiteY252" fmla="*/ 2718827 h 9297812"/>
              <a:gd name="connsiteX253" fmla="*/ 2718827 h 9297812"/>
              <a:gd name="connsiteY253" fmla="*/ 2718827 h 9297812"/>
              <a:gd name="connsiteX254" fmla="*/ 2718827 h 9297812"/>
              <a:gd name="connsiteY254" fmla="*/ 2718827 h 9297812"/>
              <a:gd name="connsiteX255" fmla="*/ 2718827 h 9297812"/>
              <a:gd name="connsiteY255" fmla="*/ 2718827 h 9297812"/>
              <a:gd name="connsiteX256" fmla="*/ 2718827 h 9297812"/>
              <a:gd name="connsiteY256" fmla="*/ 2718827 h 9297812"/>
              <a:gd name="connsiteX257" fmla="*/ 2718827 h 9297812"/>
              <a:gd name="connsiteY257" fmla="*/ 2718827 h 9297812"/>
              <a:gd name="connsiteX258" fmla="*/ 2718827 h 9297812"/>
              <a:gd name="connsiteY258" fmla="*/ 2718827 h 9297812"/>
              <a:gd name="connsiteX259" fmla="*/ 2718827 h 9297812"/>
              <a:gd name="connsiteY259" fmla="*/ 2718827 h 9297812"/>
              <a:gd name="connsiteX260" fmla="*/ 2718827 h 9297812"/>
              <a:gd name="connsiteY260" fmla="*/ 2718827 h 9297812"/>
              <a:gd name="connsiteX261" fmla="*/ 2718827 h 9297812"/>
              <a:gd name="connsiteY261" fmla="*/ 2718827 h 9297812"/>
              <a:gd name="connsiteX262" fmla="*/ 2718827 h 9297812"/>
              <a:gd name="connsiteY262" fmla="*/ 2718827 h 9297812"/>
              <a:gd name="connsiteX263" fmla="*/ 2718827 h 9297812"/>
              <a:gd name="connsiteY263" fmla="*/ 2718827 h 9297812"/>
              <a:gd name="connsiteX264" fmla="*/ 2718827 h 9297812"/>
              <a:gd name="connsiteY264" fmla="*/ 2718827 h 9297812"/>
              <a:gd name="connsiteX265" fmla="*/ 2718827 h 9297812"/>
              <a:gd name="connsiteY265" fmla="*/ 2718827 h 9297812"/>
              <a:gd name="connsiteX266" fmla="*/ 2718827 h 9297812"/>
              <a:gd name="connsiteY266" fmla="*/ 2718827 h 9297812"/>
              <a:gd name="connsiteX267" fmla="*/ 2718827 h 9297812"/>
              <a:gd name="connsiteY267" fmla="*/ 2718827 h 9297812"/>
              <a:gd name="connsiteX268" fmla="*/ 2718827 h 9297812"/>
              <a:gd name="connsiteY268" fmla="*/ 2718827 h 9297812"/>
              <a:gd name="connsiteX269" fmla="*/ 2718827 h 9297812"/>
              <a:gd name="connsiteY269" fmla="*/ 2718827 h 9297812"/>
              <a:gd name="connsiteX270" fmla="*/ 2718827 h 9297812"/>
              <a:gd name="connsiteY270" fmla="*/ 2718827 h 9297812"/>
              <a:gd name="connsiteX271" fmla="*/ 2718827 h 9297812"/>
              <a:gd name="connsiteY271" fmla="*/ 2718827 h 9297812"/>
              <a:gd name="connsiteX272" fmla="*/ 2718827 h 9297812"/>
              <a:gd name="connsiteY272" fmla="*/ 2718827 h 9297812"/>
              <a:gd name="connsiteX273" fmla="*/ 2718827 h 9297812"/>
              <a:gd name="connsiteY273" fmla="*/ 2718827 h 9297812"/>
              <a:gd name="connsiteX274" fmla="*/ 2718827 h 9297812"/>
              <a:gd name="connsiteY274" fmla="*/ 2718827 h 9297812"/>
              <a:gd name="connsiteX275" fmla="*/ 2718827 h 9297812"/>
              <a:gd name="connsiteY275" fmla="*/ 2718827 h 9297812"/>
              <a:gd name="connsiteX276" fmla="*/ 2718827 h 9297812"/>
              <a:gd name="connsiteY276" fmla="*/ 2718827 h 9297812"/>
              <a:gd name="connsiteX277" fmla="*/ 2718827 h 9297812"/>
              <a:gd name="connsiteY277" fmla="*/ 2718827 h 9297812"/>
              <a:gd name="connsiteX278" fmla="*/ 2718827 h 9297812"/>
              <a:gd name="connsiteY278" fmla="*/ 2718827 h 9297812"/>
              <a:gd name="connsiteX279" fmla="*/ 2718827 h 9297812"/>
              <a:gd name="connsiteY279" fmla="*/ 2718827 h 9297812"/>
              <a:gd name="connsiteX280" fmla="*/ 2718827 h 9297812"/>
              <a:gd name="connsiteY280" fmla="*/ 2718827 h 9297812"/>
              <a:gd name="connsiteX281" fmla="*/ 2718827 h 9297812"/>
              <a:gd name="connsiteY281" fmla="*/ 2718827 h 9297812"/>
              <a:gd name="connsiteX282" fmla="*/ 2718827 h 9297812"/>
              <a:gd name="connsiteY282" fmla="*/ 2718827 h 9297812"/>
              <a:gd name="connsiteX283" fmla="*/ 2718827 h 9297812"/>
              <a:gd name="connsiteY283" fmla="*/ 2718827 h 9297812"/>
              <a:gd name="connsiteX284" fmla="*/ 2718827 h 9297812"/>
              <a:gd name="connsiteY284" fmla="*/ 2718827 h 9297812"/>
              <a:gd name="connsiteX285" fmla="*/ 2718827 h 9297812"/>
              <a:gd name="connsiteY285" fmla="*/ 2718827 h 9297812"/>
              <a:gd name="connsiteX286" fmla="*/ 2718827 h 9297812"/>
              <a:gd name="connsiteY286" fmla="*/ 2718827 h 9297812"/>
              <a:gd name="connsiteX287" fmla="*/ 2718827 h 9297812"/>
              <a:gd name="connsiteY287" fmla="*/ 2718827 h 9297812"/>
              <a:gd name="connsiteX288" fmla="*/ 2718827 h 9297812"/>
              <a:gd name="connsiteY288" fmla="*/ 2718827 h 9297812"/>
              <a:gd name="connsiteX289" fmla="*/ 2718827 h 9297812"/>
              <a:gd name="connsiteY289" fmla="*/ 2718827 h 9297812"/>
              <a:gd name="connsiteX290" fmla="*/ 2718827 h 9297812"/>
              <a:gd name="connsiteY290" fmla="*/ 2718827 h 9297812"/>
              <a:gd name="connsiteX291" fmla="*/ 2718827 h 9297812"/>
              <a:gd name="connsiteY291" fmla="*/ 2718827 h 9297812"/>
              <a:gd name="connsiteX292" fmla="*/ 2718827 h 9297812"/>
              <a:gd name="connsiteY292" fmla="*/ 2718827 h 9297812"/>
              <a:gd name="connsiteX293" fmla="*/ 2718827 h 9297812"/>
              <a:gd name="connsiteY293" fmla="*/ 2718827 h 9297812"/>
              <a:gd name="connsiteX294" fmla="*/ 2718827 h 9297812"/>
              <a:gd name="connsiteY294" fmla="*/ 2718827 h 9297812"/>
              <a:gd name="connsiteX295" fmla="*/ 2718827 h 9297812"/>
              <a:gd name="connsiteY295" fmla="*/ 2718827 h 9297812"/>
              <a:gd name="connsiteX296" fmla="*/ 2718827 h 9297812"/>
              <a:gd name="connsiteY296" fmla="*/ 2718827 h 9297812"/>
              <a:gd name="connsiteX297" fmla="*/ 2718827 h 9297812"/>
              <a:gd name="connsiteY297" fmla="*/ 2718827 h 9297812"/>
              <a:gd name="connsiteX298" fmla="*/ 2718827 h 9297812"/>
              <a:gd name="connsiteY298" fmla="*/ 2718827 h 9297812"/>
              <a:gd name="connsiteX299" fmla="*/ 2718827 h 9297812"/>
              <a:gd name="connsiteY299" fmla="*/ 2718827 h 9297812"/>
              <a:gd name="connsiteX300" fmla="*/ 2718827 h 9297812"/>
              <a:gd name="connsiteY300" fmla="*/ 2718827 h 9297812"/>
              <a:gd name="connsiteX301" fmla="*/ 2718827 h 9297812"/>
              <a:gd name="connsiteY301" fmla="*/ 2718827 h 9297812"/>
              <a:gd name="connsiteX302" fmla="*/ 2718827 h 9297812"/>
              <a:gd name="connsiteY302" fmla="*/ 2718827 h 9297812"/>
              <a:gd name="connsiteX303" fmla="*/ 2718827 h 9297812"/>
              <a:gd name="connsiteY303" fmla="*/ 2718827 h 9297812"/>
              <a:gd name="connsiteX304" fmla="*/ 2718827 h 9297812"/>
              <a:gd name="connsiteY304" fmla="*/ 2718827 h 9297812"/>
              <a:gd name="connsiteX305" fmla="*/ 2718827 h 9297812"/>
              <a:gd name="connsiteY305" fmla="*/ 2718827 h 9297812"/>
              <a:gd name="connsiteX306" fmla="*/ 2718827 h 9297812"/>
              <a:gd name="connsiteY306" fmla="*/ 2718827 h 9297812"/>
              <a:gd name="connsiteX307" fmla="*/ 2718827 h 9297812"/>
              <a:gd name="connsiteY307" fmla="*/ 2718827 h 9297812"/>
              <a:gd name="connsiteX308" fmla="*/ 2718827 h 9297812"/>
              <a:gd name="connsiteY308" fmla="*/ 2718827 h 9297812"/>
              <a:gd name="connsiteX309" fmla="*/ 2718827 h 9297812"/>
              <a:gd name="connsiteY309" fmla="*/ 2718827 h 9297812"/>
              <a:gd name="connsiteX310" fmla="*/ 2718827 h 9297812"/>
              <a:gd name="connsiteY310" fmla="*/ 2718827 h 9297812"/>
              <a:gd name="connsiteX311" fmla="*/ 2718827 h 9297812"/>
              <a:gd name="connsiteY311" fmla="*/ 2718827 h 9297812"/>
              <a:gd name="connsiteX312" fmla="*/ 2718827 h 9297812"/>
              <a:gd name="connsiteY312" fmla="*/ 2718827 h 9297812"/>
              <a:gd name="connsiteX313" fmla="*/ 2718827 h 9297812"/>
              <a:gd name="connsiteY313" fmla="*/ 2718827 h 9297812"/>
              <a:gd name="connsiteX314" fmla="*/ 2718827 h 9297812"/>
              <a:gd name="connsiteY314" fmla="*/ 2718827 h 9297812"/>
              <a:gd name="connsiteX315" fmla="*/ 2718827 h 9297812"/>
              <a:gd name="connsiteY315" fmla="*/ 2718827 h 9297812"/>
              <a:gd name="connsiteX316" fmla="*/ 2718827 h 9297812"/>
              <a:gd name="connsiteY316" fmla="*/ 2718827 h 9297812"/>
              <a:gd name="connsiteX317" fmla="*/ 2718827 h 9297812"/>
              <a:gd name="connsiteY317" fmla="*/ 2718827 h 9297812"/>
              <a:gd name="connsiteX318" fmla="*/ 2718827 h 9297812"/>
              <a:gd name="connsiteY318" fmla="*/ 2718827 h 9297812"/>
              <a:gd name="connsiteX319" fmla="*/ 2718827 h 9297812"/>
              <a:gd name="connsiteY319" fmla="*/ 2718827 h 9297812"/>
              <a:gd name="connsiteX320" fmla="*/ 2718827 h 9297812"/>
              <a:gd name="connsiteY320" fmla="*/ 2718827 h 9297812"/>
              <a:gd name="connsiteX321" fmla="*/ 2718827 h 9297812"/>
              <a:gd name="connsiteY321" fmla="*/ 2718827 h 9297812"/>
              <a:gd name="connsiteX322" fmla="*/ 2718827 h 9297812"/>
              <a:gd name="connsiteY322" fmla="*/ 2718827 h 9297812"/>
              <a:gd name="connsiteX323" fmla="*/ 2718827 h 9297812"/>
              <a:gd name="connsiteY323" fmla="*/ 2718827 h 9297812"/>
              <a:gd name="connsiteX324" fmla="*/ 2718827 h 9297812"/>
              <a:gd name="connsiteY324" fmla="*/ 2718827 h 9297812"/>
              <a:gd name="connsiteX325" fmla="*/ 2718827 h 9297812"/>
              <a:gd name="connsiteY325" fmla="*/ 2718827 h 9297812"/>
              <a:gd name="connsiteX326" fmla="*/ 2718827 h 9297812"/>
              <a:gd name="connsiteY326" fmla="*/ 2718827 h 9297812"/>
              <a:gd name="connsiteX327" fmla="*/ 2718827 h 9297812"/>
              <a:gd name="connsiteY327" fmla="*/ 2718827 h 9297812"/>
              <a:gd name="connsiteX328" fmla="*/ 2718827 h 9297812"/>
              <a:gd name="connsiteY328" fmla="*/ 2718827 h 9297812"/>
              <a:gd name="connsiteX329" fmla="*/ 2718827 h 9297812"/>
              <a:gd name="connsiteY329" fmla="*/ 2718827 h 9297812"/>
              <a:gd name="connsiteX330" fmla="*/ 2718827 h 9297812"/>
              <a:gd name="connsiteY330" fmla="*/ 2718827 h 9297812"/>
              <a:gd name="connsiteX331" fmla="*/ 2718827 h 9297812"/>
              <a:gd name="connsiteY331" fmla="*/ 2718827 h 9297812"/>
              <a:gd name="connsiteX332" fmla="*/ 2718827 h 9297812"/>
              <a:gd name="connsiteY332" fmla="*/ 2718827 h 9297812"/>
              <a:gd name="connsiteX333" fmla="*/ 2718827 h 9297812"/>
              <a:gd name="connsiteY333" fmla="*/ 2718827 h 9297812"/>
              <a:gd name="connsiteX334" fmla="*/ 2718827 h 9297812"/>
              <a:gd name="connsiteY334" fmla="*/ 2718827 h 9297812"/>
              <a:gd name="connsiteX335" fmla="*/ 2718827 h 9297812"/>
              <a:gd name="connsiteY335" fmla="*/ 2718827 h 9297812"/>
              <a:gd name="connsiteX336" fmla="*/ 2718827 h 9297812"/>
              <a:gd name="connsiteY336" fmla="*/ 2718827 h 9297812"/>
              <a:gd name="connsiteX337" fmla="*/ 2718827 h 9297812"/>
              <a:gd name="connsiteY337" fmla="*/ 2718827 h 9297812"/>
              <a:gd name="connsiteX338" fmla="*/ 2718827 h 9297812"/>
              <a:gd name="connsiteY338" fmla="*/ 2718827 h 9297812"/>
              <a:gd name="connsiteX339" fmla="*/ 2718827 h 9297812"/>
              <a:gd name="connsiteY339" fmla="*/ 2718827 h 9297812"/>
              <a:gd name="connsiteX340" fmla="*/ 2718827 h 9297812"/>
              <a:gd name="connsiteY340" fmla="*/ 2718827 h 9297812"/>
              <a:gd name="connsiteX341" fmla="*/ 2718827 h 9297812"/>
              <a:gd name="connsiteY341" fmla="*/ 2718827 h 9297812"/>
              <a:gd name="connsiteX342" fmla="*/ 2718827 h 9297812"/>
              <a:gd name="connsiteY342" fmla="*/ 2718827 h 9297812"/>
              <a:gd name="connsiteX343" fmla="*/ 2718827 h 9297812"/>
              <a:gd name="connsiteY343" fmla="*/ 2718827 h 9297812"/>
              <a:gd name="connsiteX344" fmla="*/ 2718827 h 9297812"/>
              <a:gd name="connsiteY344" fmla="*/ 2718827 h 9297812"/>
              <a:gd name="connsiteX345" fmla="*/ 2718827 h 9297812"/>
              <a:gd name="connsiteY345" fmla="*/ 2718827 h 9297812"/>
              <a:gd name="connsiteX346" fmla="*/ 2718827 h 9297812"/>
              <a:gd name="connsiteY346" fmla="*/ 2718827 h 9297812"/>
              <a:gd name="connsiteX347" fmla="*/ 2718827 h 9297812"/>
              <a:gd name="connsiteY347" fmla="*/ 2718827 h 9297812"/>
              <a:gd name="connsiteX348" fmla="*/ 2718827 h 9297812"/>
              <a:gd name="connsiteY348" fmla="*/ 2718827 h 9297812"/>
              <a:gd name="connsiteX349" fmla="*/ 2718827 h 9297812"/>
              <a:gd name="connsiteY349" fmla="*/ 2718827 h 9297812"/>
              <a:gd name="connsiteX350" fmla="*/ 2718827 h 9297812"/>
              <a:gd name="connsiteY350" fmla="*/ 2718827 h 9297812"/>
              <a:gd name="connsiteX351" fmla="*/ 2718827 h 9297812"/>
              <a:gd name="connsiteY351" fmla="*/ 2718827 h 9297812"/>
              <a:gd name="connsiteX352" fmla="*/ 2718827 h 9297812"/>
              <a:gd name="connsiteY352" fmla="*/ 2718827 h 9297812"/>
              <a:gd name="connsiteX353" fmla="*/ 2718827 h 9297812"/>
              <a:gd name="connsiteY353" fmla="*/ 2718827 h 9297812"/>
              <a:gd name="connsiteX354" fmla="*/ 2718827 h 9297812"/>
              <a:gd name="connsiteY354" fmla="*/ 2718827 h 9297812"/>
              <a:gd name="connsiteX355" fmla="*/ 2718827 h 9297812"/>
              <a:gd name="connsiteY355" fmla="*/ 2718827 h 9297812"/>
              <a:gd name="connsiteX356" fmla="*/ 2718827 h 9297812"/>
              <a:gd name="connsiteY356" fmla="*/ 2718827 h 9297812"/>
              <a:gd name="connsiteX357" fmla="*/ 2718827 h 9297812"/>
              <a:gd name="connsiteY357" fmla="*/ 2718827 h 9297812"/>
              <a:gd name="connsiteX358" fmla="*/ 2718827 h 9297812"/>
              <a:gd name="connsiteY358" fmla="*/ 2718827 h 9297812"/>
              <a:gd name="connsiteX359" fmla="*/ 2718827 h 9297812"/>
              <a:gd name="connsiteY359" fmla="*/ 2718827 h 9297812"/>
              <a:gd name="connsiteX360" fmla="*/ 2718827 h 9297812"/>
              <a:gd name="connsiteY360" fmla="*/ 2718827 h 9297812"/>
              <a:gd name="connsiteX361" fmla="*/ 2718827 h 9297812"/>
              <a:gd name="connsiteY361" fmla="*/ 2718827 h 9297812"/>
              <a:gd name="connsiteX362" fmla="*/ 2718827 h 9297812"/>
              <a:gd name="connsiteY362" fmla="*/ 2718827 h 9297812"/>
              <a:gd name="connsiteX363" fmla="*/ 2718827 h 9297812"/>
              <a:gd name="connsiteY363" fmla="*/ 2718827 h 9297812"/>
              <a:gd name="connsiteX364" fmla="*/ 2718827 h 9297812"/>
              <a:gd name="connsiteY364" fmla="*/ 2718827 h 9297812"/>
              <a:gd name="connsiteX365" fmla="*/ 2718827 h 9297812"/>
              <a:gd name="connsiteY365" fmla="*/ 2718827 h 9297812"/>
              <a:gd name="connsiteX366" fmla="*/ 2718827 h 9297812"/>
              <a:gd name="connsiteY366" fmla="*/ 2718827 h 9297812"/>
              <a:gd name="connsiteX367" fmla="*/ 2718827 h 9297812"/>
              <a:gd name="connsiteY367" fmla="*/ 2718827 h 9297812"/>
              <a:gd name="connsiteX368" fmla="*/ 2718827 h 9297812"/>
              <a:gd name="connsiteY368" fmla="*/ 2718827 h 9297812"/>
              <a:gd name="connsiteX369" fmla="*/ 2718827 h 9297812"/>
              <a:gd name="connsiteY369" fmla="*/ 2718827 h 9297812"/>
              <a:gd name="connsiteX370" fmla="*/ 2718827 h 9297812"/>
              <a:gd name="connsiteY370" fmla="*/ 2718827 h 9297812"/>
              <a:gd name="connsiteX371" fmla="*/ 2718827 h 9297812"/>
              <a:gd name="connsiteY371" fmla="*/ 2718827 h 9297812"/>
              <a:gd name="connsiteX372" fmla="*/ 2718827 h 9297812"/>
              <a:gd name="connsiteY372" fmla="*/ 2718827 h 9297812"/>
              <a:gd name="connsiteX373" fmla="*/ 2718827 h 9297812"/>
              <a:gd name="connsiteY373" fmla="*/ 2718827 h 9297812"/>
              <a:gd name="connsiteX374" fmla="*/ 2718827 h 9297812"/>
              <a:gd name="connsiteY374" fmla="*/ 2718827 h 9297812"/>
              <a:gd name="connsiteX375" fmla="*/ 2718827 h 9297812"/>
              <a:gd name="connsiteY375" fmla="*/ 2718827 h 9297812"/>
              <a:gd name="connsiteX376" fmla="*/ 2718827 h 9297812"/>
              <a:gd name="connsiteY376" fmla="*/ 2718827 h 9297812"/>
              <a:gd name="connsiteX377" fmla="*/ 2718827 h 9297812"/>
              <a:gd name="connsiteY377" fmla="*/ 2718827 h 9297812"/>
              <a:gd name="connsiteX378" fmla="*/ 2718827 h 9297812"/>
              <a:gd name="connsiteY378" fmla="*/ 2718827 h 9297812"/>
              <a:gd name="connsiteX379" fmla="*/ 2718827 h 9297812"/>
              <a:gd name="connsiteY379" fmla="*/ 2718827 h 9297812"/>
              <a:gd name="connsiteX380" fmla="*/ 2718827 h 9297812"/>
              <a:gd name="connsiteY380" fmla="*/ 2718827 h 9297812"/>
              <a:gd name="connsiteX381" fmla="*/ 2718827 h 9297812"/>
              <a:gd name="connsiteY381" fmla="*/ 2718827 h 9297812"/>
              <a:gd name="connsiteX382" fmla="*/ 2718827 h 9297812"/>
              <a:gd name="connsiteY382" fmla="*/ 2718827 h 9297812"/>
              <a:gd name="connsiteX383" fmla="*/ 2718827 h 9297812"/>
              <a:gd name="connsiteY383" fmla="*/ 2718827 h 9297812"/>
              <a:gd name="connsiteX384" fmla="*/ 2718827 h 9297812"/>
              <a:gd name="connsiteY384" fmla="*/ 2718827 h 9297812"/>
              <a:gd name="connsiteX385" fmla="*/ 2718827 h 9297812"/>
              <a:gd name="connsiteY385" fmla="*/ 2718827 h 9297812"/>
              <a:gd name="connsiteX386" fmla="*/ 2718827 h 9297812"/>
              <a:gd name="connsiteY386" fmla="*/ 2718827 h 9297812"/>
              <a:gd name="connsiteX387" fmla="*/ 2718827 h 9297812"/>
              <a:gd name="connsiteY387" fmla="*/ 2718827 h 9297812"/>
              <a:gd name="connsiteX388" fmla="*/ 2718827 h 9297812"/>
              <a:gd name="connsiteY388" fmla="*/ 2718827 h 9297812"/>
              <a:gd name="connsiteX389" fmla="*/ 2718827 h 9297812"/>
              <a:gd name="connsiteY389" fmla="*/ 2718827 h 9297812"/>
              <a:gd name="connsiteX390" fmla="*/ 2718827 h 9297812"/>
              <a:gd name="connsiteY390" fmla="*/ 2718827 h 9297812"/>
              <a:gd name="connsiteX391" fmla="*/ 2718827 h 9297812"/>
              <a:gd name="connsiteY391" fmla="*/ 2718827 h 9297812"/>
              <a:gd name="connsiteX392" fmla="*/ 2718827 h 9297812"/>
              <a:gd name="connsiteY392" fmla="*/ 2718827 h 9297812"/>
              <a:gd name="connsiteX393" fmla="*/ 2718827 h 9297812"/>
              <a:gd name="connsiteY393" fmla="*/ 2718827 h 9297812"/>
              <a:gd name="connsiteX394" fmla="*/ 2718827 h 9297812"/>
              <a:gd name="connsiteY394" fmla="*/ 2718827 h 9297812"/>
              <a:gd name="connsiteX395" fmla="*/ 2718827 h 9297812"/>
              <a:gd name="connsiteY395" fmla="*/ 2718827 h 9297812"/>
              <a:gd name="connsiteX396" fmla="*/ 2718827 h 9297812"/>
              <a:gd name="connsiteY396" fmla="*/ 2718827 h 9297812"/>
              <a:gd name="connsiteX397" fmla="*/ 2718827 h 9297812"/>
              <a:gd name="connsiteY397" fmla="*/ 2718827 h 9297812"/>
              <a:gd name="connsiteX398" fmla="*/ 2718827 h 9297812"/>
              <a:gd name="connsiteY398" fmla="*/ 2718827 h 9297812"/>
              <a:gd name="connsiteX399" fmla="*/ 2718827 h 9297812"/>
              <a:gd name="connsiteY399" fmla="*/ 2718827 h 9297812"/>
              <a:gd name="connsiteX400" fmla="*/ 2718827 h 9297812"/>
              <a:gd name="connsiteY400" fmla="*/ 2718827 h 9297812"/>
              <a:gd name="connsiteX401" fmla="*/ 2718827 h 9297812"/>
              <a:gd name="connsiteY401" fmla="*/ 2718827 h 9297812"/>
              <a:gd name="connsiteX402" fmla="*/ 2718827 h 9297812"/>
              <a:gd name="connsiteY402" fmla="*/ 2718827 h 9297812"/>
              <a:gd name="connsiteX403" fmla="*/ 2718827 h 9297812"/>
              <a:gd name="connsiteY403" fmla="*/ 2718827 h 9297812"/>
              <a:gd name="connsiteX404" fmla="*/ 2718827 h 9297812"/>
              <a:gd name="connsiteY404" fmla="*/ 2718827 h 9297812"/>
              <a:gd name="connsiteX405" fmla="*/ 2718827 h 9297812"/>
              <a:gd name="connsiteY405" fmla="*/ 2718827 h 9297812"/>
              <a:gd name="connsiteX406" fmla="*/ 2718827 h 9297812"/>
              <a:gd name="connsiteY406" fmla="*/ 2718827 h 9297812"/>
              <a:gd name="connsiteX407" fmla="*/ 2718827 h 9297812"/>
              <a:gd name="connsiteY407" fmla="*/ 2718827 h 9297812"/>
              <a:gd name="connsiteX408" fmla="*/ 2718827 h 9297812"/>
              <a:gd name="connsiteY408" fmla="*/ 2718827 h 9297812"/>
              <a:gd name="connsiteX409" fmla="*/ 2718827 h 9297812"/>
              <a:gd name="connsiteY409" fmla="*/ 2718827 h 9297812"/>
              <a:gd name="connsiteX410" fmla="*/ 2718827 h 9297812"/>
              <a:gd name="connsiteY410" fmla="*/ 2718827 h 9297812"/>
              <a:gd name="connsiteX411" fmla="*/ 2718827 h 9297812"/>
              <a:gd name="connsiteY411" fmla="*/ 2718827 h 9297812"/>
              <a:gd name="connsiteX412" fmla="*/ 2718827 h 9297812"/>
              <a:gd name="connsiteY412" fmla="*/ 2718827 h 9297812"/>
              <a:gd name="connsiteX413" fmla="*/ 2718827 h 9297812"/>
              <a:gd name="connsiteY413" fmla="*/ 2718827 h 9297812"/>
              <a:gd name="connsiteX414" fmla="*/ 2718827 h 9297812"/>
              <a:gd name="connsiteY414" fmla="*/ 2718827 h 9297812"/>
              <a:gd name="connsiteX415" fmla="*/ 2718827 h 9297812"/>
              <a:gd name="connsiteY415" fmla="*/ 2718827 h 9297812"/>
              <a:gd name="connsiteX416" fmla="*/ 2718827 h 9297812"/>
              <a:gd name="connsiteY416" fmla="*/ 2718827 h 9297812"/>
              <a:gd name="connsiteX417" fmla="*/ 2718827 h 9297812"/>
              <a:gd name="connsiteY417" fmla="*/ 2718827 h 9297812"/>
              <a:gd name="connsiteX418" fmla="*/ 2718827 h 9297812"/>
              <a:gd name="connsiteY418" fmla="*/ 2718827 h 9297812"/>
              <a:gd name="connsiteX419" fmla="*/ 2718827 h 9297812"/>
              <a:gd name="connsiteY419" fmla="*/ 2718827 h 9297812"/>
              <a:gd name="connsiteX420" fmla="*/ 2718827 h 9297812"/>
              <a:gd name="connsiteY420" fmla="*/ 2718827 h 9297812"/>
              <a:gd name="connsiteX421" fmla="*/ 2718827 h 9297812"/>
              <a:gd name="connsiteY421" fmla="*/ 2718827 h 9297812"/>
              <a:gd name="connsiteX422" fmla="*/ 2718827 h 9297812"/>
              <a:gd name="connsiteY422" fmla="*/ 2718827 h 9297812"/>
              <a:gd name="connsiteX423" fmla="*/ 2718827 h 9297812"/>
              <a:gd name="connsiteY423" fmla="*/ 2718827 h 9297812"/>
              <a:gd name="connsiteX424" fmla="*/ 2718827 h 9297812"/>
              <a:gd name="connsiteY424" fmla="*/ 2718827 h 9297812"/>
              <a:gd name="connsiteX425" fmla="*/ 2718827 h 9297812"/>
              <a:gd name="connsiteY425" fmla="*/ 2718827 h 9297812"/>
              <a:gd name="connsiteX426" fmla="*/ 2718827 h 9297812"/>
              <a:gd name="connsiteY426" fmla="*/ 2718827 h 9297812"/>
              <a:gd name="connsiteX427" fmla="*/ 2718827 h 9297812"/>
              <a:gd name="connsiteY427" fmla="*/ 2718827 h 9297812"/>
              <a:gd name="connsiteX428" fmla="*/ 2718827 h 9297812"/>
              <a:gd name="connsiteY428" fmla="*/ 2718827 h 9297812"/>
              <a:gd name="connsiteX429" fmla="*/ 2718827 h 9297812"/>
              <a:gd name="connsiteY429" fmla="*/ 2718827 h 9297812"/>
              <a:gd name="connsiteX430" fmla="*/ 2718827 h 9297812"/>
              <a:gd name="connsiteY430" fmla="*/ 2718827 h 9297812"/>
              <a:gd name="connsiteX431" fmla="*/ 2718827 h 9297812"/>
              <a:gd name="connsiteY431" fmla="*/ 2718827 h 9297812"/>
              <a:gd name="connsiteX432" fmla="*/ 2718827 h 9297812"/>
              <a:gd name="connsiteY432" fmla="*/ 2718827 h 9297812"/>
              <a:gd name="connsiteX433" fmla="*/ 2718827 h 9297812"/>
              <a:gd name="connsiteY433" fmla="*/ 2718827 h 9297812"/>
              <a:gd name="connsiteX434" fmla="*/ 2718827 h 9297812"/>
              <a:gd name="connsiteY434" fmla="*/ 2718827 h 9297812"/>
              <a:gd name="connsiteX435" fmla="*/ 2718827 h 9297812"/>
              <a:gd name="connsiteY435" fmla="*/ 2718827 h 9297812"/>
              <a:gd name="connsiteX436" fmla="*/ 2718827 h 9297812"/>
              <a:gd name="connsiteY436" fmla="*/ 2718827 h 9297812"/>
              <a:gd name="connsiteX437" fmla="*/ 2718827 h 9297812"/>
              <a:gd name="connsiteY437" fmla="*/ 2718827 h 9297812"/>
              <a:gd name="connsiteX438" fmla="*/ 2718827 h 9297812"/>
              <a:gd name="connsiteY438" fmla="*/ 2718827 h 9297812"/>
              <a:gd name="connsiteX439" fmla="*/ 2718827 h 9297812"/>
              <a:gd name="connsiteY439" fmla="*/ 2718827 h 9297812"/>
              <a:gd name="connsiteX440" fmla="*/ 2718827 h 9297812"/>
              <a:gd name="connsiteY440" fmla="*/ 2718827 h 9297812"/>
              <a:gd name="connsiteX441" fmla="*/ 2718827 h 9297812"/>
              <a:gd name="connsiteY441" fmla="*/ 2718827 h 9297812"/>
              <a:gd name="connsiteX442" fmla="*/ 2718827 h 9297812"/>
              <a:gd name="connsiteY442" fmla="*/ 2718827 h 9297812"/>
              <a:gd name="connsiteX443" fmla="*/ 2718827 h 9297812"/>
              <a:gd name="connsiteY443" fmla="*/ 2718827 h 9297812"/>
              <a:gd name="connsiteX444" fmla="*/ 2718827 h 9297812"/>
              <a:gd name="connsiteY444" fmla="*/ 2718827 h 9297812"/>
              <a:gd name="connsiteX445" fmla="*/ 2718827 h 9297812"/>
              <a:gd name="connsiteY445" fmla="*/ 2718827 h 9297812"/>
              <a:gd name="connsiteX446" fmla="*/ 2718827 h 9297812"/>
              <a:gd name="connsiteY446" fmla="*/ 2718827 h 9297812"/>
              <a:gd name="connsiteX447" fmla="*/ 2718827 h 9297812"/>
              <a:gd name="connsiteY447" fmla="*/ 2718827 h 9297812"/>
              <a:gd name="connsiteX448" fmla="*/ 2718827 h 9297812"/>
              <a:gd name="connsiteY448" fmla="*/ 2718827 h 9297812"/>
              <a:gd name="connsiteX449" fmla="*/ 2718827 h 9297812"/>
              <a:gd name="connsiteY449" fmla="*/ 2718827 h 9297812"/>
              <a:gd name="connsiteX450" fmla="*/ 2718827 h 9297812"/>
              <a:gd name="connsiteY450" fmla="*/ 2718827 h 9297812"/>
              <a:gd name="connsiteX451" fmla="*/ 2718827 h 9297812"/>
              <a:gd name="connsiteY451" fmla="*/ 2718827 h 9297812"/>
              <a:gd name="connsiteX452" fmla="*/ 2718827 h 9297812"/>
              <a:gd name="connsiteY452" fmla="*/ 2718827 h 9297812"/>
              <a:gd name="connsiteX453" fmla="*/ 2718827 h 9297812"/>
              <a:gd name="connsiteY453" fmla="*/ 2718827 h 9297812"/>
              <a:gd name="connsiteX454" fmla="*/ 2718827 h 9297812"/>
              <a:gd name="connsiteY454" fmla="*/ 2718827 h 9297812"/>
              <a:gd name="connsiteX455" fmla="*/ 2718827 h 9297812"/>
              <a:gd name="connsiteY455" fmla="*/ 2718827 h 9297812"/>
              <a:gd name="connsiteX456" fmla="*/ 2718827 h 9297812"/>
              <a:gd name="connsiteY456" fmla="*/ 2718827 h 9297812"/>
              <a:gd name="connsiteX457" fmla="*/ 2718827 h 9297812"/>
              <a:gd name="connsiteY457" fmla="*/ 2718827 h 9297812"/>
              <a:gd name="connsiteX458" fmla="*/ 2718827 h 9297812"/>
              <a:gd name="connsiteY458" fmla="*/ 2718827 h 9297812"/>
              <a:gd name="connsiteX459" fmla="*/ 2718827 h 9297812"/>
              <a:gd name="connsiteY459" fmla="*/ 2718827 h 9297812"/>
              <a:gd name="connsiteX460" fmla="*/ 2718827 h 9297812"/>
              <a:gd name="connsiteY460" fmla="*/ 2718827 h 9297812"/>
              <a:gd name="connsiteX461" fmla="*/ 2718827 h 9297812"/>
              <a:gd name="connsiteY461" fmla="*/ 2718827 h 9297812"/>
              <a:gd name="connsiteX462" fmla="*/ 2718827 h 9297812"/>
              <a:gd name="connsiteY462" fmla="*/ 2718827 h 9297812"/>
              <a:gd name="connsiteX463" fmla="*/ 2718827 h 9297812"/>
              <a:gd name="connsiteY463" fmla="*/ 2718827 h 9297812"/>
              <a:gd name="connsiteX464" fmla="*/ 2718827 h 9297812"/>
              <a:gd name="connsiteY464" fmla="*/ 2718827 h 9297812"/>
              <a:gd name="connsiteX465" fmla="*/ 2718827 h 9297812"/>
              <a:gd name="connsiteY465" fmla="*/ 2718827 h 9297812"/>
              <a:gd name="connsiteX466" fmla="*/ 2718827 h 9297812"/>
              <a:gd name="connsiteY466" fmla="*/ 2718827 h 9297812"/>
              <a:gd name="connsiteX467" fmla="*/ 2718827 h 9297812"/>
              <a:gd name="connsiteY467" fmla="*/ 2718827 h 9297812"/>
              <a:gd name="connsiteX468" fmla="*/ 2718827 h 9297812"/>
              <a:gd name="connsiteY468" fmla="*/ 2718827 h 9297812"/>
              <a:gd name="connsiteX469" fmla="*/ 2718827 h 9297812"/>
              <a:gd name="connsiteY469" fmla="*/ 2718827 h 9297812"/>
              <a:gd name="connsiteX470" fmla="*/ 2718827 h 9297812"/>
              <a:gd name="connsiteY470" fmla="*/ 2718827 h 9297812"/>
              <a:gd name="connsiteX471" fmla="*/ 2718827 h 9297812"/>
              <a:gd name="connsiteY471" fmla="*/ 2718827 h 9297812"/>
              <a:gd name="connsiteX472" fmla="*/ 2718827 h 9297812"/>
              <a:gd name="connsiteY472" fmla="*/ 2718827 h 9297812"/>
              <a:gd name="connsiteX473" fmla="*/ 2718827 h 9297812"/>
              <a:gd name="connsiteY473" fmla="*/ 2718827 h 9297812"/>
              <a:gd name="connsiteX474" fmla="*/ 2718827 h 9297812"/>
              <a:gd name="connsiteY474" fmla="*/ 2718827 h 9297812"/>
              <a:gd name="connsiteX475" fmla="*/ 2718827 h 9297812"/>
              <a:gd name="connsiteY475" fmla="*/ 2718827 h 9297812"/>
              <a:gd name="connsiteX476" fmla="*/ 2718827 h 9297812"/>
              <a:gd name="connsiteY476" fmla="*/ 2718827 h 9297812"/>
              <a:gd name="connsiteX477" fmla="*/ 2718827 h 9297812"/>
              <a:gd name="connsiteY477" fmla="*/ 2718827 h 9297812"/>
              <a:gd name="connsiteX478" fmla="*/ 2718827 h 9297812"/>
              <a:gd name="connsiteY478" fmla="*/ 2718827 h 9297812"/>
              <a:gd name="connsiteX479" fmla="*/ 2718827 h 9297812"/>
              <a:gd name="connsiteY479" fmla="*/ 2718827 h 9297812"/>
              <a:gd name="connsiteX480" fmla="*/ 2718827 h 9297812"/>
              <a:gd name="connsiteY480" fmla="*/ 2718827 h 9297812"/>
              <a:gd name="connsiteX481" fmla="*/ 2718827 h 9297812"/>
              <a:gd name="connsiteY481" fmla="*/ 2718827 h 9297812"/>
              <a:gd name="connsiteX482" fmla="*/ 2718827 h 9297812"/>
              <a:gd name="connsiteY482" fmla="*/ 2718827 h 9297812"/>
              <a:gd name="connsiteX483" fmla="*/ 2718827 h 9297812"/>
              <a:gd name="connsiteY483" fmla="*/ 2718827 h 9297812"/>
              <a:gd name="connsiteX484" fmla="*/ 2718827 h 9297812"/>
              <a:gd name="connsiteY484" fmla="*/ 2718827 h 9297812"/>
              <a:gd name="connsiteX485" fmla="*/ 2718827 h 9297812"/>
              <a:gd name="connsiteY485" fmla="*/ 2718827 h 9297812"/>
              <a:gd name="connsiteX486" fmla="*/ 2718827 h 9297812"/>
              <a:gd name="connsiteY486" fmla="*/ 2718827 h 9297812"/>
              <a:gd name="connsiteX487" fmla="*/ 2718827 h 9297812"/>
              <a:gd name="connsiteY487" fmla="*/ 2718827 h 9297812"/>
              <a:gd name="connsiteX488" fmla="*/ 2718827 h 9297812"/>
              <a:gd name="connsiteY488" fmla="*/ 2718827 h 9297812"/>
              <a:gd name="connsiteX489" fmla="*/ 2718827 h 9297812"/>
              <a:gd name="connsiteY489" fmla="*/ 2718827 h 9297812"/>
              <a:gd name="connsiteX490" fmla="*/ 2718827 h 9297812"/>
              <a:gd name="connsiteY490" fmla="*/ 2718827 h 9297812"/>
              <a:gd name="connsiteX491" fmla="*/ 2718827 h 9297812"/>
              <a:gd name="connsiteY491" fmla="*/ 2718827 h 9297812"/>
              <a:gd name="connsiteX492" fmla="*/ 2718827 h 9297812"/>
              <a:gd name="connsiteY492" fmla="*/ 2718827 h 9297812"/>
              <a:gd name="connsiteX493" fmla="*/ 2718827 h 9297812"/>
              <a:gd name="connsiteY493" fmla="*/ 2718827 h 9297812"/>
              <a:gd name="connsiteX494" fmla="*/ 2718827 h 9297812"/>
              <a:gd name="connsiteY494" fmla="*/ 2718827 h 9297812"/>
              <a:gd name="connsiteX495" fmla="*/ 2718827 h 9297812"/>
              <a:gd name="connsiteY495" fmla="*/ 2718827 h 9297812"/>
              <a:gd name="connsiteX496" fmla="*/ 2718827 h 9297812"/>
              <a:gd name="connsiteY496" fmla="*/ 2718827 h 9297812"/>
              <a:gd name="connsiteX497" fmla="*/ 2718827 h 9297812"/>
              <a:gd name="connsiteY497" fmla="*/ 2718827 h 9297812"/>
              <a:gd name="connsiteX498" fmla="*/ 2718827 h 9297812"/>
              <a:gd name="connsiteY498" fmla="*/ 2718827 h 9297812"/>
              <a:gd name="connsiteX499" fmla="*/ 2718827 h 9297812"/>
              <a:gd name="connsiteY499" fmla="*/ 2718827 h 9297812"/>
              <a:gd name="connsiteX500" fmla="*/ 2718827 h 9297812"/>
              <a:gd name="connsiteY500" fmla="*/ 2718827 h 9297812"/>
              <a:gd name="connsiteX501" fmla="*/ 2718827 h 9297812"/>
              <a:gd name="connsiteY501" fmla="*/ 2718827 h 9297812"/>
              <a:gd name="connsiteX502" fmla="*/ 2718827 h 9297812"/>
              <a:gd name="connsiteY502" fmla="*/ 2718827 h 9297812"/>
              <a:gd name="connsiteX503" fmla="*/ 2718827 h 9297812"/>
              <a:gd name="connsiteY503" fmla="*/ 2718827 h 9297812"/>
              <a:gd name="connsiteX504" fmla="*/ 2718827 h 9297812"/>
              <a:gd name="connsiteY504" fmla="*/ 2718827 h 9297812"/>
              <a:gd name="connsiteX505" fmla="*/ 2718827 h 9297812"/>
              <a:gd name="connsiteY505" fmla="*/ 2718827 h 9297812"/>
              <a:gd name="connsiteX506" fmla="*/ 2718827 h 9297812"/>
              <a:gd name="connsiteY506" fmla="*/ 2718827 h 9297812"/>
              <a:gd name="connsiteX507" fmla="*/ 2718827 h 9297812"/>
              <a:gd name="connsiteY507" fmla="*/ 2718827 h 9297812"/>
              <a:gd name="connsiteX508" fmla="*/ 2718827 h 9297812"/>
              <a:gd name="connsiteY508" fmla="*/ 2718827 h 9297812"/>
              <a:gd name="connsiteX509" fmla="*/ 2718827 h 9297812"/>
              <a:gd name="connsiteY509" fmla="*/ 2718827 h 9297812"/>
              <a:gd name="connsiteX510" fmla="*/ 2718827 h 9297812"/>
              <a:gd name="connsiteY510" fmla="*/ 2718827 h 9297812"/>
              <a:gd name="connsiteX511" fmla="*/ 2718827 h 9297812"/>
              <a:gd name="connsiteY511" fmla="*/ 2718827 h 9297812"/>
              <a:gd name="connsiteX512" fmla="*/ 2718827 h 9297812"/>
              <a:gd name="connsiteY512" fmla="*/ 2718827 h 9297812"/>
              <a:gd name="connsiteX513" fmla="*/ 2718827 h 9297812"/>
              <a:gd name="connsiteY513" fmla="*/ 2718827 h 9297812"/>
              <a:gd name="connsiteX514" fmla="*/ 2718827 h 9297812"/>
              <a:gd name="connsiteY514" fmla="*/ 2718827 h 9297812"/>
              <a:gd name="connsiteX515" fmla="*/ 2718827 h 9297812"/>
              <a:gd name="connsiteY515" fmla="*/ 2718827 h 9297812"/>
              <a:gd name="connsiteX516" fmla="*/ 2718827 h 9297812"/>
              <a:gd name="connsiteY516" fmla="*/ 2718827 h 9297812"/>
              <a:gd name="connsiteX517" fmla="*/ 2718827 h 9297812"/>
              <a:gd name="connsiteY517" fmla="*/ 2718827 h 9297812"/>
              <a:gd name="connsiteX518" fmla="*/ 2718827 h 9297812"/>
              <a:gd name="connsiteY518" fmla="*/ 2718827 h 9297812"/>
              <a:gd name="connsiteX519" fmla="*/ 2718827 h 9297812"/>
              <a:gd name="connsiteY519" fmla="*/ 2718827 h 9297812"/>
              <a:gd name="connsiteX520" fmla="*/ 2718827 h 9297812"/>
              <a:gd name="connsiteY520" fmla="*/ 2718827 h 9297812"/>
              <a:gd name="connsiteX521" fmla="*/ 2718827 h 9297812"/>
              <a:gd name="connsiteY521" fmla="*/ 2718827 h 9297812"/>
              <a:gd name="connsiteX522" fmla="*/ 2718827 h 9297812"/>
              <a:gd name="connsiteY522" fmla="*/ 2718827 h 9297812"/>
              <a:gd name="connsiteX523" fmla="*/ 2718827 h 9297812"/>
              <a:gd name="connsiteY523" fmla="*/ 2718827 h 9297812"/>
              <a:gd name="connsiteX524" fmla="*/ 2718827 h 9297812"/>
              <a:gd name="connsiteY524" fmla="*/ 2718827 h 9297812"/>
              <a:gd name="connsiteX525" fmla="*/ 2718827 h 9297812"/>
              <a:gd name="connsiteY525" fmla="*/ 2718827 h 9297812"/>
              <a:gd name="connsiteX526" fmla="*/ 2718827 h 9297812"/>
              <a:gd name="connsiteY526" fmla="*/ 2718827 h 9297812"/>
              <a:gd name="connsiteX527" fmla="*/ 2718827 h 9297812"/>
              <a:gd name="connsiteY527" fmla="*/ 2718827 h 9297812"/>
              <a:gd name="connsiteX528" fmla="*/ 2718827 h 9297812"/>
              <a:gd name="connsiteY528" fmla="*/ 2718827 h 9297812"/>
              <a:gd name="connsiteX529" fmla="*/ 2718827 h 9297812"/>
              <a:gd name="connsiteY529" fmla="*/ 2718827 h 9297812"/>
              <a:gd name="connsiteX530" fmla="*/ 2718827 h 9297812"/>
              <a:gd name="connsiteY530" fmla="*/ 2718827 h 9297812"/>
              <a:gd name="connsiteX531" fmla="*/ 2718827 h 9297812"/>
              <a:gd name="connsiteY531" fmla="*/ 2718827 h 9297812"/>
              <a:gd name="connsiteX532" fmla="*/ 2718827 h 9297812"/>
              <a:gd name="connsiteY532" fmla="*/ 2718827 h 9297812"/>
              <a:gd name="connsiteX533" fmla="*/ 2718827 h 9297812"/>
              <a:gd name="connsiteY533" fmla="*/ 2718827 h 9297812"/>
              <a:gd name="connsiteX534" fmla="*/ 2718827 h 9297812"/>
              <a:gd name="connsiteY534" fmla="*/ 2718827 h 9297812"/>
              <a:gd name="connsiteX535" fmla="*/ 2718827 h 9297812"/>
              <a:gd name="connsiteY535" fmla="*/ 2718827 h 9297812"/>
              <a:gd name="connsiteX536" fmla="*/ 2718827 h 9297812"/>
              <a:gd name="connsiteY536" fmla="*/ 2718827 h 9297812"/>
              <a:gd name="connsiteX537" fmla="*/ 2718827 h 9297812"/>
              <a:gd name="connsiteY537" fmla="*/ 2718827 h 9297812"/>
              <a:gd name="connsiteX538" fmla="*/ 2718827 h 9297812"/>
              <a:gd name="connsiteY538" fmla="*/ 2718827 h 9297812"/>
              <a:gd name="connsiteX539" fmla="*/ 2718827 h 9297812"/>
              <a:gd name="connsiteY539" fmla="*/ 2718827 h 9297812"/>
              <a:gd name="connsiteX540" fmla="*/ 2718827 h 9297812"/>
              <a:gd name="connsiteY540" fmla="*/ 2718827 h 9297812"/>
              <a:gd name="connsiteX541" fmla="*/ 2718827 h 9297812"/>
              <a:gd name="connsiteY541" fmla="*/ 2718827 h 9297812"/>
              <a:gd name="connsiteX542" fmla="*/ 2718827 h 9297812"/>
              <a:gd name="connsiteY542" fmla="*/ 2718827 h 9297812"/>
              <a:gd name="connsiteX543" fmla="*/ 2718827 h 9297812"/>
              <a:gd name="connsiteY543" fmla="*/ 2718827 h 9297812"/>
              <a:gd name="connsiteX544" fmla="*/ 2718827 h 9297812"/>
              <a:gd name="connsiteY544" fmla="*/ 2718827 h 9297812"/>
              <a:gd name="connsiteX545" fmla="*/ 2718827 h 9297812"/>
              <a:gd name="connsiteY545" fmla="*/ 2718827 h 9297812"/>
              <a:gd name="connsiteX546" fmla="*/ 2718827 h 9297812"/>
              <a:gd name="connsiteY546" fmla="*/ 2718827 h 9297812"/>
              <a:gd name="connsiteX547" fmla="*/ 2718827 h 9297812"/>
              <a:gd name="connsiteY547" fmla="*/ 2718827 h 9297812"/>
              <a:gd name="connsiteX548" fmla="*/ 2718827 h 9297812"/>
              <a:gd name="connsiteY548" fmla="*/ 2718827 h 9297812"/>
              <a:gd name="connsiteX549" fmla="*/ 2718827 h 9297812"/>
              <a:gd name="connsiteY549" fmla="*/ 2718827 h 9297812"/>
              <a:gd name="connsiteX550" fmla="*/ 2718827 h 9297812"/>
              <a:gd name="connsiteY550" fmla="*/ 2718827 h 9297812"/>
              <a:gd name="connsiteX551" fmla="*/ 2718827 h 9297812"/>
              <a:gd name="connsiteY551" fmla="*/ 2718827 h 9297812"/>
              <a:gd name="connsiteX552" fmla="*/ 2718827 h 9297812"/>
              <a:gd name="connsiteY552" fmla="*/ 2718827 h 9297812"/>
              <a:gd name="connsiteX553" fmla="*/ 2718827 h 9297812"/>
              <a:gd name="connsiteY553" fmla="*/ 2718827 h 9297812"/>
              <a:gd name="connsiteX554" fmla="*/ 2718827 h 9297812"/>
              <a:gd name="connsiteY554" fmla="*/ 2718827 h 9297812"/>
              <a:gd name="connsiteX555" fmla="*/ 2718827 h 9297812"/>
              <a:gd name="connsiteY555" fmla="*/ 2718827 h 9297812"/>
              <a:gd name="connsiteX556" fmla="*/ 2718827 h 9297812"/>
              <a:gd name="connsiteY556" fmla="*/ 2718827 h 9297812"/>
              <a:gd name="connsiteX557" fmla="*/ 2718827 h 9297812"/>
              <a:gd name="connsiteY557" fmla="*/ 2718827 h 9297812"/>
              <a:gd name="connsiteX558" fmla="*/ 2718827 h 9297812"/>
              <a:gd name="connsiteY558" fmla="*/ 2718827 h 9297812"/>
              <a:gd name="connsiteX559" fmla="*/ 2718827 h 9297812"/>
              <a:gd name="connsiteY559" fmla="*/ 2718827 h 9297812"/>
              <a:gd name="connsiteX560" fmla="*/ 2718827 h 9297812"/>
              <a:gd name="connsiteY560" fmla="*/ 2718827 h 9297812"/>
              <a:gd name="connsiteX561" fmla="*/ 2718827 h 9297812"/>
              <a:gd name="connsiteY561" fmla="*/ 2718827 h 9297812"/>
              <a:gd name="connsiteX562" fmla="*/ 2718827 h 9297812"/>
              <a:gd name="connsiteY562" fmla="*/ 2718827 h 9297812"/>
              <a:gd name="connsiteX563" fmla="*/ 2718827 h 9297812"/>
              <a:gd name="connsiteY563" fmla="*/ 2718827 h 9297812"/>
              <a:gd name="connsiteX564" fmla="*/ 2718827 h 9297812"/>
              <a:gd name="connsiteY564" fmla="*/ 2718827 h 9297812"/>
              <a:gd name="connsiteX565" fmla="*/ 2718827 h 9297812"/>
              <a:gd name="connsiteY565" fmla="*/ 2718827 h 9297812"/>
              <a:gd name="connsiteX566" fmla="*/ 2718827 h 9297812"/>
              <a:gd name="connsiteY566" fmla="*/ 2718827 h 9297812"/>
              <a:gd name="connsiteX567" fmla="*/ 2718827 h 9297812"/>
              <a:gd name="connsiteY567" fmla="*/ 2718827 h 9297812"/>
              <a:gd name="connsiteX568" fmla="*/ 2718827 h 9297812"/>
              <a:gd name="connsiteY568" fmla="*/ 2718827 h 9297812"/>
              <a:gd name="connsiteX569" fmla="*/ 2718827 h 9297812"/>
              <a:gd name="connsiteY569" fmla="*/ 2718827 h 9297812"/>
              <a:gd name="connsiteX570" fmla="*/ 2718827 h 9297812"/>
              <a:gd name="connsiteY570" fmla="*/ 2718827 h 9297812"/>
              <a:gd name="connsiteX571" fmla="*/ 2718827 h 9297812"/>
              <a:gd name="connsiteY571" fmla="*/ 2718827 h 9297812"/>
              <a:gd name="connsiteX572" fmla="*/ 2718827 h 9297812"/>
              <a:gd name="connsiteY572" fmla="*/ 2718827 h 9297812"/>
              <a:gd name="connsiteX573" fmla="*/ 2718827 h 9297812"/>
              <a:gd name="connsiteY573" fmla="*/ 2718827 h 9297812"/>
              <a:gd name="connsiteX574" fmla="*/ 2718827 h 9297812"/>
              <a:gd name="connsiteY574" fmla="*/ 2718827 h 9297812"/>
              <a:gd name="connsiteX575" fmla="*/ 2718827 h 9297812"/>
              <a:gd name="connsiteY575" fmla="*/ 2718827 h 9297812"/>
              <a:gd name="connsiteX576" fmla="*/ 2718827 h 9297812"/>
              <a:gd name="connsiteY576" fmla="*/ 2718827 h 9297812"/>
              <a:gd name="connsiteX577" fmla="*/ 2718827 h 9297812"/>
              <a:gd name="connsiteY577" fmla="*/ 2718827 h 9297812"/>
              <a:gd name="connsiteX578" fmla="*/ 2718827 h 9297812"/>
              <a:gd name="connsiteY578" fmla="*/ 2718827 h 9297812"/>
              <a:gd name="connsiteX579" fmla="*/ 2718827 h 9297812"/>
              <a:gd name="connsiteY579" fmla="*/ 2718827 h 9297812"/>
              <a:gd name="connsiteX580" fmla="*/ 2718827 h 9297812"/>
              <a:gd name="connsiteY580" fmla="*/ 2718827 h 9297812"/>
              <a:gd name="connsiteX581" fmla="*/ 2718827 h 9297812"/>
              <a:gd name="connsiteY581" fmla="*/ 2718827 h 9297812"/>
              <a:gd name="connsiteX582" fmla="*/ 2718827 h 9297812"/>
              <a:gd name="connsiteY582" fmla="*/ 2718827 h 9297812"/>
              <a:gd name="connsiteX583" fmla="*/ 2718827 h 9297812"/>
              <a:gd name="connsiteY583" fmla="*/ 2718827 h 9297812"/>
              <a:gd name="connsiteX584" fmla="*/ 2718827 h 9297812"/>
              <a:gd name="connsiteY584" fmla="*/ 2718827 h 9297812"/>
              <a:gd name="connsiteX585" fmla="*/ 2718827 h 9297812"/>
              <a:gd name="connsiteY585" fmla="*/ 2718827 h 9297812"/>
              <a:gd name="connsiteX586" fmla="*/ 2718827 h 9297812"/>
              <a:gd name="connsiteY586" fmla="*/ 2718827 h 9297812"/>
              <a:gd name="connsiteX587" fmla="*/ 2718827 h 9297812"/>
              <a:gd name="connsiteY587" fmla="*/ 2718827 h 9297812"/>
              <a:gd name="connsiteX588" fmla="*/ 2718827 h 9297812"/>
              <a:gd name="connsiteY588" fmla="*/ 2718827 h 9297812"/>
              <a:gd name="connsiteX589" fmla="*/ 2718827 h 9297812"/>
              <a:gd name="connsiteY589" fmla="*/ 2718827 h 9297812"/>
              <a:gd name="connsiteX590" fmla="*/ 2718827 h 9297812"/>
              <a:gd name="connsiteY590" fmla="*/ 2718827 h 9297812"/>
              <a:gd name="connsiteX591" fmla="*/ 2718827 h 9297812"/>
              <a:gd name="connsiteY591" fmla="*/ 2718827 h 9297812"/>
              <a:gd name="connsiteX592" fmla="*/ 2718827 h 9297812"/>
              <a:gd name="connsiteY592" fmla="*/ 2718827 h 9297812"/>
              <a:gd name="connsiteX593" fmla="*/ 2718827 h 9297812"/>
              <a:gd name="connsiteY593" fmla="*/ 2718827 h 9297812"/>
              <a:gd name="connsiteX594" fmla="*/ 2718827 h 9297812"/>
              <a:gd name="connsiteY594" fmla="*/ 2718827 h 9297812"/>
              <a:gd name="connsiteX595" fmla="*/ 2718827 h 9297812"/>
              <a:gd name="connsiteY595" fmla="*/ 2718827 h 9297812"/>
              <a:gd name="connsiteX596" fmla="*/ 2718827 h 9297812"/>
              <a:gd name="connsiteY596" fmla="*/ 2718827 h 9297812"/>
              <a:gd name="connsiteX597" fmla="*/ 2718827 h 9297812"/>
              <a:gd name="connsiteY597" fmla="*/ 2718827 h 9297812"/>
              <a:gd name="connsiteX598" fmla="*/ 2718827 h 9297812"/>
              <a:gd name="connsiteY598" fmla="*/ 2718827 h 9297812"/>
              <a:gd name="connsiteX599" fmla="*/ 2718827 h 9297812"/>
              <a:gd name="connsiteY599" fmla="*/ 2718827 h 9297812"/>
              <a:gd name="connsiteX600" fmla="*/ 2718827 h 9297812"/>
              <a:gd name="connsiteY600" fmla="*/ 2718827 h 9297812"/>
              <a:gd name="connsiteX601" fmla="*/ 2718827 h 9297812"/>
              <a:gd name="connsiteY601" fmla="*/ 2718827 h 9297812"/>
              <a:gd name="connsiteX602" fmla="*/ 2718827 h 9297812"/>
              <a:gd name="connsiteY602" fmla="*/ 2718827 h 9297812"/>
              <a:gd name="connsiteX603" fmla="*/ 2718827 h 9297812"/>
              <a:gd name="connsiteY603" fmla="*/ 2718827 h 9297812"/>
              <a:gd name="connsiteX604" fmla="*/ 2718827 h 9297812"/>
              <a:gd name="connsiteY604" fmla="*/ 2718827 h 9297812"/>
              <a:gd name="connsiteX605" fmla="*/ 2718827 h 9297812"/>
              <a:gd name="connsiteY605" fmla="*/ 2718827 h 9297812"/>
              <a:gd name="connsiteX606" fmla="*/ 2718827 h 9297812"/>
              <a:gd name="connsiteY606" fmla="*/ 2718827 h 9297812"/>
              <a:gd name="connsiteX607" fmla="*/ 2718827 h 9297812"/>
              <a:gd name="connsiteY607" fmla="*/ 2718827 h 9297812"/>
              <a:gd name="connsiteX608" fmla="*/ 2718827 h 9297812"/>
              <a:gd name="connsiteY608" fmla="*/ 2718827 h 9297812"/>
              <a:gd name="connsiteX609" fmla="*/ 2718827 h 9297812"/>
              <a:gd name="connsiteY609" fmla="*/ 2718827 h 9297812"/>
              <a:gd name="connsiteX610" fmla="*/ 2718827 h 9297812"/>
              <a:gd name="connsiteY610" fmla="*/ 2718827 h 9297812"/>
              <a:gd name="connsiteX611" fmla="*/ 2718827 h 9297812"/>
              <a:gd name="connsiteY611" fmla="*/ 2718827 h 9297812"/>
              <a:gd name="connsiteX612" fmla="*/ 2718827 h 9297812"/>
              <a:gd name="connsiteY612" fmla="*/ 2718827 h 9297812"/>
              <a:gd name="connsiteX613" fmla="*/ 2718827 h 9297812"/>
              <a:gd name="connsiteY613" fmla="*/ 2718827 h 9297812"/>
              <a:gd name="connsiteX614" fmla="*/ 2718827 h 9297812"/>
              <a:gd name="connsiteY614" fmla="*/ 2718827 h 9297812"/>
              <a:gd name="connsiteX615" fmla="*/ 2718827 h 9297812"/>
              <a:gd name="connsiteY615" fmla="*/ 2718827 h 9297812"/>
              <a:gd name="connsiteX616" fmla="*/ 2718827 h 9297812"/>
              <a:gd name="connsiteY616" fmla="*/ 2718827 h 9297812"/>
              <a:gd name="connsiteX617" fmla="*/ 2718827 h 9297812"/>
              <a:gd name="connsiteY617" fmla="*/ 2718827 h 9297812"/>
              <a:gd name="connsiteX618" fmla="*/ 2718827 h 9297812"/>
              <a:gd name="connsiteY618" fmla="*/ 2718827 h 9297812"/>
              <a:gd name="connsiteX619" fmla="*/ 2718827 h 9297812"/>
              <a:gd name="connsiteY619" fmla="*/ 2718827 h 9297812"/>
              <a:gd name="connsiteX620" fmla="*/ 2718827 h 9297812"/>
              <a:gd name="connsiteY620" fmla="*/ 2718827 h 9297812"/>
              <a:gd name="connsiteX621" fmla="*/ 2718827 h 9297812"/>
              <a:gd name="connsiteY621" fmla="*/ 2718827 h 9297812"/>
              <a:gd name="connsiteX622" fmla="*/ 2718827 h 9297812"/>
              <a:gd name="connsiteY622" fmla="*/ 2718827 h 9297812"/>
              <a:gd name="connsiteX623" fmla="*/ 2718827 h 9297812"/>
              <a:gd name="connsiteY623" fmla="*/ 2718827 h 9297812"/>
              <a:gd name="connsiteX624" fmla="*/ 2718827 h 9297812"/>
              <a:gd name="connsiteY624" fmla="*/ 2718827 h 9297812"/>
              <a:gd name="connsiteX625" fmla="*/ 2718827 h 9297812"/>
              <a:gd name="connsiteY625" fmla="*/ 2718827 h 9297812"/>
              <a:gd name="connsiteX626" fmla="*/ 2718827 h 9297812"/>
              <a:gd name="connsiteY626" fmla="*/ 2718827 h 9297812"/>
              <a:gd name="connsiteX627" fmla="*/ 2718827 h 9297812"/>
              <a:gd name="connsiteY627" fmla="*/ 2718827 h 9297812"/>
              <a:gd name="connsiteX628" fmla="*/ 2718827 h 9297812"/>
              <a:gd name="connsiteY628" fmla="*/ 2718827 h 9297812"/>
              <a:gd name="connsiteX629" fmla="*/ 2718827 h 9297812"/>
              <a:gd name="connsiteY629" fmla="*/ 2718827 h 9297812"/>
              <a:gd name="connsiteX630" fmla="*/ 2718827 h 9297812"/>
              <a:gd name="connsiteY630" fmla="*/ 2718827 h 9297812"/>
              <a:gd name="connsiteX631" fmla="*/ 2718827 h 9297812"/>
              <a:gd name="connsiteY631" fmla="*/ 2718827 h 9297812"/>
              <a:gd name="connsiteX632" fmla="*/ 2718827 h 9297812"/>
              <a:gd name="connsiteY632" fmla="*/ 2718827 h 9297812"/>
              <a:gd name="connsiteX633" fmla="*/ 2718827 h 9297812"/>
              <a:gd name="connsiteY633" fmla="*/ 2718827 h 9297812"/>
              <a:gd name="connsiteX634" fmla="*/ 2718827 h 9297812"/>
              <a:gd name="connsiteY634" fmla="*/ 2718827 h 9297812"/>
              <a:gd name="connsiteX635" fmla="*/ 2718827 h 9297812"/>
              <a:gd name="connsiteY635" fmla="*/ 2718827 h 9297812"/>
              <a:gd name="connsiteX636" fmla="*/ 2718827 h 9297812"/>
              <a:gd name="connsiteY636" fmla="*/ 2718827 h 9297812"/>
              <a:gd name="connsiteX637" fmla="*/ 2718827 h 9297812"/>
              <a:gd name="connsiteY637" fmla="*/ 2718827 h 9297812"/>
              <a:gd name="connsiteX638" fmla="*/ 2718827 h 9297812"/>
              <a:gd name="connsiteY638" fmla="*/ 2718827 h 9297812"/>
              <a:gd name="connsiteX639" fmla="*/ 2718827 h 9297812"/>
              <a:gd name="connsiteY639" fmla="*/ 2718827 h 9297812"/>
              <a:gd name="connsiteX640" fmla="*/ 2718827 h 9297812"/>
              <a:gd name="connsiteY640" fmla="*/ 2718827 h 9297812"/>
              <a:gd name="connsiteX641" fmla="*/ 2718827 h 9297812"/>
              <a:gd name="connsiteY641" fmla="*/ 2718827 h 9297812"/>
              <a:gd name="connsiteX642" fmla="*/ 2718827 h 9297812"/>
              <a:gd name="connsiteY642" fmla="*/ 2718827 h 9297812"/>
              <a:gd name="connsiteX643" fmla="*/ 2718827 h 9297812"/>
              <a:gd name="connsiteY643" fmla="*/ 2718827 h 9297812"/>
              <a:gd name="connsiteX644" fmla="*/ 2718827 h 9297812"/>
              <a:gd name="connsiteY644" fmla="*/ 2718827 h 9297812"/>
              <a:gd name="connsiteX645" fmla="*/ 2718827 h 9297812"/>
              <a:gd name="connsiteY645" fmla="*/ 2718827 h 9297812"/>
              <a:gd name="connsiteX646" fmla="*/ 2718827 h 9297812"/>
              <a:gd name="connsiteY646" fmla="*/ 2718827 h 9297812"/>
              <a:gd name="connsiteX647" fmla="*/ 2718827 h 9297812"/>
              <a:gd name="connsiteY647" fmla="*/ 2718827 h 9297812"/>
              <a:gd name="connsiteX648" fmla="*/ 2718827 h 9297812"/>
              <a:gd name="connsiteY648" fmla="*/ 2718827 h 9297812"/>
              <a:gd name="connsiteX649" fmla="*/ 2718827 h 9297812"/>
              <a:gd name="connsiteY649" fmla="*/ 2718827 h 9297812"/>
              <a:gd name="connsiteX650" fmla="*/ 2718827 h 9297812"/>
              <a:gd name="connsiteY650" fmla="*/ 2718827 h 9297812"/>
              <a:gd name="connsiteX651" fmla="*/ 2718827 h 9297812"/>
              <a:gd name="connsiteY651" fmla="*/ 2718827 h 9297812"/>
              <a:gd name="connsiteX652" fmla="*/ 2718827 h 9297812"/>
              <a:gd name="connsiteY652" fmla="*/ 2718827 h 9297812"/>
              <a:gd name="connsiteX653" fmla="*/ 2718827 h 9297812"/>
              <a:gd name="connsiteY653" fmla="*/ 2718827 h 9297812"/>
              <a:gd name="connsiteX654" fmla="*/ 2718827 h 9297812"/>
              <a:gd name="connsiteY654" fmla="*/ 2718827 h 9297812"/>
              <a:gd name="connsiteX655" fmla="*/ 2718827 h 9297812"/>
              <a:gd name="connsiteY655" fmla="*/ 2718827 h 9297812"/>
              <a:gd name="connsiteX656" fmla="*/ 2718827 h 9297812"/>
              <a:gd name="connsiteY656" fmla="*/ 2718827 h 9297812"/>
              <a:gd name="connsiteX657" fmla="*/ 2718827 h 9297812"/>
              <a:gd name="connsiteY657" fmla="*/ 2718827 h 9297812"/>
              <a:gd name="connsiteX658" fmla="*/ 2718827 h 9297812"/>
              <a:gd name="connsiteY658" fmla="*/ 2718827 h 9297812"/>
              <a:gd name="connsiteX659" fmla="*/ 2718827 h 9297812"/>
              <a:gd name="connsiteY659" fmla="*/ 2718827 h 9297812"/>
              <a:gd name="connsiteX660" fmla="*/ 2718827 h 9297812"/>
              <a:gd name="connsiteY660" fmla="*/ 2718827 h 9297812"/>
              <a:gd name="connsiteX661" fmla="*/ 2718827 h 9297812"/>
              <a:gd name="connsiteY661" fmla="*/ 2718827 h 9297812"/>
              <a:gd name="connsiteX662" fmla="*/ 2718827 h 9297812"/>
              <a:gd name="connsiteY662" fmla="*/ 2718827 h 9297812"/>
              <a:gd name="connsiteX663" fmla="*/ 2718827 h 9297812"/>
              <a:gd name="connsiteY663" fmla="*/ 2718827 h 9297812"/>
              <a:gd name="connsiteX664" fmla="*/ 2718827 h 9297812"/>
              <a:gd name="connsiteY664" fmla="*/ 2718827 h 9297812"/>
              <a:gd name="connsiteX665" fmla="*/ 2718827 h 9297812"/>
              <a:gd name="connsiteY665" fmla="*/ 2718827 h 9297812"/>
              <a:gd name="connsiteX666" fmla="*/ 2718827 h 9297812"/>
              <a:gd name="connsiteY666" fmla="*/ 2718827 h 9297812"/>
              <a:gd name="connsiteX667" fmla="*/ 2718827 h 9297812"/>
              <a:gd name="connsiteY667" fmla="*/ 2718827 h 9297812"/>
              <a:gd name="connsiteX668" fmla="*/ 2718827 h 9297812"/>
              <a:gd name="connsiteY668" fmla="*/ 2718827 h 9297812"/>
              <a:gd name="connsiteX669" fmla="*/ 2718827 h 9297812"/>
              <a:gd name="connsiteY669" fmla="*/ 2718827 h 9297812"/>
              <a:gd name="connsiteX670" fmla="*/ 2718827 h 9297812"/>
              <a:gd name="connsiteY670" fmla="*/ 2718827 h 9297812"/>
              <a:gd name="connsiteX671" fmla="*/ 2718827 h 9297812"/>
              <a:gd name="connsiteY671" fmla="*/ 2718827 h 9297812"/>
              <a:gd name="connsiteX672" fmla="*/ 2718827 h 9297812"/>
              <a:gd name="connsiteY672" fmla="*/ 2718827 h 9297812"/>
              <a:gd name="connsiteX673" fmla="*/ 2718827 h 9297812"/>
              <a:gd name="connsiteY673" fmla="*/ 2718827 h 9297812"/>
              <a:gd name="connsiteX674" fmla="*/ 2718827 h 9297812"/>
              <a:gd name="connsiteY674" fmla="*/ 2718827 h 9297812"/>
              <a:gd name="connsiteX675" fmla="*/ 2718827 h 9297812"/>
              <a:gd name="connsiteY675" fmla="*/ 2718827 h 9297812"/>
              <a:gd name="connsiteX676" fmla="*/ 2718827 h 9297812"/>
              <a:gd name="connsiteY676" fmla="*/ 2718827 h 9297812"/>
              <a:gd name="connsiteX677" fmla="*/ 2718827 h 9297812"/>
              <a:gd name="connsiteY677" fmla="*/ 2718827 h 9297812"/>
              <a:gd name="connsiteX678" fmla="*/ 2718827 h 9297812"/>
              <a:gd name="connsiteY678" fmla="*/ 2718827 h 9297812"/>
              <a:gd name="connsiteX679" fmla="*/ 2718827 h 9297812"/>
              <a:gd name="connsiteY679" fmla="*/ 2718827 h 9297812"/>
              <a:gd name="connsiteX680" fmla="*/ 2718827 h 9297812"/>
              <a:gd name="connsiteY680" fmla="*/ 2718827 h 9297812"/>
              <a:gd name="connsiteX681" fmla="*/ 2718827 h 9297812"/>
              <a:gd name="connsiteY681" fmla="*/ 2718827 h 9297812"/>
              <a:gd name="connsiteX682" fmla="*/ 2718827 h 9297812"/>
              <a:gd name="connsiteY682" fmla="*/ 2718827 h 9297812"/>
              <a:gd name="connsiteX683" fmla="*/ 2718827 h 9297812"/>
              <a:gd name="connsiteY683" fmla="*/ 2718827 h 9297812"/>
              <a:gd name="connsiteX684" fmla="*/ 2718827 h 9297812"/>
              <a:gd name="connsiteY684" fmla="*/ 2718827 h 9297812"/>
              <a:gd name="connsiteX685" fmla="*/ 2718827 h 9297812"/>
              <a:gd name="connsiteY685" fmla="*/ 2718827 h 9297812"/>
              <a:gd name="connsiteX686" fmla="*/ 2718827 h 9297812"/>
              <a:gd name="connsiteY686" fmla="*/ 2718827 h 9297812"/>
              <a:gd name="connsiteX687" fmla="*/ 2718827 h 9297812"/>
              <a:gd name="connsiteY687" fmla="*/ 2718827 h 9297812"/>
              <a:gd name="connsiteX688" fmla="*/ 2718827 h 9297812"/>
              <a:gd name="connsiteY688" fmla="*/ 2718827 h 9297812"/>
              <a:gd name="connsiteX689" fmla="*/ 2718827 h 9297812"/>
              <a:gd name="connsiteY689" fmla="*/ 2718827 h 9297812"/>
              <a:gd name="connsiteX690" fmla="*/ 2718827 h 9297812"/>
              <a:gd name="connsiteY690" fmla="*/ 2718827 h 9297812"/>
              <a:gd name="connsiteX691" fmla="*/ 2718827 h 9297812"/>
              <a:gd name="connsiteY691" fmla="*/ 2718827 h 9297812"/>
              <a:gd name="connsiteX692" fmla="*/ 2718827 h 9297812"/>
              <a:gd name="connsiteY692" fmla="*/ 2718827 h 9297812"/>
              <a:gd name="connsiteX693" fmla="*/ 2718827 h 9297812"/>
              <a:gd name="connsiteY693" fmla="*/ 2718827 h 9297812"/>
              <a:gd name="connsiteX694" fmla="*/ 2718827 h 9297812"/>
              <a:gd name="connsiteY694" fmla="*/ 2718827 h 9297812"/>
              <a:gd name="connsiteX695" fmla="*/ 2718827 h 9297812"/>
              <a:gd name="connsiteY695" fmla="*/ 2718827 h 9297812"/>
              <a:gd name="connsiteX696" fmla="*/ 2718827 h 9297812"/>
              <a:gd name="connsiteY696" fmla="*/ 2718827 h 9297812"/>
              <a:gd name="connsiteX697" fmla="*/ 2718827 h 9297812"/>
              <a:gd name="connsiteY697" fmla="*/ 2718827 h 9297812"/>
              <a:gd name="connsiteX698" fmla="*/ 2718827 h 9297812"/>
              <a:gd name="connsiteY698" fmla="*/ 2718827 h 9297812"/>
              <a:gd name="connsiteX699" fmla="*/ 2718827 h 9297812"/>
              <a:gd name="connsiteY699" fmla="*/ 2718827 h 9297812"/>
              <a:gd name="connsiteX700" fmla="*/ 2718827 h 9297812"/>
              <a:gd name="connsiteY700" fmla="*/ 2718827 h 9297812"/>
              <a:gd name="connsiteX701" fmla="*/ 2718827 h 9297812"/>
              <a:gd name="connsiteY701" fmla="*/ 2718827 h 9297812"/>
              <a:gd name="connsiteX702" fmla="*/ 2718827 h 9297812"/>
              <a:gd name="connsiteY702" fmla="*/ 2718827 h 9297812"/>
              <a:gd name="connsiteX703" fmla="*/ 2718827 h 9297812"/>
              <a:gd name="connsiteY703" fmla="*/ 2718827 h 9297812"/>
              <a:gd name="connsiteX704" fmla="*/ 2718827 h 9297812"/>
              <a:gd name="connsiteY704" fmla="*/ 2718827 h 9297812"/>
              <a:gd name="connsiteX705" fmla="*/ 2718827 h 9297812"/>
              <a:gd name="connsiteY705" fmla="*/ 2718827 h 9297812"/>
              <a:gd name="connsiteX706" fmla="*/ 2718827 h 9297812"/>
              <a:gd name="connsiteY706" fmla="*/ 2718827 h 9297812"/>
              <a:gd name="connsiteX707" fmla="*/ 2718827 h 9297812"/>
              <a:gd name="connsiteY707" fmla="*/ 2718827 h 9297812"/>
              <a:gd name="connsiteX708" fmla="*/ 2718827 h 9297812"/>
              <a:gd name="connsiteY708" fmla="*/ 2718827 h 9297812"/>
              <a:gd name="connsiteX709" fmla="*/ 2718827 h 9297812"/>
              <a:gd name="connsiteY709" fmla="*/ 2718827 h 9297812"/>
              <a:gd name="connsiteX710" fmla="*/ 2718827 h 9297812"/>
              <a:gd name="connsiteY710" fmla="*/ 2718827 h 9297812"/>
              <a:gd name="connsiteX711" fmla="*/ 2718827 h 9297812"/>
              <a:gd name="connsiteY711" fmla="*/ 2718827 h 9297812"/>
              <a:gd name="connsiteX712" fmla="*/ 2718827 h 9297812"/>
              <a:gd name="connsiteY712" fmla="*/ 2718827 h 9297812"/>
              <a:gd name="connsiteX713" fmla="*/ 2718827 h 9297812"/>
              <a:gd name="connsiteY713" fmla="*/ 2718827 h 9297812"/>
              <a:gd name="connsiteX714" fmla="*/ 2718827 h 9297812"/>
              <a:gd name="connsiteY714" fmla="*/ 2718827 h 9297812"/>
              <a:gd name="connsiteX715" fmla="*/ 2718827 h 9297812"/>
              <a:gd name="connsiteY715" fmla="*/ 2718827 h 9297812"/>
              <a:gd name="connsiteX716" fmla="*/ 2718827 h 9297812"/>
              <a:gd name="connsiteY716" fmla="*/ 2718827 h 9297812"/>
              <a:gd name="connsiteX717" fmla="*/ 2718827 h 9297812"/>
              <a:gd name="connsiteY717" fmla="*/ 2718827 h 9297812"/>
              <a:gd name="connsiteX718" fmla="*/ 2718827 h 9297812"/>
              <a:gd name="connsiteY718" fmla="*/ 2718827 h 9297812"/>
              <a:gd name="connsiteX719" fmla="*/ 2718827 h 9297812"/>
              <a:gd name="connsiteY719" fmla="*/ 2718827 h 9297812"/>
              <a:gd name="connsiteX720" fmla="*/ 2718827 h 9297812"/>
              <a:gd name="connsiteY720" fmla="*/ 2718827 h 9297812"/>
              <a:gd name="connsiteX721" fmla="*/ 2718827 h 9297812"/>
              <a:gd name="connsiteY721" fmla="*/ 2718827 h 9297812"/>
              <a:gd name="connsiteX722" fmla="*/ 2718827 h 9297812"/>
              <a:gd name="connsiteY722" fmla="*/ 2718827 h 9297812"/>
              <a:gd name="connsiteX723" fmla="*/ 2718827 h 9297812"/>
              <a:gd name="connsiteY723" fmla="*/ 2718827 h 9297812"/>
              <a:gd name="connsiteX724" fmla="*/ 2718827 h 9297812"/>
              <a:gd name="connsiteY724" fmla="*/ 2718827 h 9297812"/>
              <a:gd name="connsiteX725" fmla="*/ 2718827 h 9297812"/>
              <a:gd name="connsiteY725" fmla="*/ 2718827 h 9297812"/>
              <a:gd name="connsiteX726" fmla="*/ 2718827 h 9297812"/>
              <a:gd name="connsiteY726" fmla="*/ 2718827 h 9297812"/>
              <a:gd name="connsiteX727" fmla="*/ 2718827 h 9297812"/>
              <a:gd name="connsiteY727" fmla="*/ 2718827 h 9297812"/>
              <a:gd name="connsiteX728" fmla="*/ 2718827 h 9297812"/>
              <a:gd name="connsiteY728" fmla="*/ 2718827 h 9297812"/>
              <a:gd name="connsiteX729" fmla="*/ 2718827 h 9297812"/>
              <a:gd name="connsiteY729" fmla="*/ 2718827 h 9297812"/>
              <a:gd name="connsiteX730" fmla="*/ 2718827 h 9297812"/>
              <a:gd name="connsiteY730" fmla="*/ 2718827 h 9297812"/>
              <a:gd name="connsiteX731" fmla="*/ 2718827 h 9297812"/>
              <a:gd name="connsiteY731" fmla="*/ 2718827 h 9297812"/>
              <a:gd name="connsiteX732" fmla="*/ 2718827 h 9297812"/>
              <a:gd name="connsiteY732" fmla="*/ 2718827 h 9297812"/>
              <a:gd name="connsiteX733" fmla="*/ 2718827 h 9297812"/>
              <a:gd name="connsiteY733" fmla="*/ 2718827 h 9297812"/>
              <a:gd name="connsiteX734" fmla="*/ 2718827 h 9297812"/>
              <a:gd name="connsiteY734" fmla="*/ 2718827 h 9297812"/>
              <a:gd name="connsiteX735" fmla="*/ 2718827 h 9297812"/>
              <a:gd name="connsiteY735" fmla="*/ 2718827 h 9297812"/>
              <a:gd name="connsiteX736" fmla="*/ 2718827 h 9297812"/>
              <a:gd name="connsiteY736" fmla="*/ 2718827 h 9297812"/>
              <a:gd name="connsiteX737" fmla="*/ 2718827 h 9297812"/>
              <a:gd name="connsiteY737" fmla="*/ 2718827 h 9297812"/>
              <a:gd name="connsiteX738" fmla="*/ 2718827 h 9297812"/>
              <a:gd name="connsiteY738" fmla="*/ 2718827 h 9297812"/>
              <a:gd name="connsiteX739" fmla="*/ 2718827 h 9297812"/>
              <a:gd name="connsiteY739" fmla="*/ 2718827 h 9297812"/>
              <a:gd name="connsiteX740" fmla="*/ 2718827 h 9297812"/>
              <a:gd name="connsiteY740" fmla="*/ 2718827 h 9297812"/>
              <a:gd name="connsiteX741" fmla="*/ 2718827 h 9297812"/>
              <a:gd name="connsiteY741" fmla="*/ 2718827 h 9297812"/>
              <a:gd name="connsiteX742" fmla="*/ 2718827 h 9297812"/>
              <a:gd name="connsiteY742" fmla="*/ 2718827 h 9297812"/>
              <a:gd name="connsiteX743" fmla="*/ 2718827 h 9297812"/>
              <a:gd name="connsiteY743" fmla="*/ 2718827 h 9297812"/>
              <a:gd name="connsiteX744" fmla="*/ 2718827 h 9297812"/>
              <a:gd name="connsiteY744" fmla="*/ 2718827 h 9297812"/>
              <a:gd name="connsiteX745" fmla="*/ 2718827 h 9297812"/>
              <a:gd name="connsiteY745" fmla="*/ 2718827 h 9297812"/>
              <a:gd name="connsiteX746" fmla="*/ 2718827 h 9297812"/>
              <a:gd name="connsiteY746" fmla="*/ 2718827 h 9297812"/>
              <a:gd name="connsiteX747" fmla="*/ 2718827 h 9297812"/>
              <a:gd name="connsiteY747" fmla="*/ 2718827 h 9297812"/>
              <a:gd name="connsiteX748" fmla="*/ 2718827 h 9297812"/>
              <a:gd name="connsiteY748" fmla="*/ 2718827 h 9297812"/>
              <a:gd name="connsiteX749" fmla="*/ 2718827 h 9297812"/>
              <a:gd name="connsiteY749" fmla="*/ 2718827 h 9297812"/>
              <a:gd name="connsiteX750" fmla="*/ 2718827 h 9297812"/>
              <a:gd name="connsiteY750" fmla="*/ 2718827 h 9297812"/>
              <a:gd name="connsiteX751" fmla="*/ 2718827 h 9297812"/>
              <a:gd name="connsiteY751" fmla="*/ 2718827 h 9297812"/>
              <a:gd name="connsiteX752" fmla="*/ 2718827 h 9297812"/>
              <a:gd name="connsiteY752" fmla="*/ 2718827 h 9297812"/>
              <a:gd name="connsiteX753" fmla="*/ 2718827 h 9297812"/>
              <a:gd name="connsiteY753" fmla="*/ 2718827 h 9297812"/>
              <a:gd name="connsiteX754" fmla="*/ 2718827 h 9297812"/>
              <a:gd name="connsiteY754" fmla="*/ 2718827 h 9297812"/>
              <a:gd name="connsiteX755" fmla="*/ 2718827 h 9297812"/>
              <a:gd name="connsiteY755" fmla="*/ 2718827 h 9297812"/>
              <a:gd name="connsiteX756" fmla="*/ 2718827 h 9297812"/>
              <a:gd name="connsiteY756" fmla="*/ 2718827 h 9297812"/>
              <a:gd name="connsiteX757" fmla="*/ 2718827 h 9297812"/>
              <a:gd name="connsiteY757" fmla="*/ 2718827 h 9297812"/>
              <a:gd name="connsiteX758" fmla="*/ 2718827 h 9297812"/>
              <a:gd name="connsiteY758" fmla="*/ 2718827 h 9297812"/>
              <a:gd name="connsiteX759" fmla="*/ 2718827 h 9297812"/>
              <a:gd name="connsiteY759" fmla="*/ 2718827 h 9297812"/>
              <a:gd name="connsiteX760" fmla="*/ 2718827 h 9297812"/>
              <a:gd name="connsiteY760" fmla="*/ 2718827 h 9297812"/>
              <a:gd name="connsiteX761" fmla="*/ 2718827 h 9297812"/>
              <a:gd name="connsiteY761" fmla="*/ 2718827 h 9297812"/>
              <a:gd name="connsiteX762" fmla="*/ 2718827 h 9297812"/>
              <a:gd name="connsiteY762" fmla="*/ 2718827 h 9297812"/>
              <a:gd name="connsiteX763" fmla="*/ 2718827 h 9297812"/>
              <a:gd name="connsiteY763" fmla="*/ 2718827 h 9297812"/>
              <a:gd name="connsiteX764" fmla="*/ 2718827 h 9297812"/>
              <a:gd name="connsiteY764" fmla="*/ 2718827 h 9297812"/>
              <a:gd name="connsiteX765" fmla="*/ 2718827 h 9297812"/>
              <a:gd name="connsiteY765" fmla="*/ 2718827 h 9297812"/>
              <a:gd name="connsiteX766" fmla="*/ 2718827 h 9297812"/>
              <a:gd name="connsiteY766" fmla="*/ 2718827 h 9297812"/>
              <a:gd name="connsiteX767" fmla="*/ 2718827 h 9297812"/>
              <a:gd name="connsiteY767" fmla="*/ 2718827 h 9297812"/>
              <a:gd name="connsiteX768" fmla="*/ 2718827 h 9297812"/>
              <a:gd name="connsiteY768" fmla="*/ 2718827 h 9297812"/>
              <a:gd name="connsiteX769" fmla="*/ 2718827 h 9297812"/>
              <a:gd name="connsiteY769" fmla="*/ 2718827 h 9297812"/>
              <a:gd name="connsiteX770" fmla="*/ 2718827 h 9297812"/>
              <a:gd name="connsiteY770" fmla="*/ 2718827 h 9297812"/>
              <a:gd name="connsiteX771" fmla="*/ 2718827 h 9297812"/>
              <a:gd name="connsiteY771" fmla="*/ 2718827 h 9297812"/>
              <a:gd name="connsiteX772" fmla="*/ 2718827 h 9297812"/>
              <a:gd name="connsiteY772" fmla="*/ 2718827 h 9297812"/>
              <a:gd name="connsiteX773" fmla="*/ 2718827 h 9297812"/>
              <a:gd name="connsiteY773" fmla="*/ 2718827 h 9297812"/>
              <a:gd name="connsiteX774" fmla="*/ 2718827 h 9297812"/>
              <a:gd name="connsiteY774" fmla="*/ 2718827 h 9297812"/>
              <a:gd name="connsiteX775" fmla="*/ 2718827 h 9297812"/>
              <a:gd name="connsiteY775" fmla="*/ 2718827 h 9297812"/>
              <a:gd name="connsiteX776" fmla="*/ 2718827 h 9297812"/>
              <a:gd name="connsiteY776" fmla="*/ 2718827 h 9297812"/>
              <a:gd name="connsiteX777" fmla="*/ 2718827 h 9297812"/>
              <a:gd name="connsiteY777" fmla="*/ 2718827 h 9297812"/>
              <a:gd name="connsiteX778" fmla="*/ 2718827 h 9297812"/>
              <a:gd name="connsiteY778" fmla="*/ 2718827 h 9297812"/>
              <a:gd name="connsiteX779" fmla="*/ 2718827 h 9297812"/>
              <a:gd name="connsiteY779" fmla="*/ 2718827 h 9297812"/>
              <a:gd name="connsiteX780" fmla="*/ 2718827 h 9297812"/>
              <a:gd name="connsiteY780" fmla="*/ 2718827 h 9297812"/>
              <a:gd name="connsiteX781" fmla="*/ 2718827 h 9297812"/>
              <a:gd name="connsiteY781" fmla="*/ 2718827 h 9297812"/>
              <a:gd name="connsiteX782" fmla="*/ 2718827 h 9297812"/>
              <a:gd name="connsiteY782" fmla="*/ 2718827 h 9297812"/>
              <a:gd name="connsiteX783" fmla="*/ 2718827 h 9297812"/>
              <a:gd name="connsiteY783" fmla="*/ 2718827 h 9297812"/>
              <a:gd name="connsiteX784" fmla="*/ 2718827 h 9297812"/>
              <a:gd name="connsiteY784" fmla="*/ 2718827 h 9297812"/>
              <a:gd name="connsiteX785" fmla="*/ 2718827 h 9297812"/>
              <a:gd name="connsiteY785" fmla="*/ 2718827 h 9297812"/>
              <a:gd name="connsiteX786" fmla="*/ 2718827 h 9297812"/>
              <a:gd name="connsiteY786" fmla="*/ 2718827 h 9297812"/>
              <a:gd name="connsiteX787" fmla="*/ 2718827 h 9297812"/>
              <a:gd name="connsiteY787" fmla="*/ 2718827 h 9297812"/>
              <a:gd name="connsiteX788" fmla="*/ 2718827 h 9297812"/>
              <a:gd name="connsiteY788" fmla="*/ 2718827 h 9297812"/>
              <a:gd name="connsiteX789" fmla="*/ 2718827 h 9297812"/>
              <a:gd name="connsiteY789" fmla="*/ 2718827 h 9297812"/>
              <a:gd name="connsiteX790" fmla="*/ 2718827 h 9297812"/>
              <a:gd name="connsiteY790" fmla="*/ 2718827 h 9297812"/>
              <a:gd name="connsiteX791" fmla="*/ 2718827 h 9297812"/>
              <a:gd name="connsiteY791" fmla="*/ 2718827 h 9297812"/>
              <a:gd name="connsiteX792" fmla="*/ 2718827 h 9297812"/>
              <a:gd name="connsiteY792" fmla="*/ 2718827 h 9297812"/>
              <a:gd name="connsiteX793" fmla="*/ 2718827 h 9297812"/>
              <a:gd name="connsiteY793" fmla="*/ 2718827 h 9297812"/>
              <a:gd name="connsiteX794" fmla="*/ 2718827 h 9297812"/>
              <a:gd name="connsiteY794" fmla="*/ 2718827 h 9297812"/>
              <a:gd name="connsiteX795" fmla="*/ 2718827 h 9297812"/>
              <a:gd name="connsiteY795" fmla="*/ 2718827 h 9297812"/>
              <a:gd name="connsiteX796" fmla="*/ 2718827 h 9297812"/>
              <a:gd name="connsiteY796" fmla="*/ 2718827 h 9297812"/>
              <a:gd name="connsiteX797" fmla="*/ 2718827 h 9297812"/>
              <a:gd name="connsiteY797" fmla="*/ 2718827 h 9297812"/>
              <a:gd name="connsiteX798" fmla="*/ 2718827 h 9297812"/>
              <a:gd name="connsiteY798" fmla="*/ 2718827 h 9297812"/>
              <a:gd name="connsiteX799" fmla="*/ 2718827 h 9297812"/>
              <a:gd name="connsiteY799" fmla="*/ 2718827 h 9297812"/>
              <a:gd name="connsiteX800" fmla="*/ 2718827 h 9297812"/>
              <a:gd name="connsiteY800" fmla="*/ 2718827 h 9297812"/>
              <a:gd name="connsiteX801" fmla="*/ 2718827 h 9297812"/>
              <a:gd name="connsiteY801" fmla="*/ 2718827 h 9297812"/>
              <a:gd name="connsiteX802" fmla="*/ 2718827 h 9297812"/>
              <a:gd name="connsiteY802" fmla="*/ 2718827 h 9297812"/>
              <a:gd name="connsiteX803" fmla="*/ 2718827 h 9297812"/>
              <a:gd name="connsiteY803" fmla="*/ 2718827 h 9297812"/>
              <a:gd name="connsiteX804" fmla="*/ 2718827 h 9297812"/>
              <a:gd name="connsiteY804" fmla="*/ 2718827 h 9297812"/>
              <a:gd name="connsiteX805" fmla="*/ 2718827 h 9297812"/>
              <a:gd name="connsiteY805" fmla="*/ 2718827 h 9297812"/>
              <a:gd name="connsiteX806" fmla="*/ 2718827 h 9297812"/>
              <a:gd name="connsiteY806" fmla="*/ 2718827 h 9297812"/>
              <a:gd name="connsiteX807" fmla="*/ 2718827 h 9297812"/>
              <a:gd name="connsiteY807" fmla="*/ 2718827 h 9297812"/>
              <a:gd name="connsiteX808" fmla="*/ 2718827 h 9297812"/>
              <a:gd name="connsiteY808" fmla="*/ 2718827 h 9297812"/>
              <a:gd name="connsiteX809" fmla="*/ 2718827 h 9297812"/>
              <a:gd name="connsiteY809" fmla="*/ 2718827 h 9297812"/>
              <a:gd name="connsiteX810" fmla="*/ 2718827 h 9297812"/>
              <a:gd name="connsiteY810" fmla="*/ 2718827 h 9297812"/>
              <a:gd name="connsiteX811" fmla="*/ 2718827 h 9297812"/>
              <a:gd name="connsiteY811" fmla="*/ 2718827 h 9297812"/>
              <a:gd name="connsiteX812" fmla="*/ 2718827 h 9297812"/>
              <a:gd name="connsiteY812" fmla="*/ 2718827 h 9297812"/>
              <a:gd name="connsiteX813" fmla="*/ 2718827 h 9297812"/>
              <a:gd name="connsiteY813" fmla="*/ 2718827 h 9297812"/>
              <a:gd name="connsiteX814" fmla="*/ 2718827 h 9297812"/>
              <a:gd name="connsiteY814" fmla="*/ 2718827 h 9297812"/>
              <a:gd name="connsiteX815" fmla="*/ 2718827 h 9297812"/>
              <a:gd name="connsiteY815" fmla="*/ 2718827 h 9297812"/>
              <a:gd name="connsiteX816" fmla="*/ 2718827 h 9297812"/>
              <a:gd name="connsiteY816" fmla="*/ 2718827 h 9297812"/>
              <a:gd name="connsiteX817" fmla="*/ 2718827 h 9297812"/>
              <a:gd name="connsiteY817" fmla="*/ 2718827 h 9297812"/>
              <a:gd name="connsiteX818" fmla="*/ 2718827 h 9297812"/>
              <a:gd name="connsiteY818" fmla="*/ 2718827 h 9297812"/>
              <a:gd name="connsiteX819" fmla="*/ 2718827 h 9297812"/>
              <a:gd name="connsiteY819" fmla="*/ 2718827 h 9297812"/>
              <a:gd name="connsiteX820" fmla="*/ 2718827 h 9297812"/>
              <a:gd name="connsiteY820" fmla="*/ 2718827 h 9297812"/>
              <a:gd name="connsiteX821" fmla="*/ 2718827 h 9297812"/>
              <a:gd name="connsiteY821" fmla="*/ 2718827 h 9297812"/>
              <a:gd name="connsiteX822" fmla="*/ 2718827 h 9297812"/>
              <a:gd name="connsiteY822" fmla="*/ 2718827 h 9297812"/>
              <a:gd name="connsiteX823" fmla="*/ 2718827 h 9297812"/>
              <a:gd name="connsiteY823" fmla="*/ 2718827 h 9297812"/>
              <a:gd name="connsiteX824" fmla="*/ 2718827 h 9297812"/>
              <a:gd name="connsiteY824" fmla="*/ 2718827 h 9297812"/>
              <a:gd name="connsiteX825" fmla="*/ 2718827 h 9297812"/>
              <a:gd name="connsiteY825" fmla="*/ 2718827 h 9297812"/>
              <a:gd name="connsiteX826" fmla="*/ 2718827 h 9297812"/>
              <a:gd name="connsiteY826" fmla="*/ 2718827 h 9297812"/>
              <a:gd name="connsiteX827" fmla="*/ 2718827 h 9297812"/>
              <a:gd name="connsiteY827" fmla="*/ 2718827 h 9297812"/>
              <a:gd name="connsiteX828" fmla="*/ 2718827 h 9297812"/>
              <a:gd name="connsiteY828" fmla="*/ 2718827 h 9297812"/>
              <a:gd name="connsiteX829" fmla="*/ 2718827 h 9297812"/>
              <a:gd name="connsiteY829" fmla="*/ 2718827 h 9297812"/>
              <a:gd name="connsiteX830" fmla="*/ 2718827 h 9297812"/>
              <a:gd name="connsiteY830" fmla="*/ 2718827 h 9297812"/>
              <a:gd name="connsiteX831" fmla="*/ 2718827 h 9297812"/>
              <a:gd name="connsiteY831" fmla="*/ 2718827 h 9297812"/>
              <a:gd name="connsiteX832" fmla="*/ 2718827 h 9297812"/>
              <a:gd name="connsiteY832" fmla="*/ 2718827 h 9297812"/>
              <a:gd name="connsiteX833" fmla="*/ 2718827 h 9297812"/>
              <a:gd name="connsiteY833" fmla="*/ 2718827 h 9297812"/>
              <a:gd name="connsiteX834" fmla="*/ 2718827 h 9297812"/>
              <a:gd name="connsiteY834" fmla="*/ 2718827 h 9297812"/>
              <a:gd name="connsiteX835" fmla="*/ 2718827 h 9297812"/>
              <a:gd name="connsiteY835" fmla="*/ 2718827 h 9297812"/>
              <a:gd name="connsiteX836" fmla="*/ 2718827 h 9297812"/>
              <a:gd name="connsiteY836" fmla="*/ 2718827 h 9297812"/>
              <a:gd name="connsiteX837" fmla="*/ 2718827 h 9297812"/>
              <a:gd name="connsiteY837" fmla="*/ 2718827 h 9297812"/>
              <a:gd name="connsiteX838" fmla="*/ 2718827 h 9297812"/>
              <a:gd name="connsiteY838" fmla="*/ 2718827 h 9297812"/>
              <a:gd name="connsiteX839" fmla="*/ 2718827 h 9297812"/>
              <a:gd name="connsiteY839" fmla="*/ 2718827 h 9297812"/>
              <a:gd name="connsiteX840" fmla="*/ 2718827 h 9297812"/>
              <a:gd name="connsiteY840" fmla="*/ 2718827 h 9297812"/>
              <a:gd name="connsiteX841" fmla="*/ 2718827 h 9297812"/>
              <a:gd name="connsiteY841" fmla="*/ 2718827 h 9297812"/>
              <a:gd name="connsiteX842" fmla="*/ 2718827 h 9297812"/>
              <a:gd name="connsiteY842" fmla="*/ 2718827 h 9297812"/>
              <a:gd name="connsiteX843" fmla="*/ 2718827 h 9297812"/>
              <a:gd name="connsiteY843" fmla="*/ 2718827 h 9297812"/>
              <a:gd name="connsiteX844" fmla="*/ 2718827 h 9297812"/>
              <a:gd name="connsiteY844" fmla="*/ 2718827 h 9297812"/>
              <a:gd name="connsiteX845" fmla="*/ 2718827 h 9297812"/>
              <a:gd name="connsiteY845" fmla="*/ 2718827 h 9297812"/>
              <a:gd name="connsiteX846" fmla="*/ 2718827 h 9297812"/>
              <a:gd name="connsiteY846" fmla="*/ 2718827 h 9297812"/>
              <a:gd name="connsiteX847" fmla="*/ 2718827 h 9297812"/>
              <a:gd name="connsiteY847" fmla="*/ 2718827 h 9297812"/>
              <a:gd name="connsiteX848" fmla="*/ 2718827 h 9297812"/>
              <a:gd name="connsiteY848" fmla="*/ 2718827 h 9297812"/>
              <a:gd name="connsiteX849" fmla="*/ 2718827 h 9297812"/>
              <a:gd name="connsiteY849" fmla="*/ 2718827 h 9297812"/>
              <a:gd name="connsiteX850" fmla="*/ 2718827 h 9297812"/>
              <a:gd name="connsiteY850" fmla="*/ 2718827 h 9297812"/>
              <a:gd name="connsiteX851" fmla="*/ 2718827 h 9297812"/>
              <a:gd name="connsiteY851" fmla="*/ 2718827 h 9297812"/>
              <a:gd name="connsiteX852" fmla="*/ 2718827 h 9297812"/>
              <a:gd name="connsiteY852" fmla="*/ 2718827 h 9297812"/>
              <a:gd name="connsiteX853" fmla="*/ 2718827 h 9297812"/>
              <a:gd name="connsiteY853" fmla="*/ 2718827 h 9297812"/>
              <a:gd name="connsiteX854" fmla="*/ 2718827 h 9297812"/>
              <a:gd name="connsiteY854" fmla="*/ 2718827 h 9297812"/>
              <a:gd name="connsiteX855" fmla="*/ 2718827 h 9297812"/>
              <a:gd name="connsiteY855" fmla="*/ 2718827 h 9297812"/>
              <a:gd name="connsiteX856" fmla="*/ 2718827 h 9297812"/>
              <a:gd name="connsiteY856" fmla="*/ 2718827 h 9297812"/>
              <a:gd name="connsiteX857" fmla="*/ 2718827 h 9297812"/>
              <a:gd name="connsiteY857" fmla="*/ 2718827 h 9297812"/>
              <a:gd name="connsiteX858" fmla="*/ 2718827 h 9297812"/>
              <a:gd name="connsiteY858" fmla="*/ 2718827 h 9297812"/>
              <a:gd name="connsiteX859" fmla="*/ 2718827 h 9297812"/>
              <a:gd name="connsiteY859" fmla="*/ 2718827 h 9297812"/>
              <a:gd name="connsiteX860" fmla="*/ 2718827 h 9297812"/>
              <a:gd name="connsiteY860" fmla="*/ 2718827 h 9297812"/>
              <a:gd name="connsiteX861" fmla="*/ 2718827 h 9297812"/>
              <a:gd name="connsiteY861" fmla="*/ 2718827 h 9297812"/>
              <a:gd name="connsiteX862" fmla="*/ 2718827 h 9297812"/>
              <a:gd name="connsiteY862" fmla="*/ 2718827 h 9297812"/>
              <a:gd name="connsiteX863" fmla="*/ 2718827 h 9297812"/>
              <a:gd name="connsiteY863" fmla="*/ 2718827 h 9297812"/>
              <a:gd name="connsiteX864" fmla="*/ 2718827 h 9297812"/>
              <a:gd name="connsiteY864" fmla="*/ 2718827 h 9297812"/>
              <a:gd name="connsiteX865" fmla="*/ 2718827 h 9297812"/>
              <a:gd name="connsiteY865" fmla="*/ 2718827 h 9297812"/>
              <a:gd name="connsiteX866" fmla="*/ 2718827 h 9297812"/>
              <a:gd name="connsiteY866" fmla="*/ 2718827 h 9297812"/>
              <a:gd name="connsiteX867" fmla="*/ 2718827 h 9297812"/>
              <a:gd name="connsiteY867" fmla="*/ 2718827 h 9297812"/>
              <a:gd name="connsiteX868" fmla="*/ 2718827 h 9297812"/>
              <a:gd name="connsiteY868" fmla="*/ 2718827 h 9297812"/>
              <a:gd name="connsiteX869" fmla="*/ 2718827 h 9297812"/>
              <a:gd name="connsiteY869" fmla="*/ 2718827 h 9297812"/>
              <a:gd name="connsiteX870" fmla="*/ 2718827 h 9297812"/>
              <a:gd name="connsiteY870" fmla="*/ 2718827 h 9297812"/>
              <a:gd name="connsiteX871" fmla="*/ 2718827 h 9297812"/>
              <a:gd name="connsiteY871" fmla="*/ 2718827 h 9297812"/>
              <a:gd name="connsiteX872" fmla="*/ 2718827 h 9297812"/>
              <a:gd name="connsiteY872" fmla="*/ 2718827 h 9297812"/>
              <a:gd name="connsiteX873" fmla="*/ 2718827 h 9297812"/>
              <a:gd name="connsiteY873" fmla="*/ 2718827 h 9297812"/>
              <a:gd name="connsiteX874" fmla="*/ 2718827 h 9297812"/>
              <a:gd name="connsiteY874" fmla="*/ 2718827 h 9297812"/>
              <a:gd name="connsiteX875" fmla="*/ 2718827 h 9297812"/>
              <a:gd name="connsiteY875" fmla="*/ 2718827 h 9297812"/>
              <a:gd name="connsiteX876" fmla="*/ 2718827 h 9297812"/>
              <a:gd name="connsiteY876" fmla="*/ 2718827 h 9297812"/>
              <a:gd name="connsiteX877" fmla="*/ 2718827 h 9297812"/>
              <a:gd name="connsiteY877" fmla="*/ 2718827 h 9297812"/>
              <a:gd name="connsiteX878" fmla="*/ 2718827 h 9297812"/>
              <a:gd name="connsiteY878" fmla="*/ 2718827 h 9297812"/>
              <a:gd name="connsiteX879" fmla="*/ 2718827 h 9297812"/>
              <a:gd name="connsiteY879" fmla="*/ 2718827 h 9297812"/>
              <a:gd name="connsiteX880" fmla="*/ 2718827 h 9297812"/>
              <a:gd name="connsiteY880" fmla="*/ 2718827 h 9297812"/>
              <a:gd name="connsiteX881" fmla="*/ 2718827 h 9297812"/>
              <a:gd name="connsiteY881" fmla="*/ 2718827 h 9297812"/>
              <a:gd name="connsiteX882" fmla="*/ 2718827 h 9297812"/>
              <a:gd name="connsiteY882" fmla="*/ 2718827 h 9297812"/>
              <a:gd name="connsiteX883" fmla="*/ 2718827 h 9297812"/>
              <a:gd name="connsiteY883" fmla="*/ 2718827 h 9297812"/>
              <a:gd name="connsiteX884" fmla="*/ 2718827 h 9297812"/>
              <a:gd name="connsiteY884" fmla="*/ 2718827 h 9297812"/>
              <a:gd name="connsiteX885" fmla="*/ 2718827 h 9297812"/>
              <a:gd name="connsiteY885" fmla="*/ 2718827 h 9297812"/>
              <a:gd name="connsiteX886" fmla="*/ 2718827 h 9297812"/>
              <a:gd name="connsiteY886" fmla="*/ 2718827 h 9297812"/>
              <a:gd name="connsiteX887" fmla="*/ 2718827 h 9297812"/>
              <a:gd name="connsiteY887" fmla="*/ 2718827 h 9297812"/>
              <a:gd name="connsiteX888" fmla="*/ 2718827 h 9297812"/>
              <a:gd name="connsiteY888" fmla="*/ 2718827 h 9297812"/>
              <a:gd name="connsiteX889" fmla="*/ 2718827 h 9297812"/>
              <a:gd name="connsiteY889" fmla="*/ 2718827 h 9297812"/>
              <a:gd name="connsiteX890" fmla="*/ 2718827 h 9297812"/>
              <a:gd name="connsiteY890" fmla="*/ 2718827 h 9297812"/>
              <a:gd name="connsiteX891" fmla="*/ 2718827 h 9297812"/>
              <a:gd name="connsiteY891" fmla="*/ 2718827 h 9297812"/>
              <a:gd name="connsiteX892" fmla="*/ 2718827 h 9297812"/>
              <a:gd name="connsiteY892" fmla="*/ 2718827 h 9297812"/>
              <a:gd name="connsiteX893" fmla="*/ 2718827 h 9297812"/>
              <a:gd name="connsiteY893" fmla="*/ 2718827 h 9297812"/>
              <a:gd name="connsiteX894" fmla="*/ 2718827 h 9297812"/>
              <a:gd name="connsiteY894" fmla="*/ 2718827 h 9297812"/>
              <a:gd name="connsiteX895" fmla="*/ 2718827 h 9297812"/>
              <a:gd name="connsiteY895" fmla="*/ 2718827 h 9297812"/>
              <a:gd name="connsiteX896" fmla="*/ 2718827 h 9297812"/>
              <a:gd name="connsiteY896" fmla="*/ 2718827 h 9297812"/>
              <a:gd name="connsiteX897" fmla="*/ 2718827 h 9297812"/>
              <a:gd name="connsiteY897" fmla="*/ 2718827 h 9297812"/>
              <a:gd name="connsiteX898" fmla="*/ 2718827 h 9297812"/>
              <a:gd name="connsiteY898" fmla="*/ 2718827 h 9297812"/>
              <a:gd name="connsiteX899" fmla="*/ 2718827 h 9297812"/>
              <a:gd name="connsiteY899" fmla="*/ 2718827 h 9297812"/>
              <a:gd name="connsiteX900" fmla="*/ 2718827 h 9297812"/>
              <a:gd name="connsiteY900" fmla="*/ 2718827 h 9297812"/>
              <a:gd name="connsiteX901" fmla="*/ 2718827 h 9297812"/>
              <a:gd name="connsiteY901" fmla="*/ 2718827 h 9297812"/>
              <a:gd name="connsiteX902" fmla="*/ 2718827 h 9297812"/>
              <a:gd name="connsiteY902" fmla="*/ 2718827 h 9297812"/>
              <a:gd name="connsiteX903" fmla="*/ 2718827 h 9297812"/>
              <a:gd name="connsiteY903" fmla="*/ 2718827 h 9297812"/>
              <a:gd name="connsiteX904" fmla="*/ 2718827 h 9297812"/>
              <a:gd name="connsiteY904" fmla="*/ 2718827 h 9297812"/>
              <a:gd name="connsiteX905" fmla="*/ 2718827 h 9297812"/>
              <a:gd name="connsiteY905" fmla="*/ 2718827 h 9297812"/>
              <a:gd name="connsiteX906" fmla="*/ 2718827 h 9297812"/>
              <a:gd name="connsiteY906" fmla="*/ 2718827 h 9297812"/>
              <a:gd name="connsiteX907" fmla="*/ 2718827 h 9297812"/>
              <a:gd name="connsiteY907" fmla="*/ 2718827 h 9297812"/>
              <a:gd name="connsiteX908" fmla="*/ 2718827 h 9297812"/>
              <a:gd name="connsiteY908" fmla="*/ 2718827 h 9297812"/>
              <a:gd name="connsiteX909" fmla="*/ 2718827 h 9297812"/>
              <a:gd name="connsiteY909" fmla="*/ 2718827 h 9297812"/>
              <a:gd name="connsiteX910" fmla="*/ 2718827 h 9297812"/>
              <a:gd name="connsiteY910" fmla="*/ 2718827 h 9297812"/>
              <a:gd name="connsiteX911" fmla="*/ 2718827 h 9297812"/>
              <a:gd name="connsiteY911" fmla="*/ 2718827 h 9297812"/>
              <a:gd name="connsiteX912" fmla="*/ 2718827 h 9297812"/>
              <a:gd name="connsiteY912" fmla="*/ 2718827 h 9297812"/>
              <a:gd name="connsiteX913" fmla="*/ 2718827 h 9297812"/>
              <a:gd name="connsiteY913" fmla="*/ 2718827 h 9297812"/>
              <a:gd name="connsiteX914" fmla="*/ 2718827 h 9297812"/>
              <a:gd name="connsiteY914" fmla="*/ 2718827 h 9297812"/>
              <a:gd name="connsiteX915" fmla="*/ 2718827 h 9297812"/>
              <a:gd name="connsiteY915" fmla="*/ 2718827 h 9297812"/>
              <a:gd name="connsiteX916" fmla="*/ 2718827 h 9297812"/>
              <a:gd name="connsiteY916" fmla="*/ 2718827 h 9297812"/>
              <a:gd name="connsiteX917" fmla="*/ 2718827 h 9297812"/>
              <a:gd name="connsiteY917" fmla="*/ 2718827 h 9297812"/>
              <a:gd name="connsiteX918" fmla="*/ 2718827 h 9297812"/>
              <a:gd name="connsiteY918" fmla="*/ 2718827 h 9297812"/>
              <a:gd name="connsiteX919" fmla="*/ 2718827 h 9297812"/>
              <a:gd name="connsiteY919" fmla="*/ 2718827 h 9297812"/>
              <a:gd name="connsiteX920" fmla="*/ 2718827 h 9297812"/>
              <a:gd name="connsiteY920" fmla="*/ 2718827 h 9297812"/>
              <a:gd name="connsiteX921" fmla="*/ 2718827 h 9297812"/>
              <a:gd name="connsiteY921" fmla="*/ 2718827 h 9297812"/>
              <a:gd name="connsiteX922" fmla="*/ 2718827 h 9297812"/>
              <a:gd name="connsiteY922" fmla="*/ 2718827 h 9297812"/>
              <a:gd name="connsiteX923" fmla="*/ 2718827 h 9297812"/>
              <a:gd name="connsiteY923" fmla="*/ 2718827 h 9297812"/>
              <a:gd name="connsiteX924" fmla="*/ 2718827 h 9297812"/>
              <a:gd name="connsiteY924" fmla="*/ 2718827 h 9297812"/>
              <a:gd name="connsiteX925" fmla="*/ 2718827 h 9297812"/>
              <a:gd name="connsiteY925" fmla="*/ 2718827 h 9297812"/>
              <a:gd name="connsiteX926" fmla="*/ 2718827 h 9297812"/>
              <a:gd name="connsiteY926" fmla="*/ 2718827 h 9297812"/>
              <a:gd name="connsiteX927" fmla="*/ 2718827 h 9297812"/>
              <a:gd name="connsiteY927" fmla="*/ 2718827 h 9297812"/>
              <a:gd name="connsiteX928" fmla="*/ 2718827 h 9297812"/>
              <a:gd name="connsiteY928" fmla="*/ 2718827 h 9297812"/>
              <a:gd name="connsiteX929" fmla="*/ 2718827 h 9297812"/>
              <a:gd name="connsiteY929" fmla="*/ 2718827 h 9297812"/>
              <a:gd name="connsiteX930" fmla="*/ 2718827 h 9297812"/>
              <a:gd name="connsiteY930" fmla="*/ 2718827 h 9297812"/>
              <a:gd name="connsiteX931" fmla="*/ 2718827 h 9297812"/>
              <a:gd name="connsiteY931" fmla="*/ 2718827 h 9297812"/>
              <a:gd name="connsiteX932" fmla="*/ 2718827 h 9297812"/>
              <a:gd name="connsiteY932" fmla="*/ 2718827 h 9297812"/>
              <a:gd name="connsiteX933" fmla="*/ 2718827 h 9297812"/>
              <a:gd name="connsiteY933" fmla="*/ 2718827 h 9297812"/>
              <a:gd name="connsiteX934" fmla="*/ 2718827 h 9297812"/>
              <a:gd name="connsiteY934" fmla="*/ 2718827 h 9297812"/>
              <a:gd name="connsiteX935" fmla="*/ 2718827 h 9297812"/>
              <a:gd name="connsiteY935" fmla="*/ 2718827 h 9297812"/>
              <a:gd name="connsiteX936" fmla="*/ 2718827 h 9297812"/>
              <a:gd name="connsiteY936" fmla="*/ 2718827 h 9297812"/>
              <a:gd name="connsiteX937" fmla="*/ 2718827 h 9297812"/>
              <a:gd name="connsiteY937" fmla="*/ 2718827 h 9297812"/>
              <a:gd name="connsiteX938" fmla="*/ 2718827 h 9297812"/>
              <a:gd name="connsiteY938" fmla="*/ 2718827 h 9297812"/>
              <a:gd name="connsiteX939" fmla="*/ 2718827 h 9297812"/>
              <a:gd name="connsiteY939" fmla="*/ 2718827 h 9297812"/>
              <a:gd name="connsiteX940" fmla="*/ 2718827 h 9297812"/>
              <a:gd name="connsiteY940" fmla="*/ 2718827 h 9297812"/>
              <a:gd name="connsiteX941" fmla="*/ 2718827 h 9297812"/>
              <a:gd name="connsiteY941" fmla="*/ 2718827 h 9297812"/>
              <a:gd name="connsiteX942" fmla="*/ 2718827 h 9297812"/>
              <a:gd name="connsiteY942" fmla="*/ 2718827 h 9297812"/>
              <a:gd name="connsiteX943" fmla="*/ 2718827 h 9297812"/>
              <a:gd name="connsiteY943" fmla="*/ 2718827 h 9297812"/>
              <a:gd name="connsiteX944" fmla="*/ 2718827 h 9297812"/>
              <a:gd name="connsiteY944" fmla="*/ 2718827 h 9297812"/>
              <a:gd name="connsiteX945" fmla="*/ 2718827 h 9297812"/>
              <a:gd name="connsiteY945" fmla="*/ 2718827 h 9297812"/>
              <a:gd name="connsiteX946" fmla="*/ 2718827 h 9297812"/>
              <a:gd name="connsiteY946" fmla="*/ 2718827 h 9297812"/>
              <a:gd name="connsiteX947" fmla="*/ 2718827 h 9297812"/>
              <a:gd name="connsiteY947" fmla="*/ 2718827 h 9297812"/>
              <a:gd name="connsiteX948" fmla="*/ 2718827 h 9297812"/>
              <a:gd name="connsiteY948" fmla="*/ 2718827 h 9297812"/>
              <a:gd name="connsiteX949" fmla="*/ 2718827 h 9297812"/>
              <a:gd name="connsiteY949" fmla="*/ 2718827 h 9297812"/>
              <a:gd name="connsiteX950" fmla="*/ 2718827 h 9297812"/>
              <a:gd name="connsiteY950" fmla="*/ 2718827 h 9297812"/>
              <a:gd name="connsiteX951" fmla="*/ 2718827 h 9297812"/>
              <a:gd name="connsiteY951" fmla="*/ 2718827 h 9297812"/>
              <a:gd name="connsiteX952" fmla="*/ 2718827 h 9297812"/>
              <a:gd name="connsiteY952" fmla="*/ 2718827 h 9297812"/>
              <a:gd name="connsiteX953" fmla="*/ 2718827 h 9297812"/>
              <a:gd name="connsiteY953" fmla="*/ 2718827 h 9297812"/>
              <a:gd name="connsiteX954" fmla="*/ 2718827 h 9297812"/>
              <a:gd name="connsiteY954" fmla="*/ 2718827 h 9297812"/>
              <a:gd name="connsiteX955" fmla="*/ 2718827 h 9297812"/>
              <a:gd name="connsiteY955" fmla="*/ 2718827 h 9297812"/>
              <a:gd name="connsiteX956" fmla="*/ 2718827 h 9297812"/>
              <a:gd name="connsiteY956" fmla="*/ 2718827 h 9297812"/>
              <a:gd name="connsiteX957" fmla="*/ 2718827 h 9297812"/>
              <a:gd name="connsiteY957" fmla="*/ 2718827 h 9297812"/>
              <a:gd name="connsiteX958" fmla="*/ 2718827 h 9297812"/>
              <a:gd name="connsiteY958" fmla="*/ 2718827 h 9297812"/>
              <a:gd name="connsiteX959" fmla="*/ 2718827 h 9297812"/>
              <a:gd name="connsiteY959" fmla="*/ 2718827 h 9297812"/>
              <a:gd name="connsiteX960" fmla="*/ 2718827 h 9297812"/>
              <a:gd name="connsiteY960" fmla="*/ 2718827 h 9297812"/>
              <a:gd name="connsiteX961" fmla="*/ 2718827 h 9297812"/>
              <a:gd name="connsiteY961" fmla="*/ 2718827 h 9297812"/>
              <a:gd name="connsiteX962" fmla="*/ 2718827 h 9297812"/>
              <a:gd name="connsiteY962" fmla="*/ 2718827 h 9297812"/>
              <a:gd name="connsiteX963" fmla="*/ 2718827 h 9297812"/>
              <a:gd name="connsiteY963" fmla="*/ 2718827 h 9297812"/>
              <a:gd name="connsiteX964" fmla="*/ 2718827 h 9297812"/>
              <a:gd name="connsiteY964" fmla="*/ 2718827 h 9297812"/>
              <a:gd name="connsiteX965" fmla="*/ 2718827 h 9297812"/>
              <a:gd name="connsiteY965" fmla="*/ 2718827 h 9297812"/>
              <a:gd name="connsiteX966" fmla="*/ 2718827 h 9297812"/>
              <a:gd name="connsiteY966" fmla="*/ 2718827 h 9297812"/>
              <a:gd name="connsiteX967" fmla="*/ 2718827 h 9297812"/>
              <a:gd name="connsiteY967" fmla="*/ 2718827 h 9297812"/>
              <a:gd name="connsiteX968" fmla="*/ 2718827 h 9297812"/>
              <a:gd name="connsiteY968" fmla="*/ 2718827 h 9297812"/>
              <a:gd name="connsiteX969" fmla="*/ 2718827 h 9297812"/>
              <a:gd name="connsiteY969" fmla="*/ 2718827 h 9297812"/>
              <a:gd name="connsiteX970" fmla="*/ 2718827 h 9297812"/>
              <a:gd name="connsiteY970" fmla="*/ 2718827 h 9297812"/>
              <a:gd name="connsiteX971" fmla="*/ 2718827 h 9297812"/>
              <a:gd name="connsiteY971" fmla="*/ 2718827 h 9297812"/>
              <a:gd name="connsiteX972" fmla="*/ 2718827 h 9297812"/>
              <a:gd name="connsiteY972" fmla="*/ 2718827 h 9297812"/>
              <a:gd name="connsiteX973" fmla="*/ 2718827 h 9297812"/>
              <a:gd name="connsiteY973" fmla="*/ 2718827 h 9297812"/>
              <a:gd name="connsiteX974" fmla="*/ 2718827 h 9297812"/>
              <a:gd name="connsiteY974" fmla="*/ 2718827 h 9297812"/>
              <a:gd name="connsiteX975" fmla="*/ 2718827 h 9297812"/>
              <a:gd name="connsiteY975" fmla="*/ 2718827 h 9297812"/>
              <a:gd name="connsiteX976" fmla="*/ 2718827 h 9297812"/>
              <a:gd name="connsiteY976" fmla="*/ 2718827 h 9297812"/>
              <a:gd name="connsiteX977" fmla="*/ 2718827 h 9297812"/>
              <a:gd name="connsiteY977" fmla="*/ 2718827 h 9297812"/>
              <a:gd name="connsiteX978" fmla="*/ 2718827 h 9297812"/>
              <a:gd name="connsiteY978" fmla="*/ 2718827 h 9297812"/>
              <a:gd name="connsiteX979" fmla="*/ 2718827 h 9297812"/>
              <a:gd name="connsiteY979" fmla="*/ 2718827 h 9297812"/>
              <a:gd name="connsiteX980" fmla="*/ 2718827 h 9297812"/>
              <a:gd name="connsiteY980" fmla="*/ 2718827 h 9297812"/>
              <a:gd name="connsiteX981" fmla="*/ 2718827 h 9297812"/>
              <a:gd name="connsiteY981" fmla="*/ 2718827 h 9297812"/>
              <a:gd name="connsiteX982" fmla="*/ 2718827 h 9297812"/>
              <a:gd name="connsiteY982" fmla="*/ 2718827 h 9297812"/>
              <a:gd name="connsiteX983" fmla="*/ 2718827 h 9297812"/>
              <a:gd name="connsiteY983" fmla="*/ 2718827 h 9297812"/>
              <a:gd name="connsiteX984" fmla="*/ 2718827 h 9297812"/>
              <a:gd name="connsiteY984" fmla="*/ 2718827 h 9297812"/>
              <a:gd name="connsiteX985" fmla="*/ 2718827 h 9297812"/>
              <a:gd name="connsiteY985" fmla="*/ 2718827 h 9297812"/>
              <a:gd name="connsiteX986" fmla="*/ 2718827 h 9297812"/>
              <a:gd name="connsiteY986" fmla="*/ 2718827 h 9297812"/>
              <a:gd name="connsiteX987" fmla="*/ 2718827 h 9297812"/>
              <a:gd name="connsiteY987" fmla="*/ 2718827 h 9297812"/>
              <a:gd name="connsiteX988" fmla="*/ 2718827 h 9297812"/>
              <a:gd name="connsiteY988" fmla="*/ 2718827 h 9297812"/>
              <a:gd name="connsiteX989" fmla="*/ 2718827 h 9297812"/>
              <a:gd name="connsiteY989" fmla="*/ 2718827 h 9297812"/>
              <a:gd name="connsiteX990" fmla="*/ 2718827 h 9297812"/>
              <a:gd name="connsiteY990" fmla="*/ 2718827 h 9297812"/>
              <a:gd name="connsiteX991" fmla="*/ 2718827 h 9297812"/>
              <a:gd name="connsiteY991" fmla="*/ 2718827 h 9297812"/>
              <a:gd name="connsiteX992" fmla="*/ 2718827 h 9297812"/>
              <a:gd name="connsiteY992" fmla="*/ 2718827 h 9297812"/>
              <a:gd name="connsiteX993" fmla="*/ 2718827 h 9297812"/>
              <a:gd name="connsiteY993" fmla="*/ 2718827 h 9297812"/>
              <a:gd name="connsiteX994" fmla="*/ 2718827 h 9297812"/>
              <a:gd name="connsiteY994" fmla="*/ 2718827 h 9297812"/>
              <a:gd name="connsiteX995" fmla="*/ 2718827 h 9297812"/>
              <a:gd name="connsiteY995" fmla="*/ 2718827 h 9297812"/>
              <a:gd name="connsiteX996" fmla="*/ 2718827 h 9297812"/>
              <a:gd name="connsiteY996" fmla="*/ 2718827 h 9297812"/>
              <a:gd name="connsiteX997" fmla="*/ 2718827 h 9297812"/>
              <a:gd name="connsiteY997" fmla="*/ 2718827 h 9297812"/>
              <a:gd name="connsiteX998" fmla="*/ 2718827 h 9297812"/>
              <a:gd name="connsiteY998" fmla="*/ 2718827 h 9297812"/>
              <a:gd name="connsiteX999" fmla="*/ 2718827 h 9297812"/>
              <a:gd name="connsiteY999" fmla="*/ 2718827 h 9297812"/>
              <a:gd name="connsiteX1000" fmla="*/ 2718827 h 9297812"/>
              <a:gd name="connsiteY1000" fmla="*/ 2718827 h 9297812"/>
              <a:gd name="connsiteX1001" fmla="*/ 2718827 h 9297812"/>
              <a:gd name="connsiteY1001" fmla="*/ 2718827 h 9297812"/>
              <a:gd name="connsiteX1002" fmla="*/ 2718827 h 9297812"/>
              <a:gd name="connsiteY1002" fmla="*/ 2718827 h 9297812"/>
              <a:gd name="connsiteX1003" fmla="*/ 2718827 h 9297812"/>
              <a:gd name="connsiteY1003" fmla="*/ 2718827 h 9297812"/>
              <a:gd name="connsiteX1004" fmla="*/ 2718827 h 9297812"/>
              <a:gd name="connsiteY1004" fmla="*/ 2718827 h 9297812"/>
              <a:gd name="connsiteX1005" fmla="*/ 2718827 h 9297812"/>
              <a:gd name="connsiteY1005" fmla="*/ 2718827 h 9297812"/>
              <a:gd name="connsiteX1006" fmla="*/ 2718827 h 9297812"/>
              <a:gd name="connsiteY1006" fmla="*/ 2718827 h 9297812"/>
              <a:gd name="connsiteX1007" fmla="*/ 2718827 h 9297812"/>
              <a:gd name="connsiteY1007" fmla="*/ 2718827 h 9297812"/>
              <a:gd name="connsiteX1008" fmla="*/ 2718827 h 9297812"/>
              <a:gd name="connsiteY1008" fmla="*/ 2718827 h 9297812"/>
              <a:gd name="connsiteX1009" fmla="*/ 2718827 h 9297812"/>
              <a:gd name="connsiteY1009" fmla="*/ 2718827 h 9297812"/>
              <a:gd name="connsiteX1010" fmla="*/ 2718827 h 9297812"/>
              <a:gd name="connsiteY1010" fmla="*/ 2718827 h 9297812"/>
              <a:gd name="connsiteX1011" fmla="*/ 2718827 h 9297812"/>
              <a:gd name="connsiteY1011" fmla="*/ 2718827 h 9297812"/>
              <a:gd name="connsiteX1012" fmla="*/ 2718827 h 9297812"/>
              <a:gd name="connsiteY1012" fmla="*/ 2718827 h 9297812"/>
              <a:gd name="connsiteX1013" fmla="*/ 2718827 h 9297812"/>
              <a:gd name="connsiteY1013" fmla="*/ 2718827 h 9297812"/>
              <a:gd name="connsiteX1014" fmla="*/ 2718827 h 9297812"/>
              <a:gd name="connsiteY1014" fmla="*/ 2718827 h 9297812"/>
              <a:gd name="connsiteX1015" fmla="*/ 2718827 h 9297812"/>
              <a:gd name="connsiteY1015" fmla="*/ 2718827 h 9297812"/>
              <a:gd name="connsiteX1016" fmla="*/ 2718827 h 9297812"/>
              <a:gd name="connsiteY1016" fmla="*/ 2718827 h 9297812"/>
              <a:gd name="connsiteX1017" fmla="*/ 2718827 h 9297812"/>
              <a:gd name="connsiteY1017" fmla="*/ 2718827 h 9297812"/>
              <a:gd name="connsiteX1018" fmla="*/ 2718827 h 9297812"/>
              <a:gd name="connsiteY1018" fmla="*/ 2718827 h 9297812"/>
              <a:gd name="connsiteX1019" fmla="*/ 2718827 h 9297812"/>
              <a:gd name="connsiteY1019" fmla="*/ 2718827 h 9297812"/>
              <a:gd name="connsiteX1020" fmla="*/ 2718827 h 9297812"/>
              <a:gd name="connsiteY1020" fmla="*/ 2718827 h 9297812"/>
              <a:gd name="connsiteX1021" fmla="*/ 2718827 h 9297812"/>
              <a:gd name="connsiteY1021" fmla="*/ 2718827 h 9297812"/>
              <a:gd name="connsiteX1022" fmla="*/ 2718827 h 9297812"/>
              <a:gd name="connsiteY1022" fmla="*/ 2718827 h 9297812"/>
              <a:gd name="connsiteX1023" fmla="*/ 2718827 h 9297812"/>
              <a:gd name="connsiteY1023" fmla="*/ 2718827 h 9297812"/>
              <a:gd name="connsiteX1024" fmla="*/ 2718827 h 9297812"/>
              <a:gd name="connsiteY1024" fmla="*/ 2718827 h 9297812"/>
              <a:gd name="connsiteX1025" fmla="*/ 2718827 h 9297812"/>
              <a:gd name="connsiteY1025" fmla="*/ 2718827 h 9297812"/>
              <a:gd name="connsiteX1026" fmla="*/ 2718827 h 9297812"/>
              <a:gd name="connsiteY1026" fmla="*/ 2718827 h 9297812"/>
              <a:gd name="connsiteX1027" fmla="*/ 2718827 h 9297812"/>
              <a:gd name="connsiteY1027" fmla="*/ 2718827 h 9297812"/>
              <a:gd name="connsiteX1028" fmla="*/ 2718827 h 9297812"/>
              <a:gd name="connsiteY1028" fmla="*/ 2718827 h 9297812"/>
              <a:gd name="connsiteX1029" fmla="*/ 2718827 h 9297812"/>
              <a:gd name="connsiteY1029" fmla="*/ 2718827 h 9297812"/>
              <a:gd name="connsiteX1030" fmla="*/ 2718827 h 9297812"/>
              <a:gd name="connsiteY1030" fmla="*/ 2718827 h 9297812"/>
              <a:gd name="connsiteX1031" fmla="*/ 2718827 h 9297812"/>
              <a:gd name="connsiteY1031" fmla="*/ 2718827 h 9297812"/>
              <a:gd name="connsiteX1032" fmla="*/ 2718827 h 9297812"/>
              <a:gd name="connsiteY1032" fmla="*/ 2718827 h 9297812"/>
              <a:gd name="connsiteX1033" fmla="*/ 2718827 h 9297812"/>
              <a:gd name="connsiteY1033" fmla="*/ 2718827 h 9297812"/>
              <a:gd name="connsiteX1034" fmla="*/ 2718827 h 9297812"/>
              <a:gd name="connsiteY1034" fmla="*/ 2718827 h 9297812"/>
              <a:gd name="connsiteX1035" fmla="*/ 2718827 h 9297812"/>
              <a:gd name="connsiteY1035" fmla="*/ 2718827 h 9297812"/>
              <a:gd name="connsiteX1036" fmla="*/ 2718827 h 9297812"/>
              <a:gd name="connsiteY1036" fmla="*/ 2718827 h 9297812"/>
              <a:gd name="connsiteX1037" fmla="*/ 2718827 h 9297812"/>
              <a:gd name="connsiteY1037" fmla="*/ 2718827 h 9297812"/>
              <a:gd name="connsiteX1038" fmla="*/ 2718827 h 9297812"/>
              <a:gd name="connsiteY1038" fmla="*/ 2718827 h 9297812"/>
              <a:gd name="connsiteX1039" fmla="*/ 2718827 h 9297812"/>
              <a:gd name="connsiteY1039" fmla="*/ 2718827 h 9297812"/>
              <a:gd name="connsiteX1040" fmla="*/ 2718827 h 9297812"/>
              <a:gd name="connsiteY1040" fmla="*/ 2718827 h 9297812"/>
              <a:gd name="connsiteX1041" fmla="*/ 2718827 h 9297812"/>
              <a:gd name="connsiteY1041" fmla="*/ 2718827 h 9297812"/>
              <a:gd name="connsiteX1042" fmla="*/ 2718827 h 9297812"/>
              <a:gd name="connsiteY1042" fmla="*/ 2718827 h 9297812"/>
              <a:gd name="connsiteX1043" fmla="*/ 2718827 h 9297812"/>
              <a:gd name="connsiteY1043" fmla="*/ 2718827 h 9297812"/>
              <a:gd name="connsiteX1044" fmla="*/ 2718827 h 9297812"/>
              <a:gd name="connsiteY1044" fmla="*/ 2718827 h 9297812"/>
              <a:gd name="connsiteX1045" fmla="*/ 2718827 h 9297812"/>
              <a:gd name="connsiteY1045" fmla="*/ 2718827 h 9297812"/>
              <a:gd name="connsiteX1046" fmla="*/ 2718827 h 9297812"/>
              <a:gd name="connsiteY1046" fmla="*/ 2718827 h 9297812"/>
              <a:gd name="connsiteX1047" fmla="*/ 2718827 h 9297812"/>
              <a:gd name="connsiteY1047" fmla="*/ 2718827 h 9297812"/>
              <a:gd name="connsiteX1048" fmla="*/ 2718827 h 9297812"/>
              <a:gd name="connsiteY1048" fmla="*/ 2718827 h 9297812"/>
              <a:gd name="connsiteX1049" fmla="*/ 2718827 h 9297812"/>
              <a:gd name="connsiteY1049" fmla="*/ 2718827 h 9297812"/>
              <a:gd name="connsiteX1050" fmla="*/ 2718827 h 9297812"/>
              <a:gd name="connsiteY1050" fmla="*/ 2718827 h 9297812"/>
              <a:gd name="connsiteX1051" fmla="*/ 2718827 h 9297812"/>
              <a:gd name="connsiteY1051" fmla="*/ 2718827 h 9297812"/>
              <a:gd name="connsiteX1052" fmla="*/ 2718827 h 9297812"/>
              <a:gd name="connsiteY1052" fmla="*/ 2718827 h 9297812"/>
              <a:gd name="connsiteX1053" fmla="*/ 2718827 h 9297812"/>
              <a:gd name="connsiteY1053" fmla="*/ 2718827 h 9297812"/>
              <a:gd name="connsiteX1054" fmla="*/ 2718827 h 9297812"/>
              <a:gd name="connsiteY1054" fmla="*/ 2718827 h 9297812"/>
              <a:gd name="connsiteX1055" fmla="*/ 2718827 h 9297812"/>
              <a:gd name="connsiteY1055" fmla="*/ 2718827 h 9297812"/>
              <a:gd name="connsiteX1056" fmla="*/ 2718827 h 9297812"/>
              <a:gd name="connsiteY1056" fmla="*/ 2718827 h 9297812"/>
              <a:gd name="connsiteX1057" fmla="*/ 2718827 h 9297812"/>
              <a:gd name="connsiteY1057" fmla="*/ 2718827 h 9297812"/>
              <a:gd name="connsiteX1058" fmla="*/ 2718827 h 9297812"/>
              <a:gd name="connsiteY1058" fmla="*/ 2718827 h 9297812"/>
              <a:gd name="connsiteX1059" fmla="*/ 2718827 h 9297812"/>
              <a:gd name="connsiteY1059" fmla="*/ 2718827 h 9297812"/>
              <a:gd name="connsiteX1060" fmla="*/ 2718827 h 9297812"/>
              <a:gd name="connsiteY1060" fmla="*/ 2718827 h 9297812"/>
              <a:gd name="connsiteX1061" fmla="*/ 2718827 h 9297812"/>
              <a:gd name="connsiteY1061" fmla="*/ 2718827 h 9297812"/>
              <a:gd name="connsiteX1062" fmla="*/ 2718827 h 9297812"/>
              <a:gd name="connsiteY1062" fmla="*/ 2718827 h 9297812"/>
              <a:gd name="connsiteX1063" fmla="*/ 2718827 h 9297812"/>
              <a:gd name="connsiteY1063" fmla="*/ 2718827 h 9297812"/>
              <a:gd name="connsiteX1064" fmla="*/ 2718827 h 9297812"/>
              <a:gd name="connsiteY1064" fmla="*/ 2718827 h 9297812"/>
              <a:gd name="connsiteX1065" fmla="*/ 2718827 h 9297812"/>
              <a:gd name="connsiteY1065" fmla="*/ 2718827 h 9297812"/>
              <a:gd name="connsiteX1066" fmla="*/ 2718827 h 9297812"/>
              <a:gd name="connsiteY1066" fmla="*/ 2718827 h 9297812"/>
              <a:gd name="connsiteX1067" fmla="*/ 2718827 h 9297812"/>
              <a:gd name="connsiteY1067" fmla="*/ 2718827 h 9297812"/>
              <a:gd name="connsiteX1068" fmla="*/ 2718827 h 9297812"/>
              <a:gd name="connsiteY1068" fmla="*/ 2718827 h 9297812"/>
              <a:gd name="connsiteX1069" fmla="*/ 2718827 h 9297812"/>
              <a:gd name="connsiteY1069" fmla="*/ 2718827 h 9297812"/>
              <a:gd name="connsiteX1070" fmla="*/ 2718827 h 9297812"/>
              <a:gd name="connsiteY1070" fmla="*/ 2718827 h 9297812"/>
              <a:gd name="connsiteX1071" fmla="*/ 2718827 h 9297812"/>
              <a:gd name="connsiteY1071" fmla="*/ 2718827 h 9297812"/>
              <a:gd name="connsiteX1072" fmla="*/ 2718827 h 9297812"/>
              <a:gd name="connsiteY1072" fmla="*/ 2718827 h 9297812"/>
              <a:gd name="connsiteX1073" fmla="*/ 2718827 h 9297812"/>
              <a:gd name="connsiteY1073" fmla="*/ 2718827 h 9297812"/>
              <a:gd name="connsiteX1074" fmla="*/ 2718827 h 9297812"/>
              <a:gd name="connsiteY1074" fmla="*/ 2718827 h 9297812"/>
              <a:gd name="connsiteX1075" fmla="*/ 2718827 h 9297812"/>
              <a:gd name="connsiteY1075" fmla="*/ 2718827 h 9297812"/>
              <a:gd name="connsiteX1076" fmla="*/ 2718827 h 9297812"/>
              <a:gd name="connsiteY1076" fmla="*/ 2718827 h 9297812"/>
              <a:gd name="connsiteX1077" fmla="*/ 2718827 h 9297812"/>
              <a:gd name="connsiteY1077" fmla="*/ 2718827 h 9297812"/>
              <a:gd name="connsiteX1078" fmla="*/ 2718827 h 9297812"/>
              <a:gd name="connsiteY1078" fmla="*/ 2718827 h 9297812"/>
              <a:gd name="connsiteX1079" fmla="*/ 2718827 h 9297812"/>
              <a:gd name="connsiteY1079" fmla="*/ 2718827 h 9297812"/>
              <a:gd name="connsiteX1080" fmla="*/ 2718827 h 9297812"/>
              <a:gd name="connsiteY1080" fmla="*/ 2718827 h 9297812"/>
              <a:gd name="connsiteX1081" fmla="*/ 2718827 h 9297812"/>
              <a:gd name="connsiteY1081" fmla="*/ 2718827 h 9297812"/>
              <a:gd name="connsiteX1082" fmla="*/ 2718827 h 9297812"/>
              <a:gd name="connsiteY1082" fmla="*/ 2718827 h 9297812"/>
              <a:gd name="connsiteX1083" fmla="*/ 2718827 h 9297812"/>
              <a:gd name="connsiteY1083" fmla="*/ 2718827 h 9297812"/>
              <a:gd name="connsiteX1084" fmla="*/ 2718827 h 9297812"/>
              <a:gd name="connsiteY1084" fmla="*/ 2718827 h 9297812"/>
              <a:gd name="connsiteX1085" fmla="*/ 2718827 h 9297812"/>
              <a:gd name="connsiteY1085" fmla="*/ 2718827 h 9297812"/>
              <a:gd name="connsiteX1086" fmla="*/ 2718827 h 9297812"/>
              <a:gd name="connsiteY1086" fmla="*/ 2718827 h 9297812"/>
              <a:gd name="connsiteX1087" fmla="*/ 2718827 h 9297812"/>
              <a:gd name="connsiteY1087" fmla="*/ 2718827 h 9297812"/>
              <a:gd name="connsiteX1088" fmla="*/ 2718827 h 9297812"/>
              <a:gd name="connsiteY1088" fmla="*/ 2718827 h 9297812"/>
              <a:gd name="connsiteX1089" fmla="*/ 2718827 h 9297812"/>
              <a:gd name="connsiteY1089" fmla="*/ 2718827 h 9297812"/>
              <a:gd name="connsiteX1090" fmla="*/ 2718827 h 9297812"/>
              <a:gd name="connsiteY1090" fmla="*/ 2718827 h 9297812"/>
              <a:gd name="connsiteX1091" fmla="*/ 2718827 h 9297812"/>
              <a:gd name="connsiteY1091" fmla="*/ 2718827 h 9297812"/>
              <a:gd name="connsiteX1092" fmla="*/ 2718827 h 9297812"/>
              <a:gd name="connsiteY1092" fmla="*/ 2718827 h 9297812"/>
              <a:gd name="connsiteX1093" fmla="*/ 2718827 h 9297812"/>
              <a:gd name="connsiteY1093" fmla="*/ 2718827 h 9297812"/>
              <a:gd name="connsiteX1094" fmla="*/ 2718827 h 9297812"/>
              <a:gd name="connsiteY1094" fmla="*/ 2718827 h 9297812"/>
              <a:gd name="connsiteX1095" fmla="*/ 2718827 h 9297812"/>
              <a:gd name="connsiteY1095" fmla="*/ 2718827 h 9297812"/>
              <a:gd name="connsiteX1096" fmla="*/ 2718827 h 9297812"/>
              <a:gd name="connsiteY1096" fmla="*/ 2718827 h 9297812"/>
              <a:gd name="connsiteX1097" fmla="*/ 2718827 h 9297812"/>
              <a:gd name="connsiteY1097" fmla="*/ 2718827 h 9297812"/>
              <a:gd name="connsiteX1098" fmla="*/ 2718827 h 9297812"/>
              <a:gd name="connsiteY1098" fmla="*/ 2718827 h 9297812"/>
              <a:gd name="connsiteX1099" fmla="*/ 2718827 h 9297812"/>
              <a:gd name="connsiteY1099" fmla="*/ 2718827 h 9297812"/>
              <a:gd name="connsiteX1100" fmla="*/ 2718827 h 9297812"/>
              <a:gd name="connsiteY1100" fmla="*/ 2718827 h 9297812"/>
              <a:gd name="connsiteX1101" fmla="*/ 2718827 h 9297812"/>
              <a:gd name="connsiteY1101" fmla="*/ 2718827 h 9297812"/>
              <a:gd name="connsiteX1102" fmla="*/ 2718827 h 9297812"/>
              <a:gd name="connsiteY1102" fmla="*/ 2718827 h 9297812"/>
              <a:gd name="connsiteX1103" fmla="*/ 2718827 h 9297812"/>
              <a:gd name="connsiteY1103" fmla="*/ 2718827 h 9297812"/>
              <a:gd name="connsiteX1104" fmla="*/ 2718827 h 9297812"/>
              <a:gd name="connsiteY1104" fmla="*/ 2718827 h 9297812"/>
              <a:gd name="connsiteX1105" fmla="*/ 2718827 h 9297812"/>
              <a:gd name="connsiteY1105" fmla="*/ 2718827 h 9297812"/>
              <a:gd name="connsiteX1106" fmla="*/ 2718827 h 9297812"/>
              <a:gd name="connsiteY1106" fmla="*/ 2718827 h 9297812"/>
              <a:gd name="connsiteX1107" fmla="*/ 2718827 h 9297812"/>
              <a:gd name="connsiteY1107" fmla="*/ 2718827 h 9297812"/>
              <a:gd name="connsiteX1108" fmla="*/ 2718827 h 9297812"/>
              <a:gd name="connsiteY1108" fmla="*/ 2718827 h 9297812"/>
              <a:gd name="connsiteX1109" fmla="*/ 2718827 h 9297812"/>
              <a:gd name="connsiteY1109" fmla="*/ 2718827 h 9297812"/>
              <a:gd name="connsiteX1110" fmla="*/ 2718827 h 9297812"/>
              <a:gd name="connsiteY1110" fmla="*/ 2718827 h 9297812"/>
              <a:gd name="connsiteX1111" fmla="*/ 2718827 h 9297812"/>
              <a:gd name="connsiteY1111" fmla="*/ 2718827 h 9297812"/>
              <a:gd name="connsiteX1112" fmla="*/ 2718827 h 9297812"/>
              <a:gd name="connsiteY1112" fmla="*/ 2718827 h 9297812"/>
              <a:gd name="connsiteX1113" fmla="*/ 2718827 h 9297812"/>
              <a:gd name="connsiteY1113" fmla="*/ 2718827 h 9297812"/>
              <a:gd name="connsiteX1114" fmla="*/ 2718827 h 9297812"/>
              <a:gd name="connsiteY1114" fmla="*/ 2718827 h 9297812"/>
              <a:gd name="connsiteX1115" fmla="*/ 2718827 h 9297812"/>
              <a:gd name="connsiteY1115" fmla="*/ 2718827 h 9297812"/>
              <a:gd name="connsiteX1116" fmla="*/ 2718827 h 9297812"/>
              <a:gd name="connsiteY1116" fmla="*/ 2718827 h 9297812"/>
              <a:gd name="connsiteX1117" fmla="*/ 2718827 h 9297812"/>
              <a:gd name="connsiteY1117" fmla="*/ 2718827 h 9297812"/>
              <a:gd name="connsiteX1118" fmla="*/ 2718827 h 9297812"/>
              <a:gd name="connsiteY1118" fmla="*/ 2718827 h 9297812"/>
              <a:gd name="connsiteX1119" fmla="*/ 2718827 h 9297812"/>
              <a:gd name="connsiteY1119" fmla="*/ 2718827 h 9297812"/>
              <a:gd name="connsiteX1120" fmla="*/ 2718827 h 9297812"/>
              <a:gd name="connsiteY1120" fmla="*/ 2718827 h 9297812"/>
              <a:gd name="connsiteX1121" fmla="*/ 2718827 h 9297812"/>
              <a:gd name="connsiteY1121" fmla="*/ 2718827 h 9297812"/>
              <a:gd name="connsiteX1122" fmla="*/ 2718827 h 9297812"/>
              <a:gd name="connsiteY1122" fmla="*/ 2718827 h 9297812"/>
              <a:gd name="connsiteX1123" fmla="*/ 2718827 h 9297812"/>
              <a:gd name="connsiteY1123" fmla="*/ 2718827 h 9297812"/>
              <a:gd name="connsiteX1124" fmla="*/ 2718827 h 9297812"/>
              <a:gd name="connsiteY1124" fmla="*/ 2718827 h 9297812"/>
              <a:gd name="connsiteX1125" fmla="*/ 2718827 h 9297812"/>
              <a:gd name="connsiteY1125" fmla="*/ 2718827 h 9297812"/>
              <a:gd name="connsiteX1126" fmla="*/ 2718827 h 9297812"/>
              <a:gd name="connsiteY1126" fmla="*/ 2718827 h 9297812"/>
              <a:gd name="connsiteX1127" fmla="*/ 2718827 h 9297812"/>
              <a:gd name="connsiteY1127" fmla="*/ 2718827 h 9297812"/>
              <a:gd name="connsiteX1128" fmla="*/ 2718827 h 9297812"/>
              <a:gd name="connsiteY1128" fmla="*/ 2718827 h 9297812"/>
              <a:gd name="connsiteX1129" fmla="*/ 2718827 h 9297812"/>
              <a:gd name="connsiteY1129" fmla="*/ 2718827 h 9297812"/>
              <a:gd name="connsiteX1130" fmla="*/ 2718827 h 9297812"/>
              <a:gd name="connsiteY1130" fmla="*/ 2718827 h 9297812"/>
              <a:gd name="connsiteX1131" fmla="*/ 2718827 h 9297812"/>
              <a:gd name="connsiteY1131" fmla="*/ 2718827 h 9297812"/>
              <a:gd name="connsiteX1132" fmla="*/ 2718827 h 9297812"/>
              <a:gd name="connsiteY1132" fmla="*/ 2718827 h 9297812"/>
              <a:gd name="connsiteX1133" fmla="*/ 2718827 h 9297812"/>
              <a:gd name="connsiteY1133" fmla="*/ 2718827 h 9297812"/>
              <a:gd name="connsiteX1134" fmla="*/ 2718827 h 9297812"/>
              <a:gd name="connsiteY1134" fmla="*/ 2718827 h 9297812"/>
              <a:gd name="connsiteX1135" fmla="*/ 2718827 h 9297812"/>
              <a:gd name="connsiteY1135" fmla="*/ 2718827 h 9297812"/>
              <a:gd name="connsiteX1136" fmla="*/ 2718827 h 9297812"/>
              <a:gd name="connsiteY1136" fmla="*/ 2718827 h 9297812"/>
              <a:gd name="connsiteX1137" fmla="*/ 2718827 h 9297812"/>
              <a:gd name="connsiteY1137" fmla="*/ 2718827 h 9297812"/>
              <a:gd name="connsiteX1138" fmla="*/ 2718827 h 9297812"/>
              <a:gd name="connsiteY1138" fmla="*/ 2718827 h 9297812"/>
              <a:gd name="connsiteX1139" fmla="*/ 2718827 h 9297812"/>
              <a:gd name="connsiteY1139" fmla="*/ 2718827 h 9297812"/>
              <a:gd name="connsiteX1140" fmla="*/ 2718827 h 9297812"/>
              <a:gd name="connsiteY1140" fmla="*/ 2718827 h 9297812"/>
              <a:gd name="connsiteX1141" fmla="*/ 2718827 h 9297812"/>
              <a:gd name="connsiteY1141" fmla="*/ 2718827 h 9297812"/>
              <a:gd name="connsiteX1142" fmla="*/ 2718827 h 9297812"/>
              <a:gd name="connsiteY1142" fmla="*/ 2718827 h 9297812"/>
              <a:gd name="connsiteX1143" fmla="*/ 2718827 h 9297812"/>
              <a:gd name="connsiteY1143" fmla="*/ 2718827 h 9297812"/>
              <a:gd name="connsiteX1144" fmla="*/ 2718827 h 9297812"/>
              <a:gd name="connsiteY1144" fmla="*/ 2718827 h 9297812"/>
              <a:gd name="connsiteX1145" fmla="*/ 2718827 h 9297812"/>
              <a:gd name="connsiteY1145" fmla="*/ 2718827 h 9297812"/>
              <a:gd name="connsiteX1146" fmla="*/ 2718827 h 9297812"/>
              <a:gd name="connsiteY1146" fmla="*/ 2718827 h 9297812"/>
              <a:gd name="connsiteX1147" fmla="*/ 2718827 h 9297812"/>
              <a:gd name="connsiteY1147" fmla="*/ 2718827 h 9297812"/>
              <a:gd name="connsiteX1148" fmla="*/ 2718827 h 9297812"/>
              <a:gd name="connsiteY1148" fmla="*/ 2718827 h 9297812"/>
              <a:gd name="connsiteX1149" fmla="*/ 2718827 h 9297812"/>
              <a:gd name="connsiteY1149" fmla="*/ 2718827 h 9297812"/>
              <a:gd name="connsiteX1150" fmla="*/ 2718827 h 9297812"/>
              <a:gd name="connsiteY1150" fmla="*/ 2718827 h 9297812"/>
              <a:gd name="connsiteX1151" fmla="*/ 2718827 h 9297812"/>
              <a:gd name="connsiteY1151" fmla="*/ 2718827 h 9297812"/>
              <a:gd name="connsiteX1152" fmla="*/ 2718827 h 9297812"/>
              <a:gd name="connsiteY1152" fmla="*/ 2718827 h 9297812"/>
              <a:gd name="connsiteX1153" fmla="*/ 2718827 h 9297812"/>
              <a:gd name="connsiteY1153" fmla="*/ 2718827 h 9297812"/>
              <a:gd name="connsiteX1154" fmla="*/ 2718827 h 9297812"/>
              <a:gd name="connsiteY1154" fmla="*/ 2718827 h 9297812"/>
              <a:gd name="connsiteX1155" fmla="*/ 2718827 h 9297812"/>
              <a:gd name="connsiteY1155" fmla="*/ 2718827 h 9297812"/>
              <a:gd name="connsiteX1156" fmla="*/ 2718827 h 9297812"/>
              <a:gd name="connsiteY1156" fmla="*/ 2718827 h 9297812"/>
              <a:gd name="connsiteX1157" fmla="*/ 2718827 h 9297812"/>
              <a:gd name="connsiteY1157" fmla="*/ 2718827 h 9297812"/>
              <a:gd name="connsiteX1158" fmla="*/ 2718827 h 9297812"/>
              <a:gd name="connsiteY1158" fmla="*/ 2718827 h 9297812"/>
              <a:gd name="connsiteX1159" fmla="*/ 2718827 h 9297812"/>
              <a:gd name="connsiteY1159" fmla="*/ 2718827 h 9297812"/>
              <a:gd name="connsiteX1160" fmla="*/ 2718827 h 9297812"/>
              <a:gd name="connsiteY1160" fmla="*/ 2718827 h 9297812"/>
              <a:gd name="connsiteX1161" fmla="*/ 2718827 h 9297812"/>
              <a:gd name="connsiteY1161" fmla="*/ 2718827 h 9297812"/>
              <a:gd name="connsiteX1162" fmla="*/ 2718827 h 9297812"/>
              <a:gd name="connsiteY1162" fmla="*/ 2718827 h 9297812"/>
              <a:gd name="connsiteX1163" fmla="*/ 2718827 h 9297812"/>
              <a:gd name="connsiteY1163" fmla="*/ 2718827 h 9297812"/>
              <a:gd name="connsiteX1164" fmla="*/ 2718827 h 9297812"/>
              <a:gd name="connsiteY1164" fmla="*/ 2718827 h 9297812"/>
              <a:gd name="connsiteX1165" fmla="*/ 2718827 h 9297812"/>
              <a:gd name="connsiteY1165" fmla="*/ 2718827 h 9297812"/>
              <a:gd name="connsiteX1166" fmla="*/ 2718827 h 9297812"/>
              <a:gd name="connsiteY1166" fmla="*/ 2718827 h 9297812"/>
              <a:gd name="connsiteX1167" fmla="*/ 2718827 h 9297812"/>
              <a:gd name="connsiteY1167" fmla="*/ 2718827 h 9297812"/>
              <a:gd name="connsiteX1168" fmla="*/ 2718827 h 9297812"/>
              <a:gd name="connsiteY1168" fmla="*/ 2718827 h 9297812"/>
              <a:gd name="connsiteX1169" fmla="*/ 2718827 h 9297812"/>
              <a:gd name="connsiteY1169" fmla="*/ 2718827 h 9297812"/>
              <a:gd name="connsiteX1170" fmla="*/ 2718827 h 9297812"/>
              <a:gd name="connsiteY1170" fmla="*/ 2718827 h 9297812"/>
              <a:gd name="connsiteX1171" fmla="*/ 2718827 h 9297812"/>
              <a:gd name="connsiteY1171" fmla="*/ 2718827 h 9297812"/>
              <a:gd name="connsiteX1172" fmla="*/ 2718827 h 9297812"/>
              <a:gd name="connsiteY1172" fmla="*/ 2718827 h 9297812"/>
              <a:gd name="connsiteX1173" fmla="*/ 2718827 h 9297812"/>
              <a:gd name="connsiteY1173" fmla="*/ 2718827 h 9297812"/>
              <a:gd name="connsiteX1174" fmla="*/ 2718827 h 9297812"/>
              <a:gd name="connsiteY1174" fmla="*/ 2718827 h 9297812"/>
              <a:gd name="connsiteX1175" fmla="*/ 2718827 h 9297812"/>
              <a:gd name="connsiteY1175" fmla="*/ 2718827 h 9297812"/>
              <a:gd name="connsiteX1176" fmla="*/ 2718827 h 9297812"/>
              <a:gd name="connsiteY1176" fmla="*/ 2718827 h 9297812"/>
              <a:gd name="connsiteX1177" fmla="*/ 2718827 h 9297812"/>
              <a:gd name="connsiteY1177" fmla="*/ 2718827 h 9297812"/>
              <a:gd name="connsiteX1178" fmla="*/ 2718827 h 9297812"/>
              <a:gd name="connsiteY1178" fmla="*/ 2718827 h 9297812"/>
              <a:gd name="connsiteX1179" fmla="*/ 2718827 h 9297812"/>
              <a:gd name="connsiteY1179" fmla="*/ 2718827 h 9297812"/>
              <a:gd name="connsiteX1180" fmla="*/ 2718827 h 9297812"/>
              <a:gd name="connsiteY1180" fmla="*/ 2718827 h 9297812"/>
              <a:gd name="connsiteX1181" fmla="*/ 2718827 h 9297812"/>
              <a:gd name="connsiteY1181" fmla="*/ 2718827 h 9297812"/>
              <a:gd name="connsiteX1182" fmla="*/ 2718827 h 9297812"/>
              <a:gd name="connsiteY1182" fmla="*/ 2718827 h 9297812"/>
              <a:gd name="connsiteX1183" fmla="*/ 2718827 h 9297812"/>
              <a:gd name="connsiteY1183" fmla="*/ 2718827 h 9297812"/>
              <a:gd name="connsiteX1184" fmla="*/ 2718827 h 9297812"/>
              <a:gd name="connsiteY1184" fmla="*/ 2718827 h 9297812"/>
              <a:gd name="connsiteX1185" fmla="*/ 2718827 h 9297812"/>
              <a:gd name="connsiteY1185" fmla="*/ 2718827 h 9297812"/>
              <a:gd name="connsiteX1186" fmla="*/ 2718827 h 9297812"/>
              <a:gd name="connsiteY1186" fmla="*/ 2718827 h 9297812"/>
              <a:gd name="connsiteX1187" fmla="*/ 2718827 h 9297812"/>
              <a:gd name="connsiteY1187" fmla="*/ 2718827 h 9297812"/>
              <a:gd name="connsiteX1188" fmla="*/ 2718827 h 9297812"/>
              <a:gd name="connsiteY1188" fmla="*/ 2718827 h 9297812"/>
              <a:gd name="connsiteX1189" fmla="*/ 2718827 h 9297812"/>
              <a:gd name="connsiteY1189" fmla="*/ 2718827 h 9297812"/>
              <a:gd name="connsiteX1190" fmla="*/ 2718827 h 9297812"/>
              <a:gd name="connsiteY1190" fmla="*/ 2718827 h 9297812"/>
              <a:gd name="connsiteX1191" fmla="*/ 2718827 h 9297812"/>
              <a:gd name="connsiteY1191" fmla="*/ 2718827 h 9297812"/>
              <a:gd name="connsiteX1192" fmla="*/ 2718827 h 9297812"/>
              <a:gd name="connsiteY1192" fmla="*/ 2718827 h 9297812"/>
              <a:gd name="connsiteX1193" fmla="*/ 2718827 h 9297812"/>
              <a:gd name="connsiteY1193" fmla="*/ 2718827 h 9297812"/>
              <a:gd name="connsiteX1194" fmla="*/ 2718827 h 9297812"/>
              <a:gd name="connsiteY1194" fmla="*/ 2718827 h 9297812"/>
              <a:gd name="connsiteX1195" fmla="*/ 2718827 h 9297812"/>
              <a:gd name="connsiteY1195" fmla="*/ 2718827 h 9297812"/>
              <a:gd name="connsiteX1196" fmla="*/ 2718827 h 9297812"/>
              <a:gd name="connsiteY1196" fmla="*/ 2718827 h 9297812"/>
              <a:gd name="connsiteX1197" fmla="*/ 2718827 h 9297812"/>
              <a:gd name="connsiteY1197" fmla="*/ 2718827 h 9297812"/>
              <a:gd name="connsiteX1198" fmla="*/ 2718827 h 9297812"/>
              <a:gd name="connsiteY1198" fmla="*/ 2718827 h 9297812"/>
              <a:gd name="connsiteX1199" fmla="*/ 2718827 h 9297812"/>
              <a:gd name="connsiteY1199" fmla="*/ 2718827 h 9297812"/>
              <a:gd name="connsiteX1200" fmla="*/ 2718827 h 9297812"/>
              <a:gd name="connsiteY1200" fmla="*/ 2718827 h 9297812"/>
              <a:gd name="connsiteX1201" fmla="*/ 2718827 h 9297812"/>
              <a:gd name="connsiteY1201" fmla="*/ 2718827 h 9297812"/>
              <a:gd name="connsiteX1202" fmla="*/ 2718827 h 9297812"/>
              <a:gd name="connsiteY1202" fmla="*/ 2718827 h 9297812"/>
              <a:gd name="connsiteX1203" fmla="*/ 2718827 h 9297812"/>
              <a:gd name="connsiteY1203" fmla="*/ 2718827 h 9297812"/>
              <a:gd name="connsiteX1204" fmla="*/ 2718827 h 9297812"/>
              <a:gd name="connsiteY1204" fmla="*/ 2718827 h 9297812"/>
              <a:gd name="connsiteX1205" fmla="*/ 2718827 h 9297812"/>
              <a:gd name="connsiteY1205" fmla="*/ 2718827 h 9297812"/>
              <a:gd name="connsiteX1206" fmla="*/ 2718827 h 9297812"/>
              <a:gd name="connsiteY1206" fmla="*/ 2718827 h 9297812"/>
              <a:gd name="connsiteX1207" fmla="*/ 2718827 h 9297812"/>
              <a:gd name="connsiteY1207" fmla="*/ 2718827 h 9297812"/>
              <a:gd name="connsiteX1208" fmla="*/ 2718827 h 9297812"/>
              <a:gd name="connsiteY1208" fmla="*/ 2718827 h 9297812"/>
              <a:gd name="connsiteX1209" fmla="*/ 2718827 h 9297812"/>
              <a:gd name="connsiteY1209" fmla="*/ 2718827 h 9297812"/>
              <a:gd name="connsiteX1210" fmla="*/ 2718827 h 9297812"/>
              <a:gd name="connsiteY1210" fmla="*/ 2718827 h 9297812"/>
              <a:gd name="connsiteX1211" fmla="*/ 2718827 h 9297812"/>
              <a:gd name="connsiteY1211" fmla="*/ 2718827 h 9297812"/>
              <a:gd name="connsiteX1212" fmla="*/ 2718827 h 9297812"/>
              <a:gd name="connsiteY1212" fmla="*/ 2718827 h 9297812"/>
              <a:gd name="connsiteX1213" fmla="*/ 2718827 h 9297812"/>
              <a:gd name="connsiteY1213" fmla="*/ 2718827 h 9297812"/>
              <a:gd name="connsiteX1214" fmla="*/ 2718827 h 9297812"/>
              <a:gd name="connsiteY1214" fmla="*/ 2718827 h 9297812"/>
              <a:gd name="connsiteX1215" fmla="*/ 2718827 h 9297812"/>
              <a:gd name="connsiteY1215" fmla="*/ 2718827 h 9297812"/>
              <a:gd name="connsiteX1216" fmla="*/ 2718827 h 9297812"/>
              <a:gd name="connsiteY1216" fmla="*/ 2718827 h 9297812"/>
              <a:gd name="connsiteX1217" fmla="*/ 2718827 h 9297812"/>
              <a:gd name="connsiteY1217" fmla="*/ 2718827 h 9297812"/>
              <a:gd name="connsiteX1218" fmla="*/ 2718827 h 9297812"/>
              <a:gd name="connsiteY1218" fmla="*/ 2718827 h 9297812"/>
              <a:gd name="connsiteX1219" fmla="*/ 2718827 h 9297812"/>
              <a:gd name="connsiteY1219" fmla="*/ 2718827 h 9297812"/>
              <a:gd name="connsiteX1220" fmla="*/ 2718827 h 9297812"/>
              <a:gd name="connsiteY1220" fmla="*/ 2718827 h 9297812"/>
              <a:gd name="connsiteX1221" fmla="*/ 2718827 h 9297812"/>
              <a:gd name="connsiteY1221" fmla="*/ 2718827 h 9297812"/>
              <a:gd name="connsiteX1222" fmla="*/ 2718827 h 9297812"/>
              <a:gd name="connsiteY1222" fmla="*/ 2718827 h 9297812"/>
              <a:gd name="connsiteX1223" fmla="*/ 2718827 h 9297812"/>
              <a:gd name="connsiteY1223" fmla="*/ 2718827 h 9297812"/>
              <a:gd name="connsiteX1224" fmla="*/ 2718827 h 9297812"/>
              <a:gd name="connsiteY1224" fmla="*/ 2718827 h 9297812"/>
              <a:gd name="connsiteX1225" fmla="*/ 2718827 h 9297812"/>
              <a:gd name="connsiteY1225" fmla="*/ 2718827 h 9297812"/>
              <a:gd name="connsiteX1226" fmla="*/ 2718827 h 9297812"/>
              <a:gd name="connsiteY1226" fmla="*/ 2718827 h 9297812"/>
              <a:gd name="connsiteX1227" fmla="*/ 2718827 h 9297812"/>
              <a:gd name="connsiteY1227" fmla="*/ 2718827 h 9297812"/>
              <a:gd name="connsiteX1228" fmla="*/ 2718827 h 9297812"/>
              <a:gd name="connsiteY1228" fmla="*/ 2718827 h 9297812"/>
              <a:gd name="connsiteX1229" fmla="*/ 2718827 h 9297812"/>
              <a:gd name="connsiteY1229" fmla="*/ 2718827 h 9297812"/>
              <a:gd name="connsiteX1230" fmla="*/ 2718827 h 9297812"/>
              <a:gd name="connsiteY1230" fmla="*/ 2718827 h 9297812"/>
              <a:gd name="connsiteX1231" fmla="*/ 2718827 h 9297812"/>
              <a:gd name="connsiteY1231" fmla="*/ 2718827 h 9297812"/>
              <a:gd name="connsiteX1232" fmla="*/ 2718827 h 9297812"/>
              <a:gd name="connsiteY1232" fmla="*/ 2718827 h 9297812"/>
              <a:gd name="connsiteX1233" fmla="*/ 2718827 h 9297812"/>
              <a:gd name="connsiteY1233" fmla="*/ 2718827 h 9297812"/>
              <a:gd name="connsiteX1234" fmla="*/ 2718827 h 9297812"/>
              <a:gd name="connsiteY1234" fmla="*/ 2718827 h 9297812"/>
              <a:gd name="connsiteX1235" fmla="*/ 2718827 h 9297812"/>
              <a:gd name="connsiteY1235" fmla="*/ 2718827 h 9297812"/>
              <a:gd name="connsiteX1236" fmla="*/ 2718827 h 9297812"/>
              <a:gd name="connsiteY1236" fmla="*/ 2718827 h 9297812"/>
              <a:gd name="connsiteX1237" fmla="*/ 2718827 h 9297812"/>
              <a:gd name="connsiteY1237" fmla="*/ 2718827 h 9297812"/>
              <a:gd name="connsiteX1238" fmla="*/ 2718827 h 9297812"/>
              <a:gd name="connsiteY1238" fmla="*/ 2718827 h 9297812"/>
              <a:gd name="connsiteX1239" fmla="*/ 2718827 h 9297812"/>
              <a:gd name="connsiteY1239" fmla="*/ 2718827 h 9297812"/>
              <a:gd name="connsiteX1240" fmla="*/ 2718827 h 9297812"/>
              <a:gd name="connsiteY1240" fmla="*/ 2718827 h 9297812"/>
              <a:gd name="connsiteX1241" fmla="*/ 2718827 h 9297812"/>
              <a:gd name="connsiteY1241" fmla="*/ 2718827 h 9297812"/>
              <a:gd name="connsiteX1242" fmla="*/ 2718827 h 9297812"/>
              <a:gd name="connsiteY1242" fmla="*/ 2718827 h 9297812"/>
              <a:gd name="connsiteX1243" fmla="*/ 2718827 h 9297812"/>
              <a:gd name="connsiteY1243" fmla="*/ 2718827 h 9297812"/>
              <a:gd name="connsiteX1244" fmla="*/ 2718827 h 9297812"/>
              <a:gd name="connsiteY1244" fmla="*/ 2718827 h 9297812"/>
              <a:gd name="connsiteX1245" fmla="*/ 2718827 h 9297812"/>
              <a:gd name="connsiteY1245" fmla="*/ 2718827 h 9297812"/>
              <a:gd name="connsiteX1246" fmla="*/ 2718827 h 9297812"/>
              <a:gd name="connsiteY1246" fmla="*/ 2718827 h 9297812"/>
              <a:gd name="connsiteX1247" fmla="*/ 2718827 h 9297812"/>
              <a:gd name="connsiteY1247" fmla="*/ 2718827 h 9297812"/>
              <a:gd name="connsiteX1248" fmla="*/ 2718827 h 9297812"/>
              <a:gd name="connsiteY1248" fmla="*/ 2718827 h 9297812"/>
              <a:gd name="connsiteX1249" fmla="*/ 2718827 h 9297812"/>
              <a:gd name="connsiteY1249" fmla="*/ 2718827 h 9297812"/>
              <a:gd name="connsiteX1250" fmla="*/ 2718827 h 9297812"/>
              <a:gd name="connsiteY1250" fmla="*/ 2718827 h 9297812"/>
              <a:gd name="connsiteX1251" fmla="*/ 2718827 h 9297812"/>
              <a:gd name="connsiteY1251" fmla="*/ 2718827 h 9297812"/>
              <a:gd name="connsiteX1252" fmla="*/ 2718827 h 9297812"/>
              <a:gd name="connsiteY1252" fmla="*/ 2718827 h 9297812"/>
              <a:gd name="connsiteX1253" fmla="*/ 2718827 h 9297812"/>
              <a:gd name="connsiteY1253" fmla="*/ 2718827 h 9297812"/>
              <a:gd name="connsiteX1254" fmla="*/ 2718827 h 9297812"/>
              <a:gd name="connsiteY1254" fmla="*/ 2718827 h 9297812"/>
              <a:gd name="connsiteX1255" fmla="*/ 2718827 h 9297812"/>
              <a:gd name="connsiteY1255" fmla="*/ 2718827 h 9297812"/>
              <a:gd name="connsiteX1256" fmla="*/ 2718827 h 9297812"/>
              <a:gd name="connsiteY1256" fmla="*/ 2718827 h 9297812"/>
              <a:gd name="connsiteX1257" fmla="*/ 2718827 h 9297812"/>
              <a:gd name="connsiteY1257" fmla="*/ 2718827 h 9297812"/>
              <a:gd name="connsiteX1258" fmla="*/ 2718827 h 9297812"/>
              <a:gd name="connsiteY1258" fmla="*/ 2718827 h 9297812"/>
              <a:gd name="connsiteX1259" fmla="*/ 2718827 h 9297812"/>
              <a:gd name="connsiteY1259" fmla="*/ 2718827 h 9297812"/>
              <a:gd name="connsiteX1260" fmla="*/ 2718827 h 9297812"/>
              <a:gd name="connsiteY1260" fmla="*/ 2718827 h 9297812"/>
              <a:gd name="connsiteX1261" fmla="*/ 2718827 h 9297812"/>
              <a:gd name="connsiteY1261" fmla="*/ 2718827 h 9297812"/>
              <a:gd name="connsiteX1262" fmla="*/ 2718827 h 9297812"/>
              <a:gd name="connsiteY1262" fmla="*/ 2718827 h 9297812"/>
              <a:gd name="connsiteX1263" fmla="*/ 2718827 h 9297812"/>
              <a:gd name="connsiteY1263" fmla="*/ 2718827 h 9297812"/>
              <a:gd name="connsiteX1264" fmla="*/ 2718827 h 9297812"/>
              <a:gd name="connsiteY1264" fmla="*/ 2718827 h 9297812"/>
              <a:gd name="connsiteX1265" fmla="*/ 2718827 h 9297812"/>
              <a:gd name="connsiteY1265" fmla="*/ 2718827 h 9297812"/>
              <a:gd name="connsiteX1266" fmla="*/ 2718827 h 9297812"/>
              <a:gd name="connsiteY1266" fmla="*/ 2718827 h 9297812"/>
              <a:gd name="connsiteX1267" fmla="*/ 2718827 h 9297812"/>
              <a:gd name="connsiteY1267" fmla="*/ 2718827 h 9297812"/>
              <a:gd name="connsiteX1268" fmla="*/ 2718827 h 9297812"/>
              <a:gd name="connsiteY1268" fmla="*/ 2718827 h 9297812"/>
              <a:gd name="connsiteX1269" fmla="*/ 2718827 h 9297812"/>
              <a:gd name="connsiteY1269" fmla="*/ 2718827 h 9297812"/>
              <a:gd name="connsiteX1270" fmla="*/ 2718827 h 9297812"/>
              <a:gd name="connsiteY1270" fmla="*/ 2718827 h 9297812"/>
              <a:gd name="connsiteX1271" fmla="*/ 2718827 h 9297812"/>
              <a:gd name="connsiteY1271" fmla="*/ 2718827 h 9297812"/>
              <a:gd name="connsiteX1272" fmla="*/ 2718827 h 9297812"/>
              <a:gd name="connsiteY1272" fmla="*/ 2718827 h 9297812"/>
              <a:gd name="connsiteX1273" fmla="*/ 2718827 h 9297812"/>
              <a:gd name="connsiteY1273" fmla="*/ 2718827 h 9297812"/>
              <a:gd name="connsiteX1274" fmla="*/ 2718827 h 9297812"/>
              <a:gd name="connsiteY1274" fmla="*/ 2718827 h 9297812"/>
              <a:gd name="connsiteX1275" fmla="*/ 2718827 h 9297812"/>
              <a:gd name="connsiteY1275" fmla="*/ 2718827 h 9297812"/>
              <a:gd name="connsiteX1276" fmla="*/ 2718827 h 9297812"/>
              <a:gd name="connsiteY1276" fmla="*/ 2718827 h 9297812"/>
              <a:gd name="connsiteX1277" fmla="*/ 2718827 h 9297812"/>
              <a:gd name="connsiteY1277" fmla="*/ 2718827 h 9297812"/>
              <a:gd name="connsiteX1278" fmla="*/ 2718827 h 9297812"/>
              <a:gd name="connsiteY1278" fmla="*/ 2718827 h 9297812"/>
              <a:gd name="connsiteX1279" fmla="*/ 2718827 h 9297812"/>
              <a:gd name="connsiteY1279" fmla="*/ 2718827 h 9297812"/>
              <a:gd name="connsiteX1280" fmla="*/ 2718827 h 9297812"/>
              <a:gd name="connsiteY1280" fmla="*/ 2718827 h 9297812"/>
              <a:gd name="connsiteX1281" fmla="*/ 2718827 h 9297812"/>
              <a:gd name="connsiteY1281" fmla="*/ 2718827 h 9297812"/>
              <a:gd name="connsiteX1282" fmla="*/ 2718827 h 9297812"/>
              <a:gd name="connsiteY1282" fmla="*/ 2718827 h 9297812"/>
              <a:gd name="connsiteX1283" fmla="*/ 2718827 h 9297812"/>
              <a:gd name="connsiteY1283" fmla="*/ 2718827 h 9297812"/>
              <a:gd name="connsiteX1284" fmla="*/ 2718827 h 9297812"/>
              <a:gd name="connsiteY1284" fmla="*/ 2718827 h 9297812"/>
              <a:gd name="connsiteX1285" fmla="*/ 2718827 h 9297812"/>
              <a:gd name="connsiteY1285" fmla="*/ 2718827 h 9297812"/>
              <a:gd name="connsiteX1286" fmla="*/ 2718827 h 9297812"/>
              <a:gd name="connsiteY1286" fmla="*/ 2718827 h 9297812"/>
              <a:gd name="connsiteX1287" fmla="*/ 2718827 h 9297812"/>
              <a:gd name="connsiteY1287" fmla="*/ 2718827 h 9297812"/>
              <a:gd name="connsiteX1288" fmla="*/ 2718827 h 9297812"/>
              <a:gd name="connsiteY1288" fmla="*/ 2718827 h 9297812"/>
              <a:gd name="connsiteX1289" fmla="*/ 2718827 h 9297812"/>
              <a:gd name="connsiteY1289" fmla="*/ 2718827 h 9297812"/>
              <a:gd name="connsiteX1290" fmla="*/ 2718827 h 9297812"/>
              <a:gd name="connsiteY1290" fmla="*/ 2718827 h 9297812"/>
              <a:gd name="connsiteX1291" fmla="*/ 2718827 h 9297812"/>
              <a:gd name="connsiteY1291" fmla="*/ 2718827 h 9297812"/>
              <a:gd name="connsiteX1292" fmla="*/ 2718827 h 9297812"/>
              <a:gd name="connsiteY1292" fmla="*/ 2718827 h 9297812"/>
              <a:gd name="connsiteX1293" fmla="*/ 2718827 h 9297812"/>
              <a:gd name="connsiteY1293" fmla="*/ 2718827 h 9297812"/>
              <a:gd name="connsiteX1294" fmla="*/ 2718827 h 9297812"/>
              <a:gd name="connsiteY1294" fmla="*/ 2718827 h 9297812"/>
              <a:gd name="connsiteX1295" fmla="*/ 2718827 h 9297812"/>
              <a:gd name="connsiteY1295" fmla="*/ 2718827 h 9297812"/>
              <a:gd name="connsiteX1296" fmla="*/ 2718827 h 9297812"/>
              <a:gd name="connsiteY1296" fmla="*/ 2718827 h 9297812"/>
              <a:gd name="connsiteX1297" fmla="*/ 2718827 h 9297812"/>
              <a:gd name="connsiteY1297" fmla="*/ 2718827 h 9297812"/>
              <a:gd name="connsiteX1298" fmla="*/ 2718827 h 9297812"/>
              <a:gd name="connsiteY1298" fmla="*/ 2718827 h 9297812"/>
              <a:gd name="connsiteX1299" fmla="*/ 2718827 h 9297812"/>
              <a:gd name="connsiteY1299" fmla="*/ 2718827 h 9297812"/>
              <a:gd name="connsiteX1300" fmla="*/ 2718827 h 9297812"/>
              <a:gd name="connsiteY1300" fmla="*/ 2718827 h 9297812"/>
              <a:gd name="connsiteX1301" fmla="*/ 2718827 h 9297812"/>
              <a:gd name="connsiteY1301" fmla="*/ 2718827 h 9297812"/>
              <a:gd name="connsiteX1302" fmla="*/ 2718827 h 9297812"/>
              <a:gd name="connsiteY1302" fmla="*/ 2718827 h 9297812"/>
              <a:gd name="connsiteX1303" fmla="*/ 2718827 h 9297812"/>
              <a:gd name="connsiteY1303" fmla="*/ 2718827 h 9297812"/>
              <a:gd name="connsiteX1304" fmla="*/ 2718827 h 9297812"/>
              <a:gd name="connsiteY1304" fmla="*/ 2718827 h 9297812"/>
              <a:gd name="connsiteX1305" fmla="*/ 2718827 h 9297812"/>
              <a:gd name="connsiteY1305" fmla="*/ 2718827 h 9297812"/>
              <a:gd name="connsiteX1306" fmla="*/ 2718827 h 9297812"/>
              <a:gd name="connsiteY1306" fmla="*/ 2718827 h 9297812"/>
              <a:gd name="connsiteX1307" fmla="*/ 2718827 h 9297812"/>
              <a:gd name="connsiteY1307" fmla="*/ 2718827 h 9297812"/>
              <a:gd name="connsiteX1308" fmla="*/ 2718827 h 9297812"/>
              <a:gd name="connsiteY1308" fmla="*/ 2718827 h 9297812"/>
              <a:gd name="connsiteX1309" fmla="*/ 2718827 h 9297812"/>
              <a:gd name="connsiteY1309" fmla="*/ 2718827 h 9297812"/>
              <a:gd name="connsiteX1310" fmla="*/ 2718827 h 9297812"/>
              <a:gd name="connsiteY1310" fmla="*/ 2718827 h 9297812"/>
              <a:gd name="connsiteX1311" fmla="*/ 2718827 h 9297812"/>
              <a:gd name="connsiteY1311" fmla="*/ 2718827 h 9297812"/>
              <a:gd name="connsiteX1312" fmla="*/ 2718827 h 9297812"/>
              <a:gd name="connsiteY1312" fmla="*/ 2718827 h 9297812"/>
              <a:gd name="connsiteX1313" fmla="*/ 2718827 h 9297812"/>
              <a:gd name="connsiteY1313" fmla="*/ 2718827 h 9297812"/>
              <a:gd name="connsiteX1314" fmla="*/ 2718827 h 9297812"/>
              <a:gd name="connsiteY1314" fmla="*/ 2718827 h 9297812"/>
              <a:gd name="connsiteX1315" fmla="*/ 2718827 h 9297812"/>
              <a:gd name="connsiteY1315" fmla="*/ 2718827 h 9297812"/>
              <a:gd name="connsiteX1316" fmla="*/ 2718827 h 9297812"/>
              <a:gd name="connsiteY1316" fmla="*/ 2718827 h 9297812"/>
              <a:gd name="connsiteX1317" fmla="*/ 2718827 h 9297812"/>
              <a:gd name="connsiteY1317" fmla="*/ 2718827 h 9297812"/>
              <a:gd name="connsiteX1318" fmla="*/ 2718827 h 9297812"/>
              <a:gd name="connsiteY1318" fmla="*/ 2718827 h 9297812"/>
              <a:gd name="connsiteX1319" fmla="*/ 2718827 h 9297812"/>
              <a:gd name="connsiteY1319" fmla="*/ 2718827 h 9297812"/>
              <a:gd name="connsiteX1320" fmla="*/ 2718827 h 9297812"/>
              <a:gd name="connsiteY1320" fmla="*/ 2718827 h 9297812"/>
              <a:gd name="connsiteX1321" fmla="*/ 2718827 h 9297812"/>
              <a:gd name="connsiteY1321" fmla="*/ 2718827 h 9297812"/>
              <a:gd name="connsiteX1322" fmla="*/ 2718827 h 9297812"/>
              <a:gd name="connsiteY1322" fmla="*/ 2718827 h 9297812"/>
              <a:gd name="connsiteX1323" fmla="*/ 2718827 h 9297812"/>
              <a:gd name="connsiteY1323" fmla="*/ 2718827 h 9297812"/>
              <a:gd name="connsiteX1324" fmla="*/ 2718827 h 9297812"/>
              <a:gd name="connsiteY1324" fmla="*/ 2718827 h 9297812"/>
              <a:gd name="connsiteX1325" fmla="*/ 2718827 h 9297812"/>
              <a:gd name="connsiteY1325" fmla="*/ 2718827 h 9297812"/>
              <a:gd name="connsiteX1326" fmla="*/ 2718827 h 9297812"/>
              <a:gd name="connsiteY1326" fmla="*/ 2718827 h 9297812"/>
              <a:gd name="connsiteX1327" fmla="*/ 2718827 h 9297812"/>
              <a:gd name="connsiteY1327" fmla="*/ 2718827 h 9297812"/>
              <a:gd name="connsiteX1328" fmla="*/ 2718827 h 9297812"/>
              <a:gd name="connsiteY1328" fmla="*/ 2718827 h 9297812"/>
              <a:gd name="connsiteX1329" fmla="*/ 2718827 h 9297812"/>
              <a:gd name="connsiteY1329" fmla="*/ 2718827 h 9297812"/>
              <a:gd name="connsiteX1330" fmla="*/ 2718827 h 9297812"/>
              <a:gd name="connsiteY1330" fmla="*/ 2718827 h 9297812"/>
              <a:gd name="connsiteX1331" fmla="*/ 2718827 h 9297812"/>
              <a:gd name="connsiteY1331" fmla="*/ 2718827 h 9297812"/>
              <a:gd name="connsiteX1332" fmla="*/ 2718827 h 9297812"/>
              <a:gd name="connsiteY1332" fmla="*/ 2718827 h 9297812"/>
              <a:gd name="connsiteX1333" fmla="*/ 2718827 h 9297812"/>
              <a:gd name="connsiteY1333" fmla="*/ 2718827 h 9297812"/>
              <a:gd name="connsiteX1334" fmla="*/ 2718827 h 9297812"/>
              <a:gd name="connsiteY1334" fmla="*/ 2718827 h 9297812"/>
              <a:gd name="connsiteX1335" fmla="*/ 2718827 h 9297812"/>
              <a:gd name="connsiteY1335" fmla="*/ 2718827 h 9297812"/>
              <a:gd name="connsiteX1336" fmla="*/ 2718827 h 9297812"/>
              <a:gd name="connsiteY1336" fmla="*/ 2718827 h 9297812"/>
              <a:gd name="connsiteX1337" fmla="*/ 2718827 h 9297812"/>
              <a:gd name="connsiteY1337" fmla="*/ 2718827 h 9297812"/>
              <a:gd name="connsiteX1338" fmla="*/ 2718827 h 9297812"/>
              <a:gd name="connsiteY1338" fmla="*/ 2718827 h 9297812"/>
              <a:gd name="connsiteX1339" fmla="*/ 2718827 h 9297812"/>
              <a:gd name="connsiteY1339" fmla="*/ 2718827 h 9297812"/>
              <a:gd name="connsiteX1340" fmla="*/ 2718827 h 9297812"/>
              <a:gd name="connsiteY1340" fmla="*/ 2718827 h 9297812"/>
              <a:gd name="connsiteX1341" fmla="*/ 2718827 h 9297812"/>
              <a:gd name="connsiteY1341" fmla="*/ 2718827 h 9297812"/>
              <a:gd name="connsiteX1342" fmla="*/ 2718827 h 9297812"/>
              <a:gd name="connsiteY1342" fmla="*/ 2718827 h 9297812"/>
              <a:gd name="connsiteX1343" fmla="*/ 2718827 h 9297812"/>
              <a:gd name="connsiteY1343" fmla="*/ 2718827 h 9297812"/>
              <a:gd name="connsiteX1344" fmla="*/ 2718827 h 9297812"/>
              <a:gd name="connsiteY1344" fmla="*/ 2718827 h 9297812"/>
              <a:gd name="connsiteX1345" fmla="*/ 2718827 h 9297812"/>
              <a:gd name="connsiteY1345" fmla="*/ 2718827 h 9297812"/>
              <a:gd name="connsiteX1346" fmla="*/ 2718827 h 9297812"/>
              <a:gd name="connsiteY1346" fmla="*/ 2718827 h 9297812"/>
              <a:gd name="connsiteX1347" fmla="*/ 2718827 h 9297812"/>
              <a:gd name="connsiteY1347" fmla="*/ 2718827 h 9297812"/>
              <a:gd name="connsiteX1348" fmla="*/ 2718827 h 9297812"/>
              <a:gd name="connsiteY1348" fmla="*/ 2718827 h 9297812"/>
              <a:gd name="connsiteX1349" fmla="*/ 2718827 h 9297812"/>
              <a:gd name="connsiteY1349" fmla="*/ 2718827 h 9297812"/>
              <a:gd name="connsiteX1350" fmla="*/ 2718827 h 9297812"/>
              <a:gd name="connsiteY1350" fmla="*/ 2718827 h 9297812"/>
              <a:gd name="connsiteX1351" fmla="*/ 2718827 h 9297812"/>
              <a:gd name="connsiteY1351" fmla="*/ 2718827 h 9297812"/>
              <a:gd name="connsiteX1352" fmla="*/ 2718827 h 9297812"/>
              <a:gd name="connsiteY1352" fmla="*/ 2718827 h 9297812"/>
              <a:gd name="connsiteX1353" fmla="*/ 2718827 h 9297812"/>
              <a:gd name="connsiteY1353" fmla="*/ 2718827 h 9297812"/>
              <a:gd name="connsiteX1354" fmla="*/ 2718827 h 9297812"/>
              <a:gd name="connsiteY1354" fmla="*/ 2718827 h 9297812"/>
              <a:gd name="connsiteX1355" fmla="*/ 2718827 h 9297812"/>
              <a:gd name="connsiteY1355" fmla="*/ 2718827 h 9297812"/>
              <a:gd name="connsiteX1356" fmla="*/ 2718827 h 9297812"/>
              <a:gd name="connsiteY1356" fmla="*/ 2718827 h 9297812"/>
              <a:gd name="connsiteX1357" fmla="*/ 2718827 h 9297812"/>
              <a:gd name="connsiteY1357" fmla="*/ 2718827 h 9297812"/>
              <a:gd name="connsiteX1358" fmla="*/ 2718827 h 9297812"/>
              <a:gd name="connsiteY1358" fmla="*/ 2718827 h 9297812"/>
              <a:gd name="connsiteX1359" fmla="*/ 2718827 h 9297812"/>
              <a:gd name="connsiteY1359" fmla="*/ 2718827 h 9297812"/>
              <a:gd name="connsiteX1360" fmla="*/ 2718827 h 9297812"/>
              <a:gd name="connsiteY1360" fmla="*/ 2718827 h 9297812"/>
              <a:gd name="connsiteX1361" fmla="*/ 2718827 h 9297812"/>
              <a:gd name="connsiteY1361" fmla="*/ 2718827 h 9297812"/>
              <a:gd name="connsiteX1362" fmla="*/ 2718827 h 9297812"/>
              <a:gd name="connsiteY1362" fmla="*/ 2718827 h 9297812"/>
              <a:gd name="connsiteX1363" fmla="*/ 2718827 h 9297812"/>
              <a:gd name="connsiteY1363" fmla="*/ 2718827 h 9297812"/>
              <a:gd name="connsiteX1364" fmla="*/ 2718827 h 9297812"/>
              <a:gd name="connsiteY1364" fmla="*/ 2718827 h 9297812"/>
              <a:gd name="connsiteX1365" fmla="*/ 2718827 h 9297812"/>
              <a:gd name="connsiteY1365" fmla="*/ 2718827 h 9297812"/>
              <a:gd name="connsiteX1366" fmla="*/ 2718827 h 9297812"/>
              <a:gd name="connsiteY1366" fmla="*/ 2718827 h 9297812"/>
              <a:gd name="connsiteX1367" fmla="*/ 2718827 h 9297812"/>
              <a:gd name="connsiteY1367" fmla="*/ 2718827 h 9297812"/>
              <a:gd name="connsiteX1368" fmla="*/ 2718827 h 9297812"/>
              <a:gd name="connsiteY1368" fmla="*/ 2718827 h 9297812"/>
              <a:gd name="connsiteX1369" fmla="*/ 2718827 h 9297812"/>
              <a:gd name="connsiteY1369" fmla="*/ 2718827 h 9297812"/>
              <a:gd name="connsiteX1370" fmla="*/ 2718827 h 9297812"/>
              <a:gd name="connsiteY1370" fmla="*/ 2718827 h 9297812"/>
              <a:gd name="connsiteX1371" fmla="*/ 2718827 h 9297812"/>
              <a:gd name="connsiteY1371" fmla="*/ 2718827 h 9297812"/>
              <a:gd name="connsiteX1372" fmla="*/ 2718827 h 9297812"/>
              <a:gd name="connsiteY1372" fmla="*/ 2718827 h 9297812"/>
              <a:gd name="connsiteX1373" fmla="*/ 2718827 h 9297812"/>
              <a:gd name="connsiteY1373" fmla="*/ 2718827 h 9297812"/>
              <a:gd name="connsiteX1374" fmla="*/ 2718827 h 9297812"/>
              <a:gd name="connsiteY1374" fmla="*/ 2718827 h 9297812"/>
              <a:gd name="connsiteX1375" fmla="*/ 2718827 h 9297812"/>
              <a:gd name="connsiteY1375" fmla="*/ 2718827 h 9297812"/>
              <a:gd name="connsiteX1376" fmla="*/ 2718827 h 9297812"/>
              <a:gd name="connsiteY1376" fmla="*/ 2718827 h 9297812"/>
              <a:gd name="connsiteX1377" fmla="*/ 2718827 h 9297812"/>
              <a:gd name="connsiteY1377" fmla="*/ 2718827 h 9297812"/>
              <a:gd name="connsiteX1378" fmla="*/ 2718827 h 9297812"/>
              <a:gd name="connsiteY1378" fmla="*/ 2718827 h 9297812"/>
              <a:gd name="connsiteX1379" fmla="*/ 2718827 h 9297812"/>
              <a:gd name="connsiteY1379" fmla="*/ 2718827 h 9297812"/>
              <a:gd name="connsiteX1380" fmla="*/ 2718827 h 9297812"/>
              <a:gd name="connsiteY1380" fmla="*/ 2718827 h 9297812"/>
              <a:gd name="connsiteX1381" fmla="*/ 2718827 h 9297812"/>
              <a:gd name="connsiteY1381" fmla="*/ 2718827 h 9297812"/>
              <a:gd name="connsiteX1382" fmla="*/ 2718827 h 9297812"/>
              <a:gd name="connsiteY1382" fmla="*/ 2718827 h 9297812"/>
              <a:gd name="connsiteX1383" fmla="*/ 2718827 h 9297812"/>
              <a:gd name="connsiteY1383" fmla="*/ 2718827 h 9297812"/>
              <a:gd name="connsiteX1384" fmla="*/ 2718827 h 9297812"/>
              <a:gd name="connsiteY1384" fmla="*/ 2718827 h 9297812"/>
              <a:gd name="connsiteX1385" fmla="*/ 2718827 h 9297812"/>
              <a:gd name="connsiteY1385" fmla="*/ 2718827 h 9297812"/>
              <a:gd name="connsiteX1386" fmla="*/ 2718827 h 9297812"/>
              <a:gd name="connsiteY1386" fmla="*/ 2718827 h 9297812"/>
              <a:gd name="connsiteX1387" fmla="*/ 2718827 h 9297812"/>
              <a:gd name="connsiteY1387" fmla="*/ 2718827 h 9297812"/>
              <a:gd name="connsiteX1388" fmla="*/ 2718827 h 9297812"/>
              <a:gd name="connsiteY1388" fmla="*/ 2718827 h 9297812"/>
              <a:gd name="connsiteX1389" fmla="*/ 2718827 h 9297812"/>
              <a:gd name="connsiteY1389" fmla="*/ 2718827 h 9297812"/>
              <a:gd name="connsiteX1390" fmla="*/ 2718827 h 9297812"/>
              <a:gd name="connsiteY1390" fmla="*/ 2718827 h 9297812"/>
              <a:gd name="connsiteX1391" fmla="*/ 2718827 h 9297812"/>
              <a:gd name="connsiteY1391" fmla="*/ 2718827 h 9297812"/>
              <a:gd name="connsiteX1392" fmla="*/ 2718827 h 9297812"/>
              <a:gd name="connsiteY1392" fmla="*/ 2718827 h 9297812"/>
              <a:gd name="connsiteX1393" fmla="*/ 2718827 h 9297812"/>
              <a:gd name="connsiteY1393" fmla="*/ 2718827 h 9297812"/>
              <a:gd name="connsiteX1394" fmla="*/ 2718827 h 9297812"/>
              <a:gd name="connsiteY1394" fmla="*/ 2718827 h 9297812"/>
              <a:gd name="connsiteX1395" fmla="*/ 2718827 h 9297812"/>
              <a:gd name="connsiteY1395" fmla="*/ 2718827 h 9297812"/>
              <a:gd name="connsiteX1396" fmla="*/ 2718827 h 9297812"/>
              <a:gd name="connsiteY1396" fmla="*/ 2718827 h 9297812"/>
              <a:gd name="connsiteX1397" fmla="*/ 2718827 h 9297812"/>
              <a:gd name="connsiteY1397" fmla="*/ 2718827 h 9297812"/>
              <a:gd name="connsiteX1398" fmla="*/ 2718827 h 9297812"/>
              <a:gd name="connsiteY1398" fmla="*/ 2718827 h 9297812"/>
              <a:gd name="connsiteX1399" fmla="*/ 2718827 h 9297812"/>
              <a:gd name="connsiteY1399" fmla="*/ 2718827 h 9297812"/>
              <a:gd name="connsiteX1400" fmla="*/ 2718827 h 9297812"/>
              <a:gd name="connsiteY1400" fmla="*/ 2718827 h 9297812"/>
              <a:gd name="connsiteX1401" fmla="*/ 2718827 h 9297812"/>
              <a:gd name="connsiteY1401" fmla="*/ 2718827 h 9297812"/>
              <a:gd name="connsiteX1402" fmla="*/ 2718827 h 9297812"/>
              <a:gd name="connsiteY1402" fmla="*/ 2718827 h 9297812"/>
              <a:gd name="connsiteX1403" fmla="*/ 2718827 h 9297812"/>
              <a:gd name="connsiteY1403" fmla="*/ 2718827 h 9297812"/>
              <a:gd name="connsiteX1404" fmla="*/ 2718827 h 9297812"/>
              <a:gd name="connsiteY1404" fmla="*/ 2718827 h 9297812"/>
              <a:gd name="connsiteX1405" fmla="*/ 2718827 h 9297812"/>
              <a:gd name="connsiteY1405" fmla="*/ 2718827 h 9297812"/>
              <a:gd name="connsiteX1406" fmla="*/ 2718827 h 9297812"/>
              <a:gd name="connsiteY1406" fmla="*/ 2718827 h 9297812"/>
              <a:gd name="connsiteX1407" fmla="*/ 2718827 h 9297812"/>
              <a:gd name="connsiteY1407" fmla="*/ 2718827 h 9297812"/>
              <a:gd name="connsiteX1408" fmla="*/ 2718827 h 9297812"/>
              <a:gd name="connsiteY1408" fmla="*/ 2718827 h 9297812"/>
              <a:gd name="connsiteX1409" fmla="*/ 2718827 h 9297812"/>
              <a:gd name="connsiteY1409" fmla="*/ 2718827 h 9297812"/>
              <a:gd name="connsiteX1410" fmla="*/ 2718827 h 9297812"/>
              <a:gd name="connsiteY1410" fmla="*/ 2718827 h 9297812"/>
              <a:gd name="connsiteX1411" fmla="*/ 2718827 h 9297812"/>
              <a:gd name="connsiteY1411" fmla="*/ 2718827 h 9297812"/>
              <a:gd name="connsiteX1412" fmla="*/ 2718827 h 9297812"/>
              <a:gd name="connsiteY1412" fmla="*/ 2718827 h 9297812"/>
              <a:gd name="connsiteX1413" fmla="*/ 2718827 h 9297812"/>
              <a:gd name="connsiteY1413" fmla="*/ 2718827 h 9297812"/>
              <a:gd name="connsiteX1414" fmla="*/ 2718827 h 9297812"/>
              <a:gd name="connsiteY1414" fmla="*/ 2718827 h 9297812"/>
              <a:gd name="connsiteX1415" fmla="*/ 2718827 h 9297812"/>
              <a:gd name="connsiteY1415" fmla="*/ 2718827 h 9297812"/>
              <a:gd name="connsiteX1416" fmla="*/ 2718827 h 9297812"/>
              <a:gd name="connsiteY1416" fmla="*/ 2718827 h 9297812"/>
              <a:gd name="connsiteX1417" fmla="*/ 2718827 h 9297812"/>
              <a:gd name="connsiteY1417" fmla="*/ 2718827 h 9297812"/>
              <a:gd name="connsiteX1418" fmla="*/ 2718827 h 9297812"/>
              <a:gd name="connsiteY1418" fmla="*/ 2718827 h 9297812"/>
              <a:gd name="connsiteX1419" fmla="*/ 2718827 h 9297812"/>
              <a:gd name="connsiteY1419" fmla="*/ 2718827 h 9297812"/>
              <a:gd name="connsiteX1420" fmla="*/ 2718827 h 9297812"/>
              <a:gd name="connsiteY1420" fmla="*/ 2718827 h 9297812"/>
              <a:gd name="connsiteX1421" fmla="*/ 2718827 h 9297812"/>
              <a:gd name="connsiteY1421" fmla="*/ 2718827 h 9297812"/>
              <a:gd name="connsiteX1422" fmla="*/ 2718827 h 9297812"/>
              <a:gd name="connsiteY1422" fmla="*/ 2718827 h 9297812"/>
              <a:gd name="connsiteX1423" fmla="*/ 2718827 h 9297812"/>
              <a:gd name="connsiteY1423" fmla="*/ 2718827 h 9297812"/>
              <a:gd name="connsiteX1424" fmla="*/ 2718827 h 9297812"/>
              <a:gd name="connsiteY1424" fmla="*/ 2718827 h 9297812"/>
              <a:gd name="connsiteX1425" fmla="*/ 2718827 h 9297812"/>
              <a:gd name="connsiteY1425" fmla="*/ 2718827 h 9297812"/>
              <a:gd name="connsiteX1426" fmla="*/ 2718827 h 9297812"/>
              <a:gd name="connsiteY1426" fmla="*/ 2718827 h 9297812"/>
              <a:gd name="connsiteX1427" fmla="*/ 2718827 h 9297812"/>
              <a:gd name="connsiteY1427" fmla="*/ 2718827 h 9297812"/>
              <a:gd name="connsiteX1428" fmla="*/ 2718827 h 9297812"/>
              <a:gd name="connsiteY1428" fmla="*/ 2718827 h 9297812"/>
              <a:gd name="connsiteX1429" fmla="*/ 2718827 h 9297812"/>
              <a:gd name="connsiteY1429" fmla="*/ 2718827 h 9297812"/>
              <a:gd name="connsiteX1430" fmla="*/ 2718827 h 9297812"/>
              <a:gd name="connsiteY1430" fmla="*/ 2718827 h 9297812"/>
              <a:gd name="connsiteX1431" fmla="*/ 2718827 h 9297812"/>
              <a:gd name="connsiteY1431" fmla="*/ 2718827 h 9297812"/>
              <a:gd name="connsiteX1432" fmla="*/ 2718827 h 9297812"/>
              <a:gd name="connsiteY1432" fmla="*/ 2718827 h 9297812"/>
              <a:gd name="connsiteX1433" fmla="*/ 2718827 h 9297812"/>
              <a:gd name="connsiteY1433" fmla="*/ 2718827 h 9297812"/>
              <a:gd name="connsiteX1434" fmla="*/ 2718827 h 9297812"/>
              <a:gd name="connsiteY1434" fmla="*/ 2718827 h 9297812"/>
              <a:gd name="connsiteX1435" fmla="*/ 2718827 h 9297812"/>
              <a:gd name="connsiteY1435" fmla="*/ 2718827 h 9297812"/>
              <a:gd name="connsiteX1436" fmla="*/ 2718827 h 9297812"/>
              <a:gd name="connsiteY1436" fmla="*/ 2718827 h 9297812"/>
              <a:gd name="connsiteX1437" fmla="*/ 2718827 h 9297812"/>
              <a:gd name="connsiteY1437" fmla="*/ 2718827 h 9297812"/>
              <a:gd name="connsiteX1438" fmla="*/ 2718827 h 9297812"/>
              <a:gd name="connsiteY1438" fmla="*/ 2718827 h 9297812"/>
              <a:gd name="connsiteX1439" fmla="*/ 2718827 h 9297812"/>
              <a:gd name="connsiteY1439" fmla="*/ 2718827 h 9297812"/>
              <a:gd name="connsiteX1440" fmla="*/ 2718827 h 9297812"/>
              <a:gd name="connsiteY1440" fmla="*/ 2718827 h 9297812"/>
              <a:gd name="connsiteX1441" fmla="*/ 2718827 h 9297812"/>
              <a:gd name="connsiteY1441" fmla="*/ 2718827 h 9297812"/>
              <a:gd name="connsiteX1442" fmla="*/ 2718827 h 9297812"/>
              <a:gd name="connsiteY1442" fmla="*/ 2718827 h 9297812"/>
              <a:gd name="connsiteX1443" fmla="*/ 2718827 h 9297812"/>
              <a:gd name="connsiteY1443" fmla="*/ 2718827 h 9297812"/>
              <a:gd name="connsiteX1444" fmla="*/ 2718827 h 9297812"/>
              <a:gd name="connsiteY1444" fmla="*/ 2718827 h 9297812"/>
              <a:gd name="connsiteX1445" fmla="*/ 2718827 h 9297812"/>
              <a:gd name="connsiteY1445" fmla="*/ 2718827 h 9297812"/>
              <a:gd name="connsiteX1446" fmla="*/ 2718827 h 9297812"/>
              <a:gd name="connsiteY1446" fmla="*/ 2718827 h 9297812"/>
              <a:gd name="connsiteX1447" fmla="*/ 2718827 h 9297812"/>
              <a:gd name="connsiteY1447" fmla="*/ 2718827 h 9297812"/>
              <a:gd name="connsiteX1448" fmla="*/ 2718827 h 9297812"/>
              <a:gd name="connsiteY1448" fmla="*/ 2718827 h 9297812"/>
              <a:gd name="connsiteX1449" fmla="*/ 2718827 h 9297812"/>
              <a:gd name="connsiteY1449" fmla="*/ 2718827 h 9297812"/>
              <a:gd name="connsiteX1450" fmla="*/ 2718827 h 9297812"/>
              <a:gd name="connsiteY1450" fmla="*/ 2718827 h 9297812"/>
              <a:gd name="connsiteX1451" fmla="*/ 2718827 h 9297812"/>
              <a:gd name="connsiteY1451" fmla="*/ 2718827 h 9297812"/>
              <a:gd name="connsiteX1452" fmla="*/ 2718827 h 9297812"/>
              <a:gd name="connsiteY1452" fmla="*/ 2718827 h 9297812"/>
              <a:gd name="connsiteX1453" fmla="*/ 2718827 h 9297812"/>
              <a:gd name="connsiteY1453" fmla="*/ 2718827 h 9297812"/>
              <a:gd name="connsiteX1454" fmla="*/ 2718827 h 9297812"/>
              <a:gd name="connsiteY1454" fmla="*/ 2718827 h 9297812"/>
              <a:gd name="connsiteX1455" fmla="*/ 2718827 h 9297812"/>
              <a:gd name="connsiteY1455" fmla="*/ 2718827 h 9297812"/>
              <a:gd name="connsiteX1456" fmla="*/ 2718827 h 9297812"/>
              <a:gd name="connsiteY1456" fmla="*/ 2718827 h 9297812"/>
              <a:gd name="connsiteX1457" fmla="*/ 2718827 h 9297812"/>
              <a:gd name="connsiteY1457" fmla="*/ 2718827 h 9297812"/>
              <a:gd name="connsiteX1458" fmla="*/ 2718827 h 9297812"/>
              <a:gd name="connsiteY1458" fmla="*/ 2718827 h 9297812"/>
              <a:gd name="connsiteX1459" fmla="*/ 2718827 h 9297812"/>
              <a:gd name="connsiteY1459" fmla="*/ 2718827 h 9297812"/>
              <a:gd name="connsiteX1460" fmla="*/ 2718827 h 9297812"/>
              <a:gd name="connsiteY1460" fmla="*/ 2718827 h 9297812"/>
              <a:gd name="connsiteX1461" fmla="*/ 2718827 h 9297812"/>
              <a:gd name="connsiteY1461" fmla="*/ 2718827 h 9297812"/>
              <a:gd name="connsiteX1462" fmla="*/ 2718827 h 9297812"/>
              <a:gd name="connsiteY1462" fmla="*/ 2718827 h 9297812"/>
              <a:gd name="connsiteX1463" fmla="*/ 2718827 h 9297812"/>
              <a:gd name="connsiteY1463" fmla="*/ 2718827 h 9297812"/>
              <a:gd name="connsiteX1464" fmla="*/ 2718827 h 9297812"/>
              <a:gd name="connsiteY1464" fmla="*/ 2718827 h 9297812"/>
              <a:gd name="connsiteX1465" fmla="*/ 2718827 h 9297812"/>
              <a:gd name="connsiteY1465" fmla="*/ 2718827 h 9297812"/>
              <a:gd name="connsiteX1466" fmla="*/ 2718827 h 9297812"/>
              <a:gd name="connsiteY1466" fmla="*/ 2718827 h 9297812"/>
              <a:gd name="connsiteX1467" fmla="*/ 2718827 h 9297812"/>
              <a:gd name="connsiteY1467" fmla="*/ 2718827 h 9297812"/>
              <a:gd name="connsiteX1468" fmla="*/ 2718827 h 9297812"/>
              <a:gd name="connsiteY1468" fmla="*/ 2718827 h 9297812"/>
              <a:gd name="connsiteX1469" fmla="*/ 2718827 h 9297812"/>
              <a:gd name="connsiteY1469" fmla="*/ 2718827 h 9297812"/>
              <a:gd name="connsiteX1470" fmla="*/ 2718827 h 9297812"/>
              <a:gd name="connsiteY1470" fmla="*/ 2718827 h 9297812"/>
              <a:gd name="connsiteX1471" fmla="*/ 2718827 h 9297812"/>
              <a:gd name="connsiteY1471" fmla="*/ 2718827 h 9297812"/>
              <a:gd name="connsiteX1472" fmla="*/ 2718827 h 9297812"/>
              <a:gd name="connsiteY1472" fmla="*/ 2718827 h 9297812"/>
              <a:gd name="connsiteX1473" fmla="*/ 2718827 h 9297812"/>
              <a:gd name="connsiteY1473" fmla="*/ 2718827 h 9297812"/>
              <a:gd name="connsiteX1474" fmla="*/ 2718827 h 9297812"/>
              <a:gd name="connsiteY1474" fmla="*/ 2718827 h 9297812"/>
              <a:gd name="connsiteX1475" fmla="*/ 2718827 h 9297812"/>
              <a:gd name="connsiteY1475" fmla="*/ 2718827 h 9297812"/>
              <a:gd name="connsiteX1476" fmla="*/ 2718827 h 9297812"/>
              <a:gd name="connsiteY1476" fmla="*/ 2718827 h 9297812"/>
              <a:gd name="connsiteX1477" fmla="*/ 2718827 h 9297812"/>
              <a:gd name="connsiteY1477" fmla="*/ 2718827 h 9297812"/>
              <a:gd name="connsiteX1478" fmla="*/ 2718827 h 9297812"/>
              <a:gd name="connsiteY1478" fmla="*/ 2718827 h 9297812"/>
              <a:gd name="connsiteX1479" fmla="*/ 2718827 h 9297812"/>
              <a:gd name="connsiteY1479" fmla="*/ 2718827 h 9297812"/>
              <a:gd name="connsiteX1480" fmla="*/ 2718827 h 9297812"/>
              <a:gd name="connsiteY1480" fmla="*/ 2718827 h 9297812"/>
              <a:gd name="connsiteX1481" fmla="*/ 2718827 h 9297812"/>
              <a:gd name="connsiteY1481" fmla="*/ 2718827 h 9297812"/>
              <a:gd name="connsiteX1482" fmla="*/ 2718827 h 9297812"/>
              <a:gd name="connsiteY1482" fmla="*/ 2718827 h 9297812"/>
              <a:gd name="connsiteX1483" fmla="*/ 2718827 h 9297812"/>
              <a:gd name="connsiteY1483" fmla="*/ 2718827 h 9297812"/>
              <a:gd name="connsiteX1484" fmla="*/ 2718827 h 9297812"/>
              <a:gd name="connsiteY1484" fmla="*/ 2718827 h 9297812"/>
              <a:gd name="connsiteX1485" fmla="*/ 2718827 h 9297812"/>
              <a:gd name="connsiteY1485" fmla="*/ 2718827 h 9297812"/>
              <a:gd name="connsiteX1486" fmla="*/ 2718827 h 9297812"/>
              <a:gd name="connsiteY1486" fmla="*/ 2718827 h 9297812"/>
              <a:gd name="connsiteX1487" fmla="*/ 2718827 h 9297812"/>
              <a:gd name="connsiteY1487" fmla="*/ 2718827 h 9297812"/>
              <a:gd name="connsiteX1488" fmla="*/ 2718827 h 9297812"/>
              <a:gd name="connsiteY1488" fmla="*/ 2718827 h 9297812"/>
              <a:gd name="connsiteX1489" fmla="*/ 2718827 h 9297812"/>
              <a:gd name="connsiteY1489" fmla="*/ 2718827 h 9297812"/>
              <a:gd name="connsiteX1490" fmla="*/ 2718827 h 9297812"/>
              <a:gd name="connsiteY1490" fmla="*/ 2718827 h 9297812"/>
              <a:gd name="connsiteX1491" fmla="*/ 2718827 h 9297812"/>
              <a:gd name="connsiteY1491" fmla="*/ 2718827 h 9297812"/>
              <a:gd name="connsiteX1492" fmla="*/ 2718827 h 9297812"/>
              <a:gd name="connsiteY1492" fmla="*/ 2718827 h 9297812"/>
              <a:gd name="connsiteX1493" fmla="*/ 2718827 h 9297812"/>
              <a:gd name="connsiteY1493" fmla="*/ 2718827 h 9297812"/>
              <a:gd name="connsiteX1494" fmla="*/ 2718827 h 9297812"/>
              <a:gd name="connsiteY1494" fmla="*/ 2718827 h 9297812"/>
              <a:gd name="connsiteX1495" fmla="*/ 2718827 h 9297812"/>
              <a:gd name="connsiteY1495" fmla="*/ 2718827 h 9297812"/>
              <a:gd name="connsiteX1496" fmla="*/ 2718827 h 9297812"/>
              <a:gd name="connsiteY1496" fmla="*/ 2718827 h 9297812"/>
              <a:gd name="connsiteX1497" fmla="*/ 2718827 h 9297812"/>
              <a:gd name="connsiteY1497" fmla="*/ 2718827 h 9297812"/>
              <a:gd name="connsiteX1498" fmla="*/ 2718827 h 9297812"/>
              <a:gd name="connsiteY1498" fmla="*/ 2718827 h 9297812"/>
              <a:gd name="connsiteX1499" fmla="*/ 2718827 h 9297812"/>
              <a:gd name="connsiteY1499" fmla="*/ 2718827 h 9297812"/>
              <a:gd name="connsiteX1500" fmla="*/ 2718827 h 9297812"/>
              <a:gd name="connsiteY1500" fmla="*/ 2718827 h 9297812"/>
              <a:gd name="connsiteX1501" fmla="*/ 2718827 h 9297812"/>
              <a:gd name="connsiteY1501" fmla="*/ 2718827 h 9297812"/>
              <a:gd name="connsiteX1502" fmla="*/ 2718827 h 9297812"/>
              <a:gd name="connsiteY1502" fmla="*/ 2718827 h 9297812"/>
              <a:gd name="connsiteX1503" fmla="*/ 2718827 h 9297812"/>
              <a:gd name="connsiteY1503" fmla="*/ 2718827 h 9297812"/>
              <a:gd name="connsiteX1504" fmla="*/ 2718827 h 9297812"/>
              <a:gd name="connsiteY1504" fmla="*/ 2718827 h 9297812"/>
              <a:gd name="connsiteX1505" fmla="*/ 2718827 h 9297812"/>
              <a:gd name="connsiteY1505" fmla="*/ 2718827 h 9297812"/>
              <a:gd name="connsiteX1506" fmla="*/ 2718827 h 9297812"/>
              <a:gd name="connsiteY1506" fmla="*/ 2718827 h 9297812"/>
              <a:gd name="connsiteX1507" fmla="*/ 2718827 h 9297812"/>
              <a:gd name="connsiteY1507" fmla="*/ 2718827 h 9297812"/>
              <a:gd name="connsiteX1508" fmla="*/ 2718827 h 9297812"/>
              <a:gd name="connsiteY1508" fmla="*/ 2718827 h 9297812"/>
              <a:gd name="connsiteX1509" fmla="*/ 2718827 h 9297812"/>
              <a:gd name="connsiteY1509" fmla="*/ 2718827 h 9297812"/>
              <a:gd name="connsiteX1510" fmla="*/ 2718827 h 9297812"/>
              <a:gd name="connsiteY1510" fmla="*/ 2718827 h 9297812"/>
              <a:gd name="connsiteX1511" fmla="*/ 2718827 h 9297812"/>
              <a:gd name="connsiteY1511" fmla="*/ 2718827 h 9297812"/>
              <a:gd name="connsiteX1512" fmla="*/ 2718827 h 9297812"/>
              <a:gd name="connsiteY1512" fmla="*/ 2718827 h 9297812"/>
              <a:gd name="connsiteX1513" fmla="*/ 2718827 h 9297812"/>
              <a:gd name="connsiteY1513" fmla="*/ 2718827 h 9297812"/>
              <a:gd name="connsiteX1514" fmla="*/ 2718827 h 9297812"/>
              <a:gd name="connsiteY1514" fmla="*/ 2718827 h 9297812"/>
              <a:gd name="connsiteX1515" fmla="*/ 2718827 h 9297812"/>
              <a:gd name="connsiteY1515" fmla="*/ 2718827 h 9297812"/>
              <a:gd name="connsiteX1516" fmla="*/ 2718827 h 9297812"/>
              <a:gd name="connsiteY1516" fmla="*/ 2718827 h 9297812"/>
              <a:gd name="connsiteX1517" fmla="*/ 2718827 h 9297812"/>
              <a:gd name="connsiteY1517" fmla="*/ 2718827 h 9297812"/>
              <a:gd name="connsiteX1518" fmla="*/ 2718827 h 9297812"/>
              <a:gd name="connsiteY1518" fmla="*/ 2718827 h 9297812"/>
              <a:gd name="connsiteX1519" fmla="*/ 2718827 h 9297812"/>
              <a:gd name="connsiteY1519" fmla="*/ 2718827 h 9297812"/>
              <a:gd name="connsiteX1520" fmla="*/ 2718827 h 9297812"/>
              <a:gd name="connsiteY1520" fmla="*/ 2718827 h 9297812"/>
              <a:gd name="connsiteX1521" fmla="*/ 2718827 h 9297812"/>
              <a:gd name="connsiteY1521" fmla="*/ 2718827 h 9297812"/>
              <a:gd name="connsiteX1522" fmla="*/ 2718827 h 9297812"/>
              <a:gd name="connsiteY1522" fmla="*/ 2718827 h 9297812"/>
              <a:gd name="connsiteX1523" fmla="*/ 2718827 h 9297812"/>
              <a:gd name="connsiteY1523" fmla="*/ 2718827 h 9297812"/>
              <a:gd name="connsiteX1524" fmla="*/ 2718827 h 9297812"/>
              <a:gd name="connsiteY1524" fmla="*/ 2718827 h 9297812"/>
              <a:gd name="connsiteX1525" fmla="*/ 2718827 h 9297812"/>
              <a:gd name="connsiteY1525" fmla="*/ 2718827 h 9297812"/>
              <a:gd name="connsiteX1526" fmla="*/ 2718827 h 9297812"/>
              <a:gd name="connsiteY1526" fmla="*/ 2718827 h 9297812"/>
              <a:gd name="connsiteX1527" fmla="*/ 2718827 h 9297812"/>
              <a:gd name="connsiteY1527" fmla="*/ 2718827 h 9297812"/>
              <a:gd name="connsiteX1528" fmla="*/ 2718827 h 9297812"/>
              <a:gd name="connsiteY1528" fmla="*/ 2718827 h 9297812"/>
              <a:gd name="connsiteX1529" fmla="*/ 2718827 h 9297812"/>
              <a:gd name="connsiteY1529" fmla="*/ 2718827 h 9297812"/>
              <a:gd name="connsiteX1530" fmla="*/ 2718827 h 9297812"/>
              <a:gd name="connsiteY1530" fmla="*/ 2718827 h 9297812"/>
              <a:gd name="connsiteX1531" fmla="*/ 2718827 h 9297812"/>
              <a:gd name="connsiteY1531" fmla="*/ 2718827 h 9297812"/>
              <a:gd name="connsiteX1532" fmla="*/ 2718827 h 9297812"/>
              <a:gd name="connsiteY1532" fmla="*/ 2718827 h 9297812"/>
              <a:gd name="connsiteX1533" fmla="*/ 2718827 h 9297812"/>
              <a:gd name="connsiteY1533" fmla="*/ 2718827 h 9297812"/>
              <a:gd name="connsiteX1534" fmla="*/ 2718827 h 9297812"/>
              <a:gd name="connsiteY1534" fmla="*/ 2718827 h 9297812"/>
              <a:gd name="connsiteX1535" fmla="*/ 2718827 h 9297812"/>
              <a:gd name="connsiteY1535" fmla="*/ 2718827 h 9297812"/>
              <a:gd name="connsiteX1536" fmla="*/ 2718827 h 9297812"/>
              <a:gd name="connsiteY1536" fmla="*/ 2718827 h 9297812"/>
              <a:gd name="connsiteX1537" fmla="*/ 2718827 h 9297812"/>
              <a:gd name="connsiteY1537" fmla="*/ 2718827 h 9297812"/>
              <a:gd name="connsiteX1538" fmla="*/ 2718827 h 9297812"/>
              <a:gd name="connsiteY1538" fmla="*/ 2718827 h 9297812"/>
              <a:gd name="connsiteX1539" fmla="*/ 2718827 h 9297812"/>
              <a:gd name="connsiteY1539" fmla="*/ 2718827 h 9297812"/>
              <a:gd name="connsiteX1540" fmla="*/ 2718827 h 9297812"/>
              <a:gd name="connsiteY1540" fmla="*/ 2718827 h 9297812"/>
              <a:gd name="connsiteX1541" fmla="*/ 2718827 h 9297812"/>
              <a:gd name="connsiteY1541" fmla="*/ 2718827 h 9297812"/>
              <a:gd name="connsiteX1542" fmla="*/ 2718827 h 9297812"/>
              <a:gd name="connsiteY1542" fmla="*/ 2718827 h 9297812"/>
              <a:gd name="connsiteX1543" fmla="*/ 2718827 h 9297812"/>
              <a:gd name="connsiteY1543" fmla="*/ 2718827 h 9297812"/>
              <a:gd name="connsiteX1544" fmla="*/ 2718827 h 9297812"/>
              <a:gd name="connsiteY1544" fmla="*/ 2718827 h 9297812"/>
              <a:gd name="connsiteX1545" fmla="*/ 2718827 h 9297812"/>
              <a:gd name="connsiteY1545" fmla="*/ 2718827 h 9297812"/>
              <a:gd name="connsiteX1546" fmla="*/ 2718827 h 9297812"/>
              <a:gd name="connsiteY1546" fmla="*/ 2718827 h 9297812"/>
              <a:gd name="connsiteX1547" fmla="*/ 2718827 h 9297812"/>
              <a:gd name="connsiteY1547" fmla="*/ 2718827 h 9297812"/>
              <a:gd name="connsiteX1548" fmla="*/ 2718827 h 9297812"/>
              <a:gd name="connsiteY1548" fmla="*/ 2718827 h 9297812"/>
              <a:gd name="connsiteX1549" fmla="*/ 2718827 h 9297812"/>
              <a:gd name="connsiteY1549" fmla="*/ 2718827 h 9297812"/>
              <a:gd name="connsiteX1550" fmla="*/ 2718827 h 9297812"/>
              <a:gd name="connsiteY1550" fmla="*/ 2718827 h 9297812"/>
              <a:gd name="connsiteX1551" fmla="*/ 2718827 h 9297812"/>
              <a:gd name="connsiteY1551" fmla="*/ 2718827 h 9297812"/>
              <a:gd name="connsiteX1552" fmla="*/ 2718827 h 9297812"/>
              <a:gd name="connsiteY1552" fmla="*/ 2718827 h 9297812"/>
              <a:gd name="connsiteX1553" fmla="*/ 2718827 h 9297812"/>
              <a:gd name="connsiteY1553" fmla="*/ 2718827 h 9297812"/>
              <a:gd name="connsiteX1554" fmla="*/ 2718827 h 9297812"/>
              <a:gd name="connsiteY1554" fmla="*/ 2718827 h 9297812"/>
              <a:gd name="connsiteX1555" fmla="*/ 2718827 h 9297812"/>
              <a:gd name="connsiteY1555" fmla="*/ 2718827 h 9297812"/>
              <a:gd name="connsiteX1556" fmla="*/ 2718827 h 9297812"/>
              <a:gd name="connsiteY1556" fmla="*/ 2718827 h 9297812"/>
              <a:gd name="connsiteX1557" fmla="*/ 2718827 h 9297812"/>
              <a:gd name="connsiteY1557" fmla="*/ 2718827 h 9297812"/>
              <a:gd name="connsiteX1558" fmla="*/ 2718827 h 9297812"/>
              <a:gd name="connsiteY1558" fmla="*/ 2718827 h 9297812"/>
              <a:gd name="connsiteX1559" fmla="*/ 2718827 h 9297812"/>
              <a:gd name="connsiteY1559" fmla="*/ 2718827 h 9297812"/>
              <a:gd name="connsiteX1560" fmla="*/ 2718827 h 9297812"/>
              <a:gd name="connsiteY1560" fmla="*/ 2718827 h 9297812"/>
              <a:gd name="connsiteX1561" fmla="*/ 2718827 h 9297812"/>
              <a:gd name="connsiteY1561" fmla="*/ 2718827 h 9297812"/>
              <a:gd name="connsiteX1562" fmla="*/ 2718827 h 9297812"/>
              <a:gd name="connsiteY1562" fmla="*/ 2718827 h 9297812"/>
              <a:gd name="connsiteX1563" fmla="*/ 2718827 h 9297812"/>
              <a:gd name="connsiteY1563" fmla="*/ 2718827 h 9297812"/>
              <a:gd name="connsiteX1564" fmla="*/ 2718827 h 9297812"/>
              <a:gd name="connsiteY1564" fmla="*/ 2718827 h 9297812"/>
              <a:gd name="connsiteX1565" fmla="*/ 2718827 h 9297812"/>
              <a:gd name="connsiteY1565" fmla="*/ 2718827 h 9297812"/>
              <a:gd name="connsiteX1566" fmla="*/ 2718827 h 9297812"/>
              <a:gd name="connsiteY1566" fmla="*/ 2718827 h 9297812"/>
              <a:gd name="connsiteX1567" fmla="*/ 2718827 h 9297812"/>
              <a:gd name="connsiteY1567" fmla="*/ 2718827 h 9297812"/>
              <a:gd name="connsiteX1568" fmla="*/ 2718827 h 9297812"/>
              <a:gd name="connsiteY1568" fmla="*/ 2718827 h 9297812"/>
              <a:gd name="connsiteX1569" fmla="*/ 2718827 h 9297812"/>
              <a:gd name="connsiteY1569" fmla="*/ 2718827 h 9297812"/>
              <a:gd name="connsiteX1570" fmla="*/ 2718827 h 9297812"/>
              <a:gd name="connsiteY1570" fmla="*/ 2718827 h 9297812"/>
              <a:gd name="connsiteX1571" fmla="*/ 2718827 h 9297812"/>
              <a:gd name="connsiteY1571" fmla="*/ 2718827 h 9297812"/>
              <a:gd name="connsiteX1572" fmla="*/ 2718827 h 9297812"/>
              <a:gd name="connsiteY1572" fmla="*/ 2718827 h 9297812"/>
              <a:gd name="connsiteX1573" fmla="*/ 2718827 h 9297812"/>
              <a:gd name="connsiteY1573" fmla="*/ 2718827 h 9297812"/>
              <a:gd name="connsiteX1574" fmla="*/ 2718827 h 9297812"/>
              <a:gd name="connsiteY1574" fmla="*/ 2718827 h 9297812"/>
              <a:gd name="connsiteX1575" fmla="*/ 2718827 h 9297812"/>
              <a:gd name="connsiteY1575" fmla="*/ 2718827 h 9297812"/>
              <a:gd name="connsiteX1576" fmla="*/ 2718827 h 9297812"/>
              <a:gd name="connsiteY1576" fmla="*/ 2718827 h 9297812"/>
              <a:gd name="connsiteX1577" fmla="*/ 2718827 h 9297812"/>
              <a:gd name="connsiteY1577" fmla="*/ 2718827 h 9297812"/>
              <a:gd name="connsiteX1578" fmla="*/ 2718827 h 9297812"/>
              <a:gd name="connsiteY1578" fmla="*/ 2718827 h 9297812"/>
              <a:gd name="connsiteX1579" fmla="*/ 2718827 h 9297812"/>
              <a:gd name="connsiteY1579" fmla="*/ 2718827 h 9297812"/>
              <a:gd name="connsiteX1580" fmla="*/ 2718827 h 9297812"/>
              <a:gd name="connsiteY1580" fmla="*/ 2718827 h 9297812"/>
              <a:gd name="connsiteX1581" fmla="*/ 2718827 h 9297812"/>
              <a:gd name="connsiteY1581" fmla="*/ 2718827 h 9297812"/>
              <a:gd name="connsiteX1582" fmla="*/ 2718827 h 9297812"/>
              <a:gd name="connsiteY1582" fmla="*/ 2718827 h 9297812"/>
              <a:gd name="connsiteX1583" fmla="*/ 2718827 h 9297812"/>
              <a:gd name="connsiteY1583" fmla="*/ 2718827 h 9297812"/>
              <a:gd name="connsiteX1584" fmla="*/ 2718827 h 9297812"/>
              <a:gd name="connsiteY1584" fmla="*/ 2718827 h 9297812"/>
              <a:gd name="connsiteX1585" fmla="*/ 2718827 h 9297812"/>
              <a:gd name="connsiteY1585" fmla="*/ 2718827 h 9297812"/>
              <a:gd name="connsiteX1586" fmla="*/ 2718827 h 9297812"/>
              <a:gd name="connsiteY1586" fmla="*/ 2718827 h 9297812"/>
              <a:gd name="connsiteX1587" fmla="*/ 2718827 h 9297812"/>
              <a:gd name="connsiteY1587" fmla="*/ 2718827 h 9297812"/>
              <a:gd name="connsiteX1588" fmla="*/ 2718827 h 9297812"/>
              <a:gd name="connsiteY1588" fmla="*/ 2718827 h 9297812"/>
              <a:gd name="connsiteX1589" fmla="*/ 2718827 h 9297812"/>
              <a:gd name="connsiteY1589" fmla="*/ 2718827 h 9297812"/>
              <a:gd name="connsiteX1590" fmla="*/ 2718827 h 9297812"/>
              <a:gd name="connsiteY1590" fmla="*/ 2718827 h 9297812"/>
              <a:gd name="connsiteX1591" fmla="*/ 2718827 h 9297812"/>
              <a:gd name="connsiteY1591" fmla="*/ 2718827 h 9297812"/>
              <a:gd name="connsiteX1592" fmla="*/ 2718827 h 9297812"/>
              <a:gd name="connsiteY1592" fmla="*/ 2718827 h 9297812"/>
              <a:gd name="connsiteX1593" fmla="*/ 2718827 h 9297812"/>
              <a:gd name="connsiteY1593" fmla="*/ 2718827 h 9297812"/>
              <a:gd name="connsiteX1594" fmla="*/ 2718827 h 9297812"/>
              <a:gd name="connsiteY1594" fmla="*/ 2718827 h 9297812"/>
              <a:gd name="connsiteX1595" fmla="*/ 2718827 h 9297812"/>
              <a:gd name="connsiteY1595" fmla="*/ 2718827 h 9297812"/>
              <a:gd name="connsiteX1596" fmla="*/ 2718827 h 9297812"/>
              <a:gd name="connsiteY1596" fmla="*/ 2718827 h 9297812"/>
              <a:gd name="connsiteX1597" fmla="*/ 2718827 h 9297812"/>
              <a:gd name="connsiteY1597" fmla="*/ 2718827 h 9297812"/>
              <a:gd name="connsiteX1598" fmla="*/ 2718827 h 9297812"/>
              <a:gd name="connsiteY1598" fmla="*/ 2718827 h 9297812"/>
              <a:gd name="connsiteX1599" fmla="*/ 2718827 h 9297812"/>
              <a:gd name="connsiteY1599" fmla="*/ 2718827 h 9297812"/>
              <a:gd name="connsiteX1600" fmla="*/ 2718827 h 9297812"/>
              <a:gd name="connsiteY1600" fmla="*/ 2718827 h 9297812"/>
              <a:gd name="connsiteX1601" fmla="*/ 2718827 h 9297812"/>
              <a:gd name="connsiteY1601" fmla="*/ 2718827 h 9297812"/>
              <a:gd name="connsiteX1602" fmla="*/ 2718827 h 9297812"/>
              <a:gd name="connsiteY1602" fmla="*/ 2718827 h 9297812"/>
              <a:gd name="connsiteX1603" fmla="*/ 2718827 h 9297812"/>
              <a:gd name="connsiteY1603" fmla="*/ 2718827 h 9297812"/>
              <a:gd name="connsiteX1604" fmla="*/ 2718827 h 9297812"/>
              <a:gd name="connsiteY1604" fmla="*/ 2718827 h 9297812"/>
              <a:gd name="connsiteX1605" fmla="*/ 2718827 h 9297812"/>
              <a:gd name="connsiteY1605" fmla="*/ 2718827 h 9297812"/>
              <a:gd name="connsiteX1606" fmla="*/ 2718827 h 9297812"/>
              <a:gd name="connsiteY1606" fmla="*/ 2718827 h 9297812"/>
              <a:gd name="connsiteX1607" fmla="*/ 2718827 h 9297812"/>
              <a:gd name="connsiteY1607" fmla="*/ 2718827 h 9297812"/>
              <a:gd name="connsiteX1608" fmla="*/ 2718827 h 9297812"/>
              <a:gd name="connsiteY1608" fmla="*/ 2718827 h 9297812"/>
              <a:gd name="connsiteX1609" fmla="*/ 2718827 h 9297812"/>
              <a:gd name="connsiteY1609" fmla="*/ 2718827 h 9297812"/>
              <a:gd name="connsiteX1610" fmla="*/ 2718827 h 9297812"/>
              <a:gd name="connsiteY1610" fmla="*/ 2718827 h 9297812"/>
              <a:gd name="connsiteX1611" fmla="*/ 2718827 h 9297812"/>
              <a:gd name="connsiteY1611" fmla="*/ 2718827 h 9297812"/>
              <a:gd name="connsiteX1612" fmla="*/ 2718827 h 9297812"/>
              <a:gd name="connsiteY1612" fmla="*/ 2718827 h 9297812"/>
              <a:gd name="connsiteX1613" fmla="*/ 2718827 h 9297812"/>
              <a:gd name="connsiteY1613" fmla="*/ 2718827 h 9297812"/>
              <a:gd name="connsiteX1614" fmla="*/ 2718827 h 9297812"/>
              <a:gd name="connsiteY1614" fmla="*/ 2718827 h 9297812"/>
              <a:gd name="connsiteX1615" fmla="*/ 2718827 h 9297812"/>
              <a:gd name="connsiteY1615" fmla="*/ 2718827 h 9297812"/>
              <a:gd name="connsiteX1616" fmla="*/ 2718827 h 9297812"/>
              <a:gd name="connsiteY1616" fmla="*/ 2718827 h 9297812"/>
              <a:gd name="connsiteX1617" fmla="*/ 2718827 h 9297812"/>
              <a:gd name="connsiteY1617" fmla="*/ 2718827 h 9297812"/>
              <a:gd name="connsiteX1618" fmla="*/ 2718827 h 9297812"/>
              <a:gd name="connsiteY1618" fmla="*/ 2718827 h 9297812"/>
              <a:gd name="connsiteX1619" fmla="*/ 2718827 h 9297812"/>
              <a:gd name="connsiteY1619" fmla="*/ 2718827 h 9297812"/>
              <a:gd name="connsiteX1620" fmla="*/ 2718827 h 9297812"/>
              <a:gd name="connsiteY1620" fmla="*/ 2718827 h 9297812"/>
              <a:gd name="connsiteX1621" fmla="*/ 2718827 h 9297812"/>
              <a:gd name="connsiteY1621" fmla="*/ 2718827 h 9297812"/>
              <a:gd name="connsiteX1622" fmla="*/ 2718827 h 9297812"/>
              <a:gd name="connsiteY1622" fmla="*/ 2718827 h 9297812"/>
              <a:gd name="connsiteX1623" fmla="*/ 2718827 h 9297812"/>
              <a:gd name="connsiteY1623" fmla="*/ 2718827 h 9297812"/>
              <a:gd name="connsiteX1624" fmla="*/ 2718827 h 9297812"/>
              <a:gd name="connsiteY1624" fmla="*/ 2718827 h 9297812"/>
              <a:gd name="connsiteX1625" fmla="*/ 2718827 h 9297812"/>
              <a:gd name="connsiteY1625" fmla="*/ 2718827 h 9297812"/>
              <a:gd name="connsiteX1626" fmla="*/ 2718827 h 9297812"/>
              <a:gd name="connsiteY1626" fmla="*/ 2718827 h 9297812"/>
              <a:gd name="connsiteX1627" fmla="*/ 2718827 h 9297812"/>
              <a:gd name="connsiteY1627" fmla="*/ 2718827 h 9297812"/>
              <a:gd name="connsiteX1628" fmla="*/ 2718827 h 9297812"/>
              <a:gd name="connsiteY1628" fmla="*/ 2718827 h 9297812"/>
              <a:gd name="connsiteX1629" fmla="*/ 2718827 h 9297812"/>
              <a:gd name="connsiteY1629" fmla="*/ 2718827 h 9297812"/>
              <a:gd name="connsiteX1630" fmla="*/ 2718827 h 9297812"/>
              <a:gd name="connsiteY1630" fmla="*/ 2718827 h 9297812"/>
              <a:gd name="connsiteX1631" fmla="*/ 2718827 h 9297812"/>
              <a:gd name="connsiteY1631" fmla="*/ 2718827 h 9297812"/>
              <a:gd name="connsiteX1632" fmla="*/ 2718827 h 9297812"/>
              <a:gd name="connsiteY1632" fmla="*/ 2718827 h 9297812"/>
              <a:gd name="connsiteX1633" fmla="*/ 2718827 h 9297812"/>
              <a:gd name="connsiteY1633" fmla="*/ 2718827 h 9297812"/>
              <a:gd name="connsiteX1634" fmla="*/ 2718827 h 9297812"/>
              <a:gd name="connsiteY1634" fmla="*/ 2718827 h 9297812"/>
              <a:gd name="connsiteX1635" fmla="*/ 2718827 h 9297812"/>
              <a:gd name="connsiteY1635" fmla="*/ 2718827 h 9297812"/>
              <a:gd name="connsiteX1636" fmla="*/ 2718827 h 9297812"/>
              <a:gd name="connsiteY1636" fmla="*/ 2718827 h 9297812"/>
              <a:gd name="connsiteX1637" fmla="*/ 2718827 h 9297812"/>
              <a:gd name="connsiteY1637" fmla="*/ 2718827 h 9297812"/>
              <a:gd name="connsiteX1638" fmla="*/ 2718827 h 9297812"/>
              <a:gd name="connsiteY1638" fmla="*/ 2718827 h 9297812"/>
              <a:gd name="connsiteX1639" fmla="*/ 2718827 h 9297812"/>
              <a:gd name="connsiteY1639" fmla="*/ 2718827 h 9297812"/>
              <a:gd name="connsiteX1640" fmla="*/ 2718827 h 9297812"/>
              <a:gd name="connsiteY1640" fmla="*/ 2718827 h 9297812"/>
              <a:gd name="connsiteX1641" fmla="*/ 2718827 h 9297812"/>
              <a:gd name="connsiteY1641" fmla="*/ 2718827 h 9297812"/>
              <a:gd name="connsiteX1642" fmla="*/ 2718827 h 9297812"/>
              <a:gd name="connsiteY1642" fmla="*/ 2718827 h 9297812"/>
              <a:gd name="connsiteX1643" fmla="*/ 2718827 h 9297812"/>
              <a:gd name="connsiteY1643" fmla="*/ 2718827 h 9297812"/>
              <a:gd name="connsiteX1644" fmla="*/ 2718827 h 9297812"/>
              <a:gd name="connsiteY1644" fmla="*/ 2718827 h 9297812"/>
              <a:gd name="connsiteX1645" fmla="*/ 2718827 h 9297812"/>
              <a:gd name="connsiteY1645" fmla="*/ 2718827 h 9297812"/>
              <a:gd name="connsiteX1646" fmla="*/ 2718827 h 9297812"/>
              <a:gd name="connsiteY1646" fmla="*/ 2718827 h 9297812"/>
              <a:gd name="connsiteX1647" fmla="*/ 2718827 h 9297812"/>
              <a:gd name="connsiteY1647" fmla="*/ 2718827 h 9297812"/>
              <a:gd name="connsiteX1648" fmla="*/ 2718827 h 9297812"/>
              <a:gd name="connsiteY1648" fmla="*/ 2718827 h 9297812"/>
              <a:gd name="connsiteX1649" fmla="*/ 2718827 h 9297812"/>
              <a:gd name="connsiteY1649" fmla="*/ 2718827 h 9297812"/>
              <a:gd name="connsiteX1650" fmla="*/ 2718827 h 9297812"/>
              <a:gd name="connsiteY1650" fmla="*/ 2718827 h 9297812"/>
              <a:gd name="connsiteX1651" fmla="*/ 2718827 h 9297812"/>
              <a:gd name="connsiteY1651" fmla="*/ 2718827 h 9297812"/>
              <a:gd name="connsiteX1652" fmla="*/ 2718827 h 9297812"/>
              <a:gd name="connsiteY1652" fmla="*/ 2718827 h 9297812"/>
              <a:gd name="connsiteX1653" fmla="*/ 2718827 h 9297812"/>
              <a:gd name="connsiteY1653" fmla="*/ 2718827 h 9297812"/>
              <a:gd name="connsiteX1654" fmla="*/ 2718827 h 9297812"/>
              <a:gd name="connsiteY1654" fmla="*/ 2718827 h 9297812"/>
              <a:gd name="connsiteX1655" fmla="*/ 2718827 h 9297812"/>
              <a:gd name="connsiteY1655" fmla="*/ 2718827 h 9297812"/>
              <a:gd name="connsiteX1656" fmla="*/ 2718827 h 9297812"/>
              <a:gd name="connsiteY1656" fmla="*/ 2718827 h 9297812"/>
              <a:gd name="connsiteX1657" fmla="*/ 2718827 h 9297812"/>
              <a:gd name="connsiteY1657" fmla="*/ 2718827 h 9297812"/>
              <a:gd name="connsiteX1658" fmla="*/ 2718827 h 9297812"/>
              <a:gd name="connsiteY1658" fmla="*/ 2718827 h 9297812"/>
              <a:gd name="connsiteX1659" fmla="*/ 2718827 h 9297812"/>
              <a:gd name="connsiteY1659" fmla="*/ 2718827 h 9297812"/>
              <a:gd name="connsiteX1660" fmla="*/ 2718827 h 9297812"/>
              <a:gd name="connsiteY1660" fmla="*/ 2718827 h 9297812"/>
              <a:gd name="connsiteX1661" fmla="*/ 2718827 h 9297812"/>
              <a:gd name="connsiteY1661" fmla="*/ 2718827 h 9297812"/>
              <a:gd name="connsiteX1662" fmla="*/ 2718827 h 9297812"/>
              <a:gd name="connsiteY1662" fmla="*/ 2718827 h 9297812"/>
              <a:gd name="connsiteX1663" fmla="*/ 2718827 h 9297812"/>
              <a:gd name="connsiteY1663" fmla="*/ 2718827 h 9297812"/>
              <a:gd name="connsiteX1664" fmla="*/ 2718827 h 9297812"/>
              <a:gd name="connsiteY1664" fmla="*/ 2718827 h 9297812"/>
              <a:gd name="connsiteX1665" fmla="*/ 2718827 h 9297812"/>
              <a:gd name="connsiteY1665" fmla="*/ 2718827 h 9297812"/>
              <a:gd name="connsiteX1666" fmla="*/ 2718827 h 9297812"/>
              <a:gd name="connsiteY1666" fmla="*/ 2718827 h 9297812"/>
              <a:gd name="connsiteX1667" fmla="*/ 2718827 h 9297812"/>
              <a:gd name="connsiteY1667" fmla="*/ 2718827 h 9297812"/>
              <a:gd name="connsiteX1668" fmla="*/ 2718827 h 9297812"/>
              <a:gd name="connsiteY1668" fmla="*/ 2718827 h 9297812"/>
              <a:gd name="connsiteX1669" fmla="*/ 2718827 h 9297812"/>
              <a:gd name="connsiteY1669" fmla="*/ 2718827 h 9297812"/>
              <a:gd name="connsiteX1670" fmla="*/ 2718827 h 9297812"/>
              <a:gd name="connsiteY1670" fmla="*/ 2718827 h 9297812"/>
              <a:gd name="connsiteX1671" fmla="*/ 2718827 h 9297812"/>
              <a:gd name="connsiteY1671" fmla="*/ 2718827 h 9297812"/>
              <a:gd name="connsiteX1672" fmla="*/ 2718827 h 9297812"/>
              <a:gd name="connsiteY1672" fmla="*/ 2718827 h 9297812"/>
              <a:gd name="connsiteX1673" fmla="*/ 2718827 h 9297812"/>
              <a:gd name="connsiteY1673" fmla="*/ 2718827 h 9297812"/>
              <a:gd name="connsiteX1674" fmla="*/ 2718827 h 9297812"/>
              <a:gd name="connsiteY1674" fmla="*/ 2718827 h 9297812"/>
              <a:gd name="connsiteX1675" fmla="*/ 2718827 h 9297812"/>
              <a:gd name="connsiteY1675" fmla="*/ 2718827 h 9297812"/>
              <a:gd name="connsiteX1676" fmla="*/ 2718827 h 9297812"/>
              <a:gd name="connsiteY1676" fmla="*/ 2718827 h 9297812"/>
              <a:gd name="connsiteX1677" fmla="*/ 2718827 h 9297812"/>
              <a:gd name="connsiteY1677" fmla="*/ 2718827 h 9297812"/>
              <a:gd name="connsiteX1678" fmla="*/ 2718827 h 9297812"/>
              <a:gd name="connsiteY1678" fmla="*/ 2718827 h 9297812"/>
              <a:gd name="connsiteX1679" fmla="*/ 2718827 h 9297812"/>
              <a:gd name="connsiteY1679" fmla="*/ 2718827 h 9297812"/>
              <a:gd name="connsiteX1680" fmla="*/ 2718827 h 9297812"/>
              <a:gd name="connsiteY1680" fmla="*/ 2718827 h 9297812"/>
              <a:gd name="connsiteX1681" fmla="*/ 2718827 h 9297812"/>
              <a:gd name="connsiteY1681" fmla="*/ 2718827 h 9297812"/>
              <a:gd name="connsiteX1682" fmla="*/ 2718827 h 9297812"/>
              <a:gd name="connsiteY1682" fmla="*/ 2718827 h 9297812"/>
              <a:gd name="connsiteX1683" fmla="*/ 2718827 h 9297812"/>
              <a:gd name="connsiteY1683" fmla="*/ 2718827 h 9297812"/>
              <a:gd name="connsiteX1684" fmla="*/ 2718827 h 9297812"/>
              <a:gd name="connsiteY1684" fmla="*/ 2718827 h 9297812"/>
              <a:gd name="connsiteX1685" fmla="*/ 2718827 h 9297812"/>
              <a:gd name="connsiteY1685" fmla="*/ 2718827 h 9297812"/>
              <a:gd name="connsiteX1686" fmla="*/ 2718827 h 9297812"/>
              <a:gd name="connsiteY1686" fmla="*/ 2718827 h 9297812"/>
              <a:gd name="connsiteX1687" fmla="*/ 2718827 h 9297812"/>
              <a:gd name="connsiteY1687" fmla="*/ 2718827 h 9297812"/>
              <a:gd name="connsiteX1688" fmla="*/ 2718827 h 9297812"/>
              <a:gd name="connsiteY1688" fmla="*/ 2718827 h 9297812"/>
              <a:gd name="connsiteX1689" fmla="*/ 2718827 h 9297812"/>
              <a:gd name="connsiteY1689" fmla="*/ 2718827 h 9297812"/>
              <a:gd name="connsiteX1690" fmla="*/ 2718827 h 9297812"/>
              <a:gd name="connsiteY1690" fmla="*/ 2718827 h 9297812"/>
              <a:gd name="connsiteX1691" fmla="*/ 2718827 h 9297812"/>
              <a:gd name="connsiteY1691" fmla="*/ 2718827 h 9297812"/>
              <a:gd name="connsiteX1692" fmla="*/ 2718827 h 9297812"/>
              <a:gd name="connsiteY1692" fmla="*/ 2718827 h 9297812"/>
              <a:gd name="connsiteX1693" fmla="*/ 2718827 h 9297812"/>
              <a:gd name="connsiteY1693" fmla="*/ 2718827 h 9297812"/>
              <a:gd name="connsiteX1694" fmla="*/ 2718827 h 9297812"/>
              <a:gd name="connsiteY1694" fmla="*/ 2718827 h 9297812"/>
              <a:gd name="connsiteX1695" fmla="*/ 2718827 h 9297812"/>
              <a:gd name="connsiteY1695" fmla="*/ 2718827 h 9297812"/>
              <a:gd name="connsiteX1696" fmla="*/ 2718827 h 9297812"/>
              <a:gd name="connsiteY1696" fmla="*/ 2718827 h 9297812"/>
              <a:gd name="connsiteX1697" fmla="*/ 2718827 h 9297812"/>
              <a:gd name="connsiteY1697" fmla="*/ 2718827 h 9297812"/>
              <a:gd name="connsiteX1698" fmla="*/ 2718827 h 9297812"/>
              <a:gd name="connsiteY1698" fmla="*/ 2718827 h 9297812"/>
              <a:gd name="connsiteX1699" fmla="*/ 2718827 h 9297812"/>
              <a:gd name="connsiteY1699" fmla="*/ 2718827 h 9297812"/>
              <a:gd name="connsiteX1700" fmla="*/ 2718827 h 9297812"/>
              <a:gd name="connsiteY1700" fmla="*/ 2718827 h 9297812"/>
              <a:gd name="connsiteX1701" fmla="*/ 2718827 h 9297812"/>
              <a:gd name="connsiteY1701" fmla="*/ 2718827 h 9297812"/>
              <a:gd name="connsiteX1702" fmla="*/ 2718827 h 9297812"/>
              <a:gd name="connsiteY1702" fmla="*/ 2718827 h 9297812"/>
              <a:gd name="connsiteX1703" fmla="*/ 2718827 h 9297812"/>
              <a:gd name="connsiteY1703" fmla="*/ 2718827 h 9297812"/>
              <a:gd name="connsiteX1704" fmla="*/ 2718827 h 9297812"/>
              <a:gd name="connsiteY1704" fmla="*/ 2718827 h 9297812"/>
              <a:gd name="connsiteX1705" fmla="*/ 2718827 h 9297812"/>
              <a:gd name="connsiteY1705" fmla="*/ 2718827 h 9297812"/>
              <a:gd name="connsiteX1706" fmla="*/ 2718827 h 9297812"/>
              <a:gd name="connsiteY1706" fmla="*/ 2718827 h 9297812"/>
              <a:gd name="connsiteX1707" fmla="*/ 2718827 h 9297812"/>
              <a:gd name="connsiteY1707" fmla="*/ 2718827 h 9297812"/>
              <a:gd name="connsiteX1708" fmla="*/ 2718827 h 9297812"/>
              <a:gd name="connsiteY1708" fmla="*/ 2718827 h 9297812"/>
              <a:gd name="connsiteX1709" fmla="*/ 2718827 h 9297812"/>
              <a:gd name="connsiteY1709" fmla="*/ 2718827 h 9297812"/>
              <a:gd name="connsiteX1710" fmla="*/ 2718827 h 9297812"/>
              <a:gd name="connsiteY1710" fmla="*/ 2718827 h 9297812"/>
              <a:gd name="connsiteX1711" fmla="*/ 2718827 h 9297812"/>
              <a:gd name="connsiteY1711" fmla="*/ 2718827 h 9297812"/>
              <a:gd name="connsiteX1712" fmla="*/ 2718827 h 9297812"/>
              <a:gd name="connsiteY1712" fmla="*/ 2718827 h 9297812"/>
              <a:gd name="connsiteX1713" fmla="*/ 2718827 h 9297812"/>
              <a:gd name="connsiteY1713" fmla="*/ 2718827 h 9297812"/>
              <a:gd name="connsiteX1714" fmla="*/ 2718827 h 9297812"/>
              <a:gd name="connsiteY1714" fmla="*/ 2718827 h 9297812"/>
              <a:gd name="connsiteX1715" fmla="*/ 2718827 h 9297812"/>
              <a:gd name="connsiteY1715" fmla="*/ 2718827 h 9297812"/>
              <a:gd name="connsiteX1716" fmla="*/ 2718827 h 9297812"/>
              <a:gd name="connsiteY1716" fmla="*/ 2718827 h 9297812"/>
              <a:gd name="connsiteX1717" fmla="*/ 2718827 h 9297812"/>
              <a:gd name="connsiteY1717" fmla="*/ 2718827 h 9297812"/>
              <a:gd name="connsiteX1718" fmla="*/ 2718827 h 9297812"/>
              <a:gd name="connsiteY1718" fmla="*/ 2718827 h 9297812"/>
              <a:gd name="connsiteX1719" fmla="*/ 2718827 h 9297812"/>
              <a:gd name="connsiteY1719" fmla="*/ 2718827 h 9297812"/>
              <a:gd name="connsiteX1720" fmla="*/ 2718827 h 9297812"/>
              <a:gd name="connsiteY1720" fmla="*/ 2718827 h 9297812"/>
              <a:gd name="connsiteX1721" fmla="*/ 2718827 h 9297812"/>
              <a:gd name="connsiteY1721" fmla="*/ 2718827 h 9297812"/>
              <a:gd name="connsiteX1722" fmla="*/ 2718827 h 9297812"/>
              <a:gd name="connsiteY1722" fmla="*/ 2718827 h 9297812"/>
              <a:gd name="connsiteX1723" fmla="*/ 2718827 h 9297812"/>
              <a:gd name="connsiteY1723" fmla="*/ 2718827 h 9297812"/>
              <a:gd name="connsiteX1724" fmla="*/ 2718827 h 9297812"/>
              <a:gd name="connsiteY1724" fmla="*/ 2718827 h 9297812"/>
              <a:gd name="connsiteX1725" fmla="*/ 2718827 h 9297812"/>
              <a:gd name="connsiteY1725" fmla="*/ 2718827 h 9297812"/>
              <a:gd name="connsiteX1726" fmla="*/ 2718827 h 9297812"/>
              <a:gd name="connsiteY1726" fmla="*/ 2718827 h 9297812"/>
              <a:gd name="connsiteX1727" fmla="*/ 2718827 h 9297812"/>
              <a:gd name="connsiteY1727" fmla="*/ 2718827 h 9297812"/>
              <a:gd name="connsiteX1728" fmla="*/ 2718827 h 9297812"/>
              <a:gd name="connsiteY1728" fmla="*/ 2718827 h 9297812"/>
              <a:gd name="connsiteX1729" fmla="*/ 2718827 h 9297812"/>
              <a:gd name="connsiteY1729" fmla="*/ 2718827 h 9297812"/>
              <a:gd name="connsiteX1730" fmla="*/ 2718827 h 9297812"/>
              <a:gd name="connsiteY1730" fmla="*/ 2718827 h 9297812"/>
              <a:gd name="connsiteX1731" fmla="*/ 2718827 h 9297812"/>
              <a:gd name="connsiteY1731" fmla="*/ 2718827 h 9297812"/>
              <a:gd name="connsiteX1732" fmla="*/ 2718827 h 9297812"/>
              <a:gd name="connsiteY1732" fmla="*/ 2718827 h 9297812"/>
              <a:gd name="connsiteX1733" fmla="*/ 2718827 h 9297812"/>
              <a:gd name="connsiteY1733" fmla="*/ 2718827 h 9297812"/>
              <a:gd name="connsiteX1734" fmla="*/ 2718827 h 9297812"/>
              <a:gd name="connsiteY1734" fmla="*/ 2718827 h 9297812"/>
              <a:gd name="connsiteX1735" fmla="*/ 2718827 h 9297812"/>
              <a:gd name="connsiteY1735" fmla="*/ 2718827 h 9297812"/>
              <a:gd name="connsiteX1736" fmla="*/ 2718827 h 9297812"/>
              <a:gd name="connsiteY1736" fmla="*/ 2718827 h 9297812"/>
              <a:gd name="connsiteX1737" fmla="*/ 2718827 h 9297812"/>
              <a:gd name="connsiteY1737" fmla="*/ 2718827 h 9297812"/>
              <a:gd name="connsiteX1738" fmla="*/ 2718827 h 9297812"/>
              <a:gd name="connsiteY1738" fmla="*/ 2718827 h 9297812"/>
              <a:gd name="connsiteX1739" fmla="*/ 2718827 h 9297812"/>
              <a:gd name="connsiteY1739" fmla="*/ 2718827 h 9297812"/>
              <a:gd name="connsiteX1740" fmla="*/ 2718827 h 9297812"/>
              <a:gd name="connsiteY1740" fmla="*/ 2718827 h 9297812"/>
              <a:gd name="connsiteX1741" fmla="*/ 2718827 h 9297812"/>
              <a:gd name="connsiteY1741" fmla="*/ 2718827 h 9297812"/>
              <a:gd name="connsiteX1742" fmla="*/ 2718827 h 9297812"/>
              <a:gd name="connsiteY1742" fmla="*/ 2718827 h 9297812"/>
              <a:gd name="connsiteX1743" fmla="*/ 2718827 h 9297812"/>
              <a:gd name="connsiteY1743" fmla="*/ 2718827 h 9297812"/>
              <a:gd name="connsiteX1744" fmla="*/ 2718827 h 9297812"/>
              <a:gd name="connsiteY1744" fmla="*/ 2718827 h 9297812"/>
              <a:gd name="connsiteX1745" fmla="*/ 2718827 h 9297812"/>
              <a:gd name="connsiteY1745" fmla="*/ 2718827 h 9297812"/>
              <a:gd name="connsiteX1746" fmla="*/ 2718827 h 9297812"/>
              <a:gd name="connsiteY1746" fmla="*/ 2718827 h 9297812"/>
              <a:gd name="connsiteX1747" fmla="*/ 2718827 h 9297812"/>
              <a:gd name="connsiteY1747" fmla="*/ 2718827 h 9297812"/>
              <a:gd name="connsiteX1748" fmla="*/ 2718827 h 9297812"/>
              <a:gd name="connsiteY1748" fmla="*/ 2718827 h 9297812"/>
              <a:gd name="connsiteX1749" fmla="*/ 2718827 h 9297812"/>
              <a:gd name="connsiteY1749" fmla="*/ 2718827 h 9297812"/>
              <a:gd name="connsiteX1750" fmla="*/ 2718827 h 9297812"/>
              <a:gd name="connsiteY1750" fmla="*/ 2718827 h 9297812"/>
              <a:gd name="connsiteX1751" fmla="*/ 2718827 h 9297812"/>
              <a:gd name="connsiteY1751" fmla="*/ 2718827 h 9297812"/>
              <a:gd name="connsiteX1752" fmla="*/ 2718827 h 9297812"/>
              <a:gd name="connsiteY1752" fmla="*/ 2718827 h 9297812"/>
              <a:gd name="connsiteX1753" fmla="*/ 2718827 h 9297812"/>
              <a:gd name="connsiteY1753" fmla="*/ 2718827 h 9297812"/>
              <a:gd name="connsiteX1754" fmla="*/ 2718827 h 9297812"/>
              <a:gd name="connsiteY1754" fmla="*/ 2718827 h 9297812"/>
              <a:gd name="connsiteX1755" fmla="*/ 2718827 h 9297812"/>
              <a:gd name="connsiteY1755" fmla="*/ 2718827 h 9297812"/>
              <a:gd name="connsiteX1756" fmla="*/ 2718827 h 9297812"/>
              <a:gd name="connsiteY1756" fmla="*/ 2718827 h 9297812"/>
              <a:gd name="connsiteX1757" fmla="*/ 2718827 h 9297812"/>
              <a:gd name="connsiteY1757" fmla="*/ 2718827 h 9297812"/>
              <a:gd name="connsiteX1758" fmla="*/ 2718827 h 9297812"/>
              <a:gd name="connsiteY1758" fmla="*/ 2718827 h 9297812"/>
              <a:gd name="connsiteX1759" fmla="*/ 2718827 h 9297812"/>
              <a:gd name="connsiteY1759" fmla="*/ 2718827 h 9297812"/>
              <a:gd name="connsiteX1760" fmla="*/ 2718827 h 9297812"/>
              <a:gd name="connsiteY1760" fmla="*/ 2718827 h 9297812"/>
              <a:gd name="connsiteX1761" fmla="*/ 2718827 h 9297812"/>
              <a:gd name="connsiteY1761" fmla="*/ 2718827 h 9297812"/>
              <a:gd name="connsiteX1762" fmla="*/ 2718827 h 9297812"/>
              <a:gd name="connsiteY1762" fmla="*/ 2718827 h 9297812"/>
              <a:gd name="connsiteX1763" fmla="*/ 2718827 h 9297812"/>
              <a:gd name="connsiteY1763" fmla="*/ 2718827 h 9297812"/>
              <a:gd name="connsiteX1764" fmla="*/ 2718827 h 9297812"/>
              <a:gd name="connsiteY1764" fmla="*/ 2718827 h 9297812"/>
              <a:gd name="connsiteX1765" fmla="*/ 2718827 h 9297812"/>
              <a:gd name="connsiteY1765" fmla="*/ 2718827 h 9297812"/>
              <a:gd name="connsiteX1766" fmla="*/ 2718827 h 9297812"/>
              <a:gd name="connsiteY1766" fmla="*/ 2718827 h 9297812"/>
              <a:gd name="connsiteX1767" fmla="*/ 2718827 h 9297812"/>
              <a:gd name="connsiteY1767" fmla="*/ 2718827 h 9297812"/>
              <a:gd name="connsiteX1768" fmla="*/ 2718827 h 9297812"/>
              <a:gd name="connsiteY1768" fmla="*/ 2718827 h 9297812"/>
              <a:gd name="connsiteX1769" fmla="*/ 2718827 h 9297812"/>
              <a:gd name="connsiteY1769" fmla="*/ 2718827 h 9297812"/>
              <a:gd name="connsiteX1770" fmla="*/ 2718827 h 9297812"/>
              <a:gd name="connsiteY1770" fmla="*/ 2718827 h 9297812"/>
              <a:gd name="connsiteX1771" fmla="*/ 2718827 h 9297812"/>
              <a:gd name="connsiteY1771" fmla="*/ 2718827 h 9297812"/>
              <a:gd name="connsiteX1772" fmla="*/ 2718827 h 9297812"/>
              <a:gd name="connsiteY1772" fmla="*/ 2718827 h 9297812"/>
              <a:gd name="connsiteX1773" fmla="*/ 2718827 h 9297812"/>
              <a:gd name="connsiteY1773" fmla="*/ 2718827 h 9297812"/>
              <a:gd name="connsiteX1774" fmla="*/ 2718827 h 9297812"/>
              <a:gd name="connsiteY1774" fmla="*/ 2718827 h 9297812"/>
              <a:gd name="connsiteX1775" fmla="*/ 2718827 h 9297812"/>
              <a:gd name="connsiteY1775" fmla="*/ 2718827 h 9297812"/>
              <a:gd name="connsiteX1776" fmla="*/ 2718827 h 9297812"/>
              <a:gd name="connsiteY1776" fmla="*/ 2718827 h 9297812"/>
              <a:gd name="connsiteX1777" fmla="*/ 2718827 h 9297812"/>
              <a:gd name="connsiteY1777" fmla="*/ 2718827 h 9297812"/>
              <a:gd name="connsiteX1778" fmla="*/ 2718827 h 9297812"/>
              <a:gd name="connsiteY1778" fmla="*/ 2718827 h 9297812"/>
              <a:gd name="connsiteX1779" fmla="*/ 2718827 h 9297812"/>
              <a:gd name="connsiteY1779" fmla="*/ 2718827 h 9297812"/>
              <a:gd name="connsiteX1780" fmla="*/ 2718827 h 9297812"/>
              <a:gd name="connsiteY1780" fmla="*/ 2718827 h 9297812"/>
              <a:gd name="connsiteX1781" fmla="*/ 2718827 h 9297812"/>
              <a:gd name="connsiteY1781" fmla="*/ 2718827 h 9297812"/>
              <a:gd name="connsiteX1782" fmla="*/ 2718827 h 9297812"/>
              <a:gd name="connsiteY1782" fmla="*/ 2718827 h 9297812"/>
              <a:gd name="connsiteX1783" fmla="*/ 2718827 h 9297812"/>
              <a:gd name="connsiteY1783" fmla="*/ 2718827 h 9297812"/>
              <a:gd name="connsiteX1784" fmla="*/ 2718827 h 9297812"/>
              <a:gd name="connsiteY1784" fmla="*/ 2718827 h 9297812"/>
              <a:gd name="connsiteX1785" fmla="*/ 2718827 h 9297812"/>
              <a:gd name="connsiteY1785" fmla="*/ 2718827 h 9297812"/>
              <a:gd name="connsiteX1786" fmla="*/ 2718827 h 9297812"/>
              <a:gd name="connsiteY1786" fmla="*/ 2718827 h 9297812"/>
              <a:gd name="connsiteX1787" fmla="*/ 2718827 h 9297812"/>
              <a:gd name="connsiteY1787" fmla="*/ 2718827 h 9297812"/>
              <a:gd name="connsiteX1788" fmla="*/ 2718827 h 9297812"/>
              <a:gd name="connsiteY1788" fmla="*/ 2718827 h 9297812"/>
              <a:gd name="connsiteX1789" fmla="*/ 2718827 h 9297812"/>
              <a:gd name="connsiteY1789" fmla="*/ 2718827 h 9297812"/>
              <a:gd name="connsiteX1790" fmla="*/ 2718827 h 9297812"/>
              <a:gd name="connsiteY1790" fmla="*/ 2718827 h 9297812"/>
              <a:gd name="connsiteX1791" fmla="*/ 2718827 h 9297812"/>
              <a:gd name="connsiteY1791" fmla="*/ 2718827 h 9297812"/>
              <a:gd name="connsiteX1792" fmla="*/ 2718827 h 9297812"/>
              <a:gd name="connsiteY1792" fmla="*/ 2718827 h 9297812"/>
              <a:gd name="connsiteX1793" fmla="*/ 2718827 h 9297812"/>
              <a:gd name="connsiteY1793" fmla="*/ 2718827 h 9297812"/>
              <a:gd name="connsiteX1794" fmla="*/ 2718827 h 9297812"/>
              <a:gd name="connsiteY1794" fmla="*/ 2718827 h 9297812"/>
              <a:gd name="connsiteX1795" fmla="*/ 2718827 h 9297812"/>
              <a:gd name="connsiteY1795" fmla="*/ 2718827 h 9297812"/>
              <a:gd name="connsiteX1796" fmla="*/ 2718827 h 9297812"/>
              <a:gd name="connsiteY1796" fmla="*/ 2718827 h 9297812"/>
              <a:gd name="connsiteX1797" fmla="*/ 2718827 h 9297812"/>
              <a:gd name="connsiteY1797" fmla="*/ 2718827 h 9297812"/>
              <a:gd name="connsiteX1798" fmla="*/ 2718827 h 9297812"/>
              <a:gd name="connsiteY1798" fmla="*/ 2718827 h 9297812"/>
              <a:gd name="connsiteX1799" fmla="*/ 2718827 h 9297812"/>
              <a:gd name="connsiteY1799" fmla="*/ 2718827 h 9297812"/>
              <a:gd name="connsiteX1800" fmla="*/ 2718827 h 9297812"/>
              <a:gd name="connsiteY1800" fmla="*/ 2718827 h 9297812"/>
              <a:gd name="connsiteX1801" fmla="*/ 2718827 h 9297812"/>
              <a:gd name="connsiteY1801" fmla="*/ 2718827 h 9297812"/>
              <a:gd name="connsiteX1802" fmla="*/ 2718827 h 9297812"/>
              <a:gd name="connsiteY1802" fmla="*/ 2718827 h 9297812"/>
              <a:gd name="connsiteX1803" fmla="*/ 2718827 h 9297812"/>
              <a:gd name="connsiteY1803" fmla="*/ 2718827 h 9297812"/>
              <a:gd name="connsiteX1804" fmla="*/ 2718827 h 9297812"/>
              <a:gd name="connsiteY1804" fmla="*/ 2718827 h 9297812"/>
              <a:gd name="connsiteX1805" fmla="*/ 2718827 h 9297812"/>
              <a:gd name="connsiteY1805" fmla="*/ 2718827 h 9297812"/>
              <a:gd name="connsiteX1806" fmla="*/ 2718827 h 9297812"/>
              <a:gd name="connsiteY1806" fmla="*/ 2718827 h 9297812"/>
              <a:gd name="connsiteX1807" fmla="*/ 2718827 h 9297812"/>
              <a:gd name="connsiteY1807" fmla="*/ 2718827 h 9297812"/>
              <a:gd name="connsiteX1808" fmla="*/ 2718827 h 9297812"/>
              <a:gd name="connsiteY1808" fmla="*/ 2718827 h 9297812"/>
              <a:gd name="connsiteX1809" fmla="*/ 2718827 h 9297812"/>
              <a:gd name="connsiteY1809" fmla="*/ 2718827 h 9297812"/>
              <a:gd name="connsiteX1810" fmla="*/ 2718827 h 9297812"/>
              <a:gd name="connsiteY1810" fmla="*/ 2718827 h 9297812"/>
              <a:gd name="connsiteX1811" fmla="*/ 2718827 h 9297812"/>
              <a:gd name="connsiteY1811" fmla="*/ 2718827 h 9297812"/>
              <a:gd name="connsiteX1812" fmla="*/ 2718827 h 9297812"/>
              <a:gd name="connsiteY1812" fmla="*/ 2718827 h 9297812"/>
              <a:gd name="connsiteX1813" fmla="*/ 2718827 h 9297812"/>
              <a:gd name="connsiteY1813" fmla="*/ 2718827 h 9297812"/>
              <a:gd name="connsiteX1814" fmla="*/ 2718827 h 9297812"/>
              <a:gd name="connsiteY1814" fmla="*/ 2718827 h 9297812"/>
              <a:gd name="connsiteX1815" fmla="*/ 2718827 h 9297812"/>
              <a:gd name="connsiteY1815" fmla="*/ 2718827 h 9297812"/>
              <a:gd name="connsiteX1816" fmla="*/ 2718827 h 9297812"/>
              <a:gd name="connsiteY1816" fmla="*/ 2718827 h 9297812"/>
              <a:gd name="connsiteX1817" fmla="*/ 2718827 h 9297812"/>
              <a:gd name="connsiteY1817" fmla="*/ 2718827 h 9297812"/>
              <a:gd name="connsiteX1818" fmla="*/ 2718827 h 9297812"/>
              <a:gd name="connsiteY1818" fmla="*/ 2718827 h 9297812"/>
              <a:gd name="connsiteX1819" fmla="*/ 2718827 h 9297812"/>
              <a:gd name="connsiteY1819" fmla="*/ 2718827 h 9297812"/>
              <a:gd name="connsiteX1820" fmla="*/ 2718827 h 9297812"/>
              <a:gd name="connsiteY1820" fmla="*/ 2718827 h 9297812"/>
              <a:gd name="connsiteX1821" fmla="*/ 2718827 h 9297812"/>
              <a:gd name="connsiteY1821" fmla="*/ 2718827 h 9297812"/>
              <a:gd name="connsiteX1822" fmla="*/ 2718827 h 9297812"/>
              <a:gd name="connsiteY1822" fmla="*/ 2718827 h 9297812"/>
              <a:gd name="connsiteX1823" fmla="*/ 2718827 h 9297812"/>
              <a:gd name="connsiteY1823" fmla="*/ 2718827 h 9297812"/>
              <a:gd name="connsiteX1824" fmla="*/ 2718827 h 9297812"/>
              <a:gd name="connsiteY1824" fmla="*/ 2718827 h 9297812"/>
              <a:gd name="connsiteX1825" fmla="*/ 2718827 h 9297812"/>
              <a:gd name="connsiteY1825" fmla="*/ 2718827 h 9297812"/>
              <a:gd name="connsiteX1826" fmla="*/ 2718827 h 9297812"/>
              <a:gd name="connsiteY1826" fmla="*/ 2718827 h 9297812"/>
              <a:gd name="connsiteX1827" fmla="*/ 2718827 h 9297812"/>
              <a:gd name="connsiteY1827" fmla="*/ 2718827 h 9297812"/>
              <a:gd name="connsiteX1828" fmla="*/ 2718827 h 9297812"/>
              <a:gd name="connsiteY1828" fmla="*/ 2718827 h 9297812"/>
              <a:gd name="connsiteX1829" fmla="*/ 2718827 h 9297812"/>
              <a:gd name="connsiteY1829" fmla="*/ 2718827 h 9297812"/>
              <a:gd name="connsiteX1830" fmla="*/ 2718827 h 9297812"/>
              <a:gd name="connsiteY1830" fmla="*/ 2718827 h 9297812"/>
              <a:gd name="connsiteX1831" fmla="*/ 2718827 h 9297812"/>
              <a:gd name="connsiteY1831" fmla="*/ 2718827 h 9297812"/>
              <a:gd name="connsiteX1832" fmla="*/ 2718827 h 9297812"/>
              <a:gd name="connsiteY1832" fmla="*/ 2718827 h 9297812"/>
              <a:gd name="connsiteX1833" fmla="*/ 2718827 h 9297812"/>
              <a:gd name="connsiteY1833" fmla="*/ 2718827 h 9297812"/>
              <a:gd name="connsiteX1834" fmla="*/ 2718827 h 9297812"/>
              <a:gd name="connsiteY1834" fmla="*/ 2718827 h 9297812"/>
              <a:gd name="connsiteX1835" fmla="*/ 2718827 h 9297812"/>
              <a:gd name="connsiteY1835" fmla="*/ 2718827 h 9297812"/>
              <a:gd name="connsiteX1836" fmla="*/ 2718827 h 9297812"/>
              <a:gd name="connsiteY1836" fmla="*/ 2718827 h 9297812"/>
              <a:gd name="connsiteX1837" fmla="*/ 2718827 h 9297812"/>
              <a:gd name="connsiteY1837" fmla="*/ 2718827 h 9297812"/>
              <a:gd name="connsiteX1838" fmla="*/ 2718827 h 9297812"/>
              <a:gd name="connsiteY1838" fmla="*/ 2718827 h 9297812"/>
              <a:gd name="connsiteX1839" fmla="*/ 2718827 h 9297812"/>
              <a:gd name="connsiteY1839" fmla="*/ 2718827 h 9297812"/>
              <a:gd name="connsiteX1840" fmla="*/ 2718827 h 9297812"/>
              <a:gd name="connsiteY1840" fmla="*/ 2718827 h 9297812"/>
              <a:gd name="connsiteX1841" fmla="*/ 2718827 h 9297812"/>
              <a:gd name="connsiteY1841" fmla="*/ 2718827 h 9297812"/>
              <a:gd name="connsiteX1842" fmla="*/ 2718827 h 9297812"/>
              <a:gd name="connsiteY1842" fmla="*/ 2718827 h 9297812"/>
              <a:gd name="connsiteX1843" fmla="*/ 2718827 h 9297812"/>
              <a:gd name="connsiteY1843" fmla="*/ 2718827 h 9297812"/>
              <a:gd name="connsiteX1844" fmla="*/ 2718827 h 9297812"/>
              <a:gd name="connsiteY1844" fmla="*/ 2718827 h 9297812"/>
              <a:gd name="connsiteX1845" fmla="*/ 2718827 h 9297812"/>
              <a:gd name="connsiteY1845" fmla="*/ 2718827 h 9297812"/>
              <a:gd name="connsiteX1846" fmla="*/ 2718827 h 9297812"/>
              <a:gd name="connsiteY1846" fmla="*/ 2718827 h 9297812"/>
              <a:gd name="connsiteX1847" fmla="*/ 2718827 h 9297812"/>
              <a:gd name="connsiteY1847" fmla="*/ 2718827 h 9297812"/>
              <a:gd name="connsiteX1848" fmla="*/ 2718827 h 9297812"/>
              <a:gd name="connsiteY1848" fmla="*/ 2718827 h 9297812"/>
              <a:gd name="connsiteX1849" fmla="*/ 2718827 h 9297812"/>
              <a:gd name="connsiteY1849" fmla="*/ 2718827 h 9297812"/>
              <a:gd name="connsiteX1850" fmla="*/ 2718827 h 9297812"/>
              <a:gd name="connsiteY1850" fmla="*/ 2718827 h 9297812"/>
              <a:gd name="connsiteX1851" fmla="*/ 2718827 h 9297812"/>
              <a:gd name="connsiteY1851" fmla="*/ 2718827 h 9297812"/>
              <a:gd name="connsiteX1852" fmla="*/ 2718827 h 9297812"/>
              <a:gd name="connsiteY1852" fmla="*/ 2718827 h 9297812"/>
              <a:gd name="connsiteX1853" fmla="*/ 2718827 h 9297812"/>
              <a:gd name="connsiteY1853" fmla="*/ 2718827 h 9297812"/>
              <a:gd name="connsiteX1854" fmla="*/ 2718827 h 9297812"/>
              <a:gd name="connsiteY1854" fmla="*/ 2718827 h 9297812"/>
              <a:gd name="connsiteX1855" fmla="*/ 2718827 h 9297812"/>
              <a:gd name="connsiteY1855" fmla="*/ 2718827 h 9297812"/>
              <a:gd name="connsiteX1856" fmla="*/ 2718827 h 9297812"/>
              <a:gd name="connsiteY1856" fmla="*/ 2718827 h 9297812"/>
              <a:gd name="connsiteX1857" fmla="*/ 2718827 h 9297812"/>
              <a:gd name="connsiteY1857" fmla="*/ 2718827 h 9297812"/>
              <a:gd name="connsiteX1858" fmla="*/ 2718827 h 9297812"/>
              <a:gd name="connsiteY1858" fmla="*/ 2718827 h 9297812"/>
              <a:gd name="connsiteX1859" fmla="*/ 2718827 h 9297812"/>
              <a:gd name="connsiteY1859" fmla="*/ 2718827 h 9297812"/>
              <a:gd name="connsiteX1860" fmla="*/ 2718827 h 9297812"/>
              <a:gd name="connsiteY1860" fmla="*/ 2718827 h 9297812"/>
              <a:gd name="connsiteX1861" fmla="*/ 2718827 h 9297812"/>
              <a:gd name="connsiteY1861" fmla="*/ 2718827 h 9297812"/>
              <a:gd name="connsiteX1862" fmla="*/ 2718827 h 9297812"/>
              <a:gd name="connsiteY1862" fmla="*/ 2718827 h 9297812"/>
              <a:gd name="connsiteX1863" fmla="*/ 2718827 h 9297812"/>
              <a:gd name="connsiteY1863" fmla="*/ 2718827 h 9297812"/>
              <a:gd name="connsiteX1864" fmla="*/ 2718827 h 9297812"/>
              <a:gd name="connsiteY1864" fmla="*/ 2718827 h 9297812"/>
              <a:gd name="connsiteX1865" fmla="*/ 2718827 h 9297812"/>
              <a:gd name="connsiteY1865" fmla="*/ 2718827 h 9297812"/>
              <a:gd name="connsiteX1866" fmla="*/ 2718827 h 9297812"/>
              <a:gd name="connsiteY1866" fmla="*/ 2718827 h 9297812"/>
              <a:gd name="connsiteX1867" fmla="*/ 2718827 h 9297812"/>
              <a:gd name="connsiteY1867" fmla="*/ 2718827 h 9297812"/>
              <a:gd name="connsiteX1868" fmla="*/ 2718827 h 9297812"/>
              <a:gd name="connsiteY1868" fmla="*/ 2718827 h 9297812"/>
              <a:gd name="connsiteX1869" fmla="*/ 2718827 h 9297812"/>
              <a:gd name="connsiteY1869" fmla="*/ 2718827 h 9297812"/>
              <a:gd name="connsiteX1870" fmla="*/ 2718827 h 9297812"/>
              <a:gd name="connsiteY1870" fmla="*/ 2718827 h 9297812"/>
              <a:gd name="connsiteX1871" fmla="*/ 2718827 h 9297812"/>
              <a:gd name="connsiteY1871" fmla="*/ 2718827 h 9297812"/>
              <a:gd name="connsiteX1872" fmla="*/ 2718827 h 9297812"/>
              <a:gd name="connsiteY1872" fmla="*/ 2718827 h 9297812"/>
              <a:gd name="connsiteX1873" fmla="*/ 2718827 h 9297812"/>
              <a:gd name="connsiteY1873" fmla="*/ 2718827 h 9297812"/>
              <a:gd name="connsiteX1874" fmla="*/ 2718827 h 9297812"/>
              <a:gd name="connsiteY1874" fmla="*/ 2718827 h 9297812"/>
              <a:gd name="connsiteX1875" fmla="*/ 2718827 h 9297812"/>
              <a:gd name="connsiteY1875" fmla="*/ 2718827 h 9297812"/>
              <a:gd name="connsiteX1876" fmla="*/ 2718827 h 9297812"/>
              <a:gd name="connsiteY1876" fmla="*/ 2718827 h 9297812"/>
              <a:gd name="connsiteX1877" fmla="*/ 2718827 h 9297812"/>
              <a:gd name="connsiteY1877" fmla="*/ 2718827 h 9297812"/>
              <a:gd name="connsiteX1878" fmla="*/ 2718827 h 9297812"/>
              <a:gd name="connsiteY1878" fmla="*/ 2718827 h 9297812"/>
              <a:gd name="connsiteX1879" fmla="*/ 2718827 h 9297812"/>
              <a:gd name="connsiteY1879" fmla="*/ 2718827 h 9297812"/>
              <a:gd name="connsiteX1880" fmla="*/ 2718827 h 9297812"/>
              <a:gd name="connsiteY1880" fmla="*/ 2718827 h 9297812"/>
              <a:gd name="connsiteX1881" fmla="*/ 2718827 h 9297812"/>
              <a:gd name="connsiteY1881" fmla="*/ 2718827 h 9297812"/>
              <a:gd name="connsiteX1882" fmla="*/ 2718827 h 9297812"/>
              <a:gd name="connsiteY1882" fmla="*/ 2718827 h 9297812"/>
              <a:gd name="connsiteX1883" fmla="*/ 2718827 h 9297812"/>
              <a:gd name="connsiteY1883" fmla="*/ 2718827 h 9297812"/>
              <a:gd name="connsiteX1884" fmla="*/ 2718827 h 9297812"/>
              <a:gd name="connsiteY1884" fmla="*/ 2718827 h 9297812"/>
              <a:gd name="connsiteX1885" fmla="*/ 2718827 h 9297812"/>
              <a:gd name="connsiteY1885" fmla="*/ 2718827 h 9297812"/>
              <a:gd name="connsiteX1886" fmla="*/ 2718827 h 9297812"/>
              <a:gd name="connsiteY1886" fmla="*/ 2718827 h 9297812"/>
              <a:gd name="connsiteX1887" fmla="*/ 2718827 h 9297812"/>
              <a:gd name="connsiteY1887" fmla="*/ 2718827 h 9297812"/>
              <a:gd name="connsiteX1888" fmla="*/ 2718827 h 9297812"/>
              <a:gd name="connsiteY1888" fmla="*/ 2718827 h 9297812"/>
              <a:gd name="connsiteX1889" fmla="*/ 2718827 h 9297812"/>
              <a:gd name="connsiteY1889" fmla="*/ 2718827 h 9297812"/>
              <a:gd name="connsiteX1890" fmla="*/ 2718827 h 9297812"/>
              <a:gd name="connsiteY1890" fmla="*/ 2718827 h 9297812"/>
              <a:gd name="connsiteX1891" fmla="*/ 2718827 h 9297812"/>
              <a:gd name="connsiteY1891" fmla="*/ 2718827 h 9297812"/>
              <a:gd name="connsiteX1892" fmla="*/ 2718827 h 9297812"/>
              <a:gd name="connsiteY1892" fmla="*/ 2718827 h 9297812"/>
              <a:gd name="connsiteX1893" fmla="*/ 2718827 h 9297812"/>
              <a:gd name="connsiteY1893" fmla="*/ 2718827 h 9297812"/>
              <a:gd name="connsiteX1894" fmla="*/ 2718827 h 9297812"/>
              <a:gd name="connsiteY1894" fmla="*/ 2718827 h 9297812"/>
              <a:gd name="connsiteX1895" fmla="*/ 2718827 h 9297812"/>
              <a:gd name="connsiteY1895" fmla="*/ 2718827 h 9297812"/>
              <a:gd name="connsiteX1896" fmla="*/ 2718827 h 9297812"/>
              <a:gd name="connsiteY1896" fmla="*/ 2718827 h 9297812"/>
              <a:gd name="connsiteX1897" fmla="*/ 2718827 h 9297812"/>
              <a:gd name="connsiteY1897" fmla="*/ 2718827 h 9297812"/>
              <a:gd name="connsiteX1898" fmla="*/ 2718827 h 9297812"/>
              <a:gd name="connsiteY1898" fmla="*/ 2718827 h 9297812"/>
              <a:gd name="connsiteX1899" fmla="*/ 2718827 h 9297812"/>
              <a:gd name="connsiteY1899" fmla="*/ 2718827 h 9297812"/>
              <a:gd name="connsiteX1900" fmla="*/ 2718827 h 9297812"/>
              <a:gd name="connsiteY1900" fmla="*/ 2718827 h 9297812"/>
              <a:gd name="connsiteX1901" fmla="*/ 2718827 h 9297812"/>
              <a:gd name="connsiteY1901" fmla="*/ 2718827 h 9297812"/>
              <a:gd name="connsiteX1902" fmla="*/ 2718827 h 9297812"/>
              <a:gd name="connsiteY1902" fmla="*/ 2718827 h 9297812"/>
              <a:gd name="connsiteX1903" fmla="*/ 2718827 h 9297812"/>
              <a:gd name="connsiteY1903" fmla="*/ 2718827 h 9297812"/>
              <a:gd name="connsiteX1904" fmla="*/ 2718827 h 9297812"/>
              <a:gd name="connsiteY1904" fmla="*/ 2718827 h 9297812"/>
              <a:gd name="connsiteX1905" fmla="*/ 2718827 h 9297812"/>
              <a:gd name="connsiteY1905" fmla="*/ 2718827 h 9297812"/>
              <a:gd name="connsiteX1906" fmla="*/ 2718827 h 9297812"/>
              <a:gd name="connsiteY1906" fmla="*/ 2718827 h 9297812"/>
              <a:gd name="connsiteX1907" fmla="*/ 2718827 h 9297812"/>
              <a:gd name="connsiteY1907" fmla="*/ 2718827 h 9297812"/>
              <a:gd name="connsiteX1908" fmla="*/ 2718827 h 9297812"/>
              <a:gd name="connsiteY1908" fmla="*/ 2718827 h 9297812"/>
              <a:gd name="connsiteX1909" fmla="*/ 2718827 h 9297812"/>
              <a:gd name="connsiteY1909" fmla="*/ 2718827 h 9297812"/>
              <a:gd name="connsiteX1910" fmla="*/ 2718827 h 9297812"/>
              <a:gd name="connsiteY1910" fmla="*/ 2718827 h 9297812"/>
              <a:gd name="connsiteX1911" fmla="*/ 2718827 h 9297812"/>
              <a:gd name="connsiteY1911" fmla="*/ 2718827 h 9297812"/>
              <a:gd name="connsiteX1912" fmla="*/ 2718827 h 9297812"/>
              <a:gd name="connsiteY1912" fmla="*/ 2718827 h 9297812"/>
              <a:gd name="connsiteX1913" fmla="*/ 2718827 h 9297812"/>
              <a:gd name="connsiteY1913" fmla="*/ 2718827 h 9297812"/>
              <a:gd name="connsiteX1914" fmla="*/ 2718827 h 9297812"/>
              <a:gd name="connsiteY1914" fmla="*/ 2718827 h 9297812"/>
              <a:gd name="connsiteX1915" fmla="*/ 2718827 h 9297812"/>
              <a:gd name="connsiteY1915" fmla="*/ 2718827 h 9297812"/>
              <a:gd name="connsiteX1916" fmla="*/ 2718827 h 9297812"/>
              <a:gd name="connsiteY1916" fmla="*/ 2718827 h 9297812"/>
              <a:gd name="connsiteX1917" fmla="*/ 2718827 h 9297812"/>
              <a:gd name="connsiteY1917" fmla="*/ 2718827 h 9297812"/>
              <a:gd name="connsiteX1918" fmla="*/ 2718827 h 9297812"/>
              <a:gd name="connsiteY1918" fmla="*/ 2718827 h 9297812"/>
              <a:gd name="connsiteX1919" fmla="*/ 2718827 h 9297812"/>
              <a:gd name="connsiteY1919" fmla="*/ 2718827 h 9297812"/>
              <a:gd name="connsiteX1920" fmla="*/ 2718827 h 9297812"/>
              <a:gd name="connsiteY1920" fmla="*/ 2718827 h 9297812"/>
              <a:gd name="connsiteX1921" fmla="*/ 2718827 h 9297812"/>
              <a:gd name="connsiteY1921" fmla="*/ 2718827 h 9297812"/>
              <a:gd name="connsiteX1922" fmla="*/ 2718827 h 9297812"/>
              <a:gd name="connsiteY1922" fmla="*/ 2718827 h 9297812"/>
              <a:gd name="connsiteX1923" fmla="*/ 2718827 h 9297812"/>
              <a:gd name="connsiteY1923" fmla="*/ 2718827 h 9297812"/>
              <a:gd name="connsiteX1924" fmla="*/ 2718827 h 9297812"/>
              <a:gd name="connsiteY1924" fmla="*/ 2718827 h 9297812"/>
              <a:gd name="connsiteX1925" fmla="*/ 2718827 h 9297812"/>
              <a:gd name="connsiteY1925" fmla="*/ 2718827 h 9297812"/>
              <a:gd name="connsiteX1926" fmla="*/ 2718827 h 9297812"/>
              <a:gd name="connsiteY1926" fmla="*/ 2718827 h 9297812"/>
              <a:gd name="connsiteX1927" fmla="*/ 2718827 h 9297812"/>
              <a:gd name="connsiteY1927" fmla="*/ 2718827 h 9297812"/>
              <a:gd name="connsiteX1928" fmla="*/ 2718827 h 9297812"/>
              <a:gd name="connsiteY1928" fmla="*/ 2718827 h 9297812"/>
              <a:gd name="connsiteX1929" fmla="*/ 2718827 h 9297812"/>
              <a:gd name="connsiteY1929" fmla="*/ 2718827 h 9297812"/>
              <a:gd name="connsiteX1930" fmla="*/ 2718827 h 9297812"/>
              <a:gd name="connsiteY1930" fmla="*/ 2718827 h 9297812"/>
              <a:gd name="connsiteX1931" fmla="*/ 2718827 h 9297812"/>
              <a:gd name="connsiteY1931" fmla="*/ 2718827 h 9297812"/>
              <a:gd name="connsiteX1932" fmla="*/ 2718827 h 9297812"/>
              <a:gd name="connsiteY1932" fmla="*/ 2718827 h 9297812"/>
              <a:gd name="connsiteX1933" fmla="*/ 2718827 h 9297812"/>
              <a:gd name="connsiteY1933" fmla="*/ 2718827 h 9297812"/>
              <a:gd name="connsiteX1934" fmla="*/ 2718827 h 9297812"/>
              <a:gd name="connsiteY1934" fmla="*/ 2718827 h 9297812"/>
              <a:gd name="connsiteX1935" fmla="*/ 2718827 h 9297812"/>
              <a:gd name="connsiteY1935" fmla="*/ 2718827 h 9297812"/>
              <a:gd name="connsiteX1936" fmla="*/ 2718827 h 9297812"/>
              <a:gd name="connsiteY1936" fmla="*/ 2718827 h 9297812"/>
              <a:gd name="connsiteX1937" fmla="*/ 2718827 h 9297812"/>
              <a:gd name="connsiteY1937" fmla="*/ 2718827 h 9297812"/>
              <a:gd name="connsiteX1938" fmla="*/ 2718827 h 9297812"/>
              <a:gd name="connsiteY1938" fmla="*/ 2718827 h 9297812"/>
              <a:gd name="connsiteX1939" fmla="*/ 2718827 h 9297812"/>
              <a:gd name="connsiteY1939" fmla="*/ 2718827 h 9297812"/>
              <a:gd name="connsiteX1940" fmla="*/ 2718827 h 9297812"/>
              <a:gd name="connsiteY1940" fmla="*/ 2718827 h 9297812"/>
              <a:gd name="connsiteX1941" fmla="*/ 2718827 h 9297812"/>
              <a:gd name="connsiteY1941" fmla="*/ 2718827 h 9297812"/>
              <a:gd name="connsiteX1942" fmla="*/ 2718827 h 9297812"/>
              <a:gd name="connsiteY1942" fmla="*/ 2718827 h 9297812"/>
              <a:gd name="connsiteX1943" fmla="*/ 2718827 h 9297812"/>
              <a:gd name="connsiteY1943" fmla="*/ 2718827 h 9297812"/>
              <a:gd name="connsiteX1944" fmla="*/ 2718827 h 9297812"/>
              <a:gd name="connsiteY1944" fmla="*/ 2718827 h 9297812"/>
              <a:gd name="connsiteX1945" fmla="*/ 2718827 h 9297812"/>
              <a:gd name="connsiteY1945" fmla="*/ 2718827 h 9297812"/>
              <a:gd name="connsiteX1946" fmla="*/ 2718827 h 9297812"/>
              <a:gd name="connsiteY1946" fmla="*/ 2718827 h 9297812"/>
              <a:gd name="connsiteX1947" fmla="*/ 2718827 h 9297812"/>
              <a:gd name="connsiteY1947" fmla="*/ 2718827 h 9297812"/>
              <a:gd name="connsiteX1948" fmla="*/ 2718827 h 9297812"/>
              <a:gd name="connsiteY1948" fmla="*/ 2718827 h 9297812"/>
              <a:gd name="connsiteX1949" fmla="*/ 2718827 h 9297812"/>
              <a:gd name="connsiteY1949" fmla="*/ 2718827 h 9297812"/>
              <a:gd name="connsiteX1950" fmla="*/ 2718827 h 9297812"/>
              <a:gd name="connsiteY1950" fmla="*/ 2718827 h 9297812"/>
              <a:gd name="connsiteX1951" fmla="*/ 2718827 h 9297812"/>
              <a:gd name="connsiteY1951" fmla="*/ 2718827 h 9297812"/>
              <a:gd name="connsiteX1952" fmla="*/ 2718827 h 9297812"/>
              <a:gd name="connsiteY1952" fmla="*/ 2718827 h 9297812"/>
              <a:gd name="connsiteX1953" fmla="*/ 2718827 h 9297812"/>
              <a:gd name="connsiteY1953" fmla="*/ 2718827 h 9297812"/>
              <a:gd name="connsiteX1954" fmla="*/ 2718827 h 9297812"/>
              <a:gd name="connsiteY1954" fmla="*/ 2718827 h 9297812"/>
              <a:gd name="connsiteX1955" fmla="*/ 2718827 h 9297812"/>
              <a:gd name="connsiteY1955" fmla="*/ 2718827 h 9297812"/>
              <a:gd name="connsiteX1956" fmla="*/ 2718827 h 9297812"/>
              <a:gd name="connsiteY1956" fmla="*/ 2718827 h 9297812"/>
              <a:gd name="connsiteX1957" fmla="*/ 2718827 h 9297812"/>
              <a:gd name="connsiteY1957" fmla="*/ 2718827 h 9297812"/>
              <a:gd name="connsiteX1958" fmla="*/ 2718827 h 9297812"/>
              <a:gd name="connsiteY1958" fmla="*/ 2718827 h 9297812"/>
              <a:gd name="connsiteX1959" fmla="*/ 2718827 h 9297812"/>
              <a:gd name="connsiteY1959" fmla="*/ 2718827 h 9297812"/>
              <a:gd name="connsiteX1960" fmla="*/ 2718827 h 9297812"/>
              <a:gd name="connsiteY1960" fmla="*/ 2718827 h 9297812"/>
              <a:gd name="connsiteX1961" fmla="*/ 2718827 h 9297812"/>
              <a:gd name="connsiteY1961" fmla="*/ 2718827 h 9297812"/>
              <a:gd name="connsiteX1962" fmla="*/ 2718827 h 9297812"/>
              <a:gd name="connsiteY1962" fmla="*/ 2718827 h 9297812"/>
              <a:gd name="connsiteX1963" fmla="*/ 2718827 h 9297812"/>
              <a:gd name="connsiteY1963" fmla="*/ 2718827 h 9297812"/>
              <a:gd name="connsiteX1964" fmla="*/ 2718827 h 9297812"/>
              <a:gd name="connsiteY1964" fmla="*/ 2718827 h 9297812"/>
              <a:gd name="connsiteX1965" fmla="*/ 2718827 h 9297812"/>
              <a:gd name="connsiteY1965" fmla="*/ 2718827 h 9297812"/>
              <a:gd name="connsiteX1966" fmla="*/ 2718827 h 9297812"/>
              <a:gd name="connsiteY1966" fmla="*/ 2718827 h 9297812"/>
              <a:gd name="connsiteX1967" fmla="*/ 2718827 h 9297812"/>
              <a:gd name="connsiteY1967" fmla="*/ 2718827 h 9297812"/>
              <a:gd name="connsiteX1968" fmla="*/ 2718827 h 9297812"/>
              <a:gd name="connsiteY1968" fmla="*/ 2718827 h 9297812"/>
              <a:gd name="connsiteX1969" fmla="*/ 2718827 h 9297812"/>
              <a:gd name="connsiteY1969" fmla="*/ 2718827 h 9297812"/>
              <a:gd name="connsiteX1970" fmla="*/ 2718827 h 9297812"/>
              <a:gd name="connsiteY1970" fmla="*/ 2718827 h 9297812"/>
              <a:gd name="connsiteX1971" fmla="*/ 2718827 h 9297812"/>
              <a:gd name="connsiteY1971" fmla="*/ 2718827 h 9297812"/>
              <a:gd name="connsiteX1972" fmla="*/ 2718827 h 9297812"/>
              <a:gd name="connsiteY1972" fmla="*/ 2718827 h 9297812"/>
              <a:gd name="connsiteX1973" fmla="*/ 2718827 h 9297812"/>
              <a:gd name="connsiteY1973" fmla="*/ 2718827 h 9297812"/>
              <a:gd name="connsiteX1974" fmla="*/ 2718827 h 9297812"/>
              <a:gd name="connsiteY1974" fmla="*/ 2718827 h 9297812"/>
              <a:gd name="connsiteX1975" fmla="*/ 2718827 h 9297812"/>
              <a:gd name="connsiteY1975" fmla="*/ 2718827 h 9297812"/>
              <a:gd name="connsiteX1976" fmla="*/ 2718827 h 9297812"/>
              <a:gd name="connsiteY1976" fmla="*/ 2718827 h 9297812"/>
              <a:gd name="connsiteX1977" fmla="*/ 2718827 h 9297812"/>
              <a:gd name="connsiteY1977" fmla="*/ 2718827 h 9297812"/>
              <a:gd name="connsiteX1978" fmla="*/ 2718827 h 9297812"/>
              <a:gd name="connsiteY1978" fmla="*/ 2718827 h 9297812"/>
              <a:gd name="connsiteX1979" fmla="*/ 2718827 h 9297812"/>
              <a:gd name="connsiteY1979" fmla="*/ 2718827 h 9297812"/>
              <a:gd name="connsiteX1980" fmla="*/ 2718827 h 9297812"/>
              <a:gd name="connsiteY1980" fmla="*/ 2718827 h 9297812"/>
              <a:gd name="connsiteX1981" fmla="*/ 2718827 h 9297812"/>
              <a:gd name="connsiteY1981" fmla="*/ 2718827 h 9297812"/>
              <a:gd name="connsiteX1982" fmla="*/ 2718827 h 9297812"/>
              <a:gd name="connsiteY1982" fmla="*/ 2718827 h 9297812"/>
              <a:gd name="connsiteX1983" fmla="*/ 2718827 h 9297812"/>
              <a:gd name="connsiteY1983" fmla="*/ 2718827 h 9297812"/>
              <a:gd name="connsiteX1984" fmla="*/ 2718827 h 9297812"/>
              <a:gd name="connsiteY1984" fmla="*/ 2718827 h 9297812"/>
              <a:gd name="connsiteX1985" fmla="*/ 2718827 h 9297812"/>
              <a:gd name="connsiteY1985" fmla="*/ 2718827 h 9297812"/>
              <a:gd name="connsiteX1986" fmla="*/ 2718827 h 9297812"/>
              <a:gd name="connsiteY1986" fmla="*/ 2718827 h 9297812"/>
              <a:gd name="connsiteX1987" fmla="*/ 2718827 h 9297812"/>
              <a:gd name="connsiteY1987" fmla="*/ 2718827 h 9297812"/>
              <a:gd name="connsiteX1988" fmla="*/ 2718827 h 9297812"/>
              <a:gd name="connsiteY1988" fmla="*/ 2718827 h 9297812"/>
              <a:gd name="connsiteX1989" fmla="*/ 2718827 h 9297812"/>
              <a:gd name="connsiteY1989" fmla="*/ 2718827 h 9297812"/>
              <a:gd name="connsiteX1990" fmla="*/ 2718827 h 9297812"/>
              <a:gd name="connsiteY1990" fmla="*/ 2718827 h 9297812"/>
              <a:gd name="connsiteX1991" fmla="*/ 2718827 h 9297812"/>
              <a:gd name="connsiteY1991" fmla="*/ 2718827 h 9297812"/>
              <a:gd name="connsiteX1992" fmla="*/ 2718827 h 9297812"/>
              <a:gd name="connsiteY1992" fmla="*/ 2718827 h 9297812"/>
              <a:gd name="connsiteX1993" fmla="*/ 2718827 h 9297812"/>
              <a:gd name="connsiteY1993" fmla="*/ 2718827 h 9297812"/>
              <a:gd name="connsiteX1994" fmla="*/ 2718827 h 9297812"/>
              <a:gd name="connsiteY1994" fmla="*/ 2718827 h 9297812"/>
              <a:gd name="connsiteX1995" fmla="*/ 2718827 h 9297812"/>
              <a:gd name="connsiteY1995" fmla="*/ 2718827 h 9297812"/>
              <a:gd name="connsiteX1996" fmla="*/ 2718827 h 9297812"/>
              <a:gd name="connsiteY1996" fmla="*/ 2718827 h 9297812"/>
              <a:gd name="connsiteX1997" fmla="*/ 2718827 h 9297812"/>
              <a:gd name="connsiteY1997" fmla="*/ 2718827 h 9297812"/>
              <a:gd name="connsiteX1998" fmla="*/ 2718827 h 9297812"/>
              <a:gd name="connsiteY1998" fmla="*/ 2718827 h 9297812"/>
              <a:gd name="connsiteX1999" fmla="*/ 2718827 h 9297812"/>
              <a:gd name="connsiteY1999" fmla="*/ 2718827 h 9297812"/>
              <a:gd name="connsiteX2000" fmla="*/ 2718827 h 9297812"/>
              <a:gd name="connsiteY2000" fmla="*/ 2718827 h 9297812"/>
              <a:gd name="connsiteX2001" fmla="*/ 2718827 h 9297812"/>
              <a:gd name="connsiteY2001" fmla="*/ 2718827 h 9297812"/>
              <a:gd name="connsiteX2002" fmla="*/ 2718827 h 9297812"/>
              <a:gd name="connsiteY2002" fmla="*/ 2718827 h 9297812"/>
              <a:gd name="connsiteX2003" fmla="*/ 2718827 h 9297812"/>
              <a:gd name="connsiteY2003" fmla="*/ 2718827 h 9297812"/>
              <a:gd name="connsiteX2004" fmla="*/ 2718827 h 9297812"/>
              <a:gd name="connsiteY2004" fmla="*/ 2718827 h 9297812"/>
              <a:gd name="connsiteX2005" fmla="*/ 2718827 h 9297812"/>
              <a:gd name="connsiteY2005" fmla="*/ 2718827 h 9297812"/>
              <a:gd name="connsiteX2006" fmla="*/ 2718827 h 9297812"/>
              <a:gd name="connsiteY2006" fmla="*/ 2718827 h 9297812"/>
              <a:gd name="connsiteX2007" fmla="*/ 2718827 h 9297812"/>
              <a:gd name="connsiteY2007" fmla="*/ 2718827 h 9297812"/>
              <a:gd name="connsiteX2008" fmla="*/ 2718827 h 9297812"/>
              <a:gd name="connsiteY2008" fmla="*/ 2718827 h 9297812"/>
              <a:gd name="connsiteX2009" fmla="*/ 2718827 h 9297812"/>
              <a:gd name="connsiteY2009" fmla="*/ 2718827 h 9297812"/>
              <a:gd name="connsiteX2010" fmla="*/ 2718827 h 9297812"/>
              <a:gd name="connsiteY2010" fmla="*/ 2718827 h 9297812"/>
              <a:gd name="connsiteX2011" fmla="*/ 2718827 h 9297812"/>
              <a:gd name="connsiteY2011" fmla="*/ 2718827 h 9297812"/>
              <a:gd name="connsiteX2012" fmla="*/ 2718827 h 9297812"/>
              <a:gd name="connsiteY2012" fmla="*/ 2718827 h 9297812"/>
              <a:gd name="connsiteX2013" fmla="*/ 2718827 h 9297812"/>
              <a:gd name="connsiteY2013" fmla="*/ 2718827 h 9297812"/>
              <a:gd name="connsiteX2014" fmla="*/ 2718827 h 9297812"/>
              <a:gd name="connsiteY2014" fmla="*/ 2718827 h 9297812"/>
              <a:gd name="connsiteX2015" fmla="*/ 2718827 h 9297812"/>
              <a:gd name="connsiteY2015" fmla="*/ 2718827 h 9297812"/>
              <a:gd name="connsiteX2016" fmla="*/ 2718827 h 9297812"/>
              <a:gd name="connsiteY2016" fmla="*/ 2718827 h 9297812"/>
              <a:gd name="connsiteX2017" fmla="*/ 2718827 h 9297812"/>
              <a:gd name="connsiteY2017" fmla="*/ 2718827 h 9297812"/>
              <a:gd name="connsiteX2018" fmla="*/ 2718827 h 9297812"/>
              <a:gd name="connsiteY2018" fmla="*/ 2718827 h 9297812"/>
              <a:gd name="connsiteX2019" fmla="*/ 2718827 h 9297812"/>
              <a:gd name="connsiteY2019" fmla="*/ 2718827 h 9297812"/>
              <a:gd name="connsiteX2020" fmla="*/ 2718827 h 9297812"/>
              <a:gd name="connsiteY2020" fmla="*/ 2718827 h 9297812"/>
              <a:gd name="connsiteX2021" fmla="*/ 2718827 h 9297812"/>
              <a:gd name="connsiteY2021" fmla="*/ 2718827 h 9297812"/>
              <a:gd name="connsiteX2022" fmla="*/ 2718827 h 9297812"/>
              <a:gd name="connsiteY2022" fmla="*/ 2718827 h 9297812"/>
              <a:gd name="connsiteX2023" fmla="*/ 2718827 h 9297812"/>
              <a:gd name="connsiteY2023" fmla="*/ 2718827 h 9297812"/>
              <a:gd name="connsiteX2024" fmla="*/ 2718827 h 9297812"/>
              <a:gd name="connsiteY2024" fmla="*/ 2718827 h 9297812"/>
              <a:gd name="connsiteX2025" fmla="*/ 2718827 h 9297812"/>
              <a:gd name="connsiteY2025" fmla="*/ 2718827 h 9297812"/>
              <a:gd name="connsiteX2026" fmla="*/ 2718827 h 9297812"/>
              <a:gd name="connsiteY2026" fmla="*/ 2718827 h 9297812"/>
              <a:gd name="connsiteX2027" fmla="*/ 2718827 h 9297812"/>
              <a:gd name="connsiteY2027" fmla="*/ 2718827 h 9297812"/>
              <a:gd name="connsiteX2028" fmla="*/ 2718827 h 9297812"/>
              <a:gd name="connsiteY2028" fmla="*/ 2718827 h 9297812"/>
              <a:gd name="connsiteX2029" fmla="*/ 2718827 h 9297812"/>
              <a:gd name="connsiteY2029" fmla="*/ 2718827 h 9297812"/>
              <a:gd name="connsiteX2030" fmla="*/ 2718827 h 9297812"/>
              <a:gd name="connsiteY2030" fmla="*/ 2718827 h 9297812"/>
              <a:gd name="connsiteX2031" fmla="*/ 2718827 h 9297812"/>
              <a:gd name="connsiteY2031" fmla="*/ 2718827 h 9297812"/>
              <a:gd name="connsiteX2032" fmla="*/ 2718827 h 9297812"/>
              <a:gd name="connsiteY2032" fmla="*/ 2718827 h 9297812"/>
              <a:gd name="connsiteX2033" fmla="*/ 2718827 h 9297812"/>
              <a:gd name="connsiteY2033" fmla="*/ 2718827 h 9297812"/>
              <a:gd name="connsiteX2034" fmla="*/ 2718827 h 9297812"/>
              <a:gd name="connsiteY2034" fmla="*/ 2718827 h 9297812"/>
              <a:gd name="connsiteX2035" fmla="*/ 2718827 h 9297812"/>
              <a:gd name="connsiteY2035" fmla="*/ 2718827 h 9297812"/>
              <a:gd name="connsiteX2036" fmla="*/ 2718827 h 9297812"/>
              <a:gd name="connsiteY2036" fmla="*/ 2718827 h 9297812"/>
              <a:gd name="connsiteX2037" fmla="*/ 2718827 h 9297812"/>
              <a:gd name="connsiteY2037" fmla="*/ 2718827 h 9297812"/>
              <a:gd name="connsiteX2038" fmla="*/ 2718827 h 9297812"/>
              <a:gd name="connsiteY2038" fmla="*/ 2718827 h 9297812"/>
              <a:gd name="connsiteX2039" fmla="*/ 2718827 h 9297812"/>
              <a:gd name="connsiteY2039" fmla="*/ 2718827 h 9297812"/>
              <a:gd name="connsiteX2040" fmla="*/ 2718827 h 9297812"/>
              <a:gd name="connsiteY2040" fmla="*/ 2718827 h 9297812"/>
              <a:gd name="connsiteX2041" fmla="*/ 2718827 h 9297812"/>
              <a:gd name="connsiteY2041" fmla="*/ 2718827 h 9297812"/>
              <a:gd name="connsiteX2042" fmla="*/ 2718827 h 9297812"/>
              <a:gd name="connsiteY2042" fmla="*/ 2718827 h 9297812"/>
              <a:gd name="connsiteX2043" fmla="*/ 2718827 h 9297812"/>
              <a:gd name="connsiteY2043" fmla="*/ 2718827 h 9297812"/>
              <a:gd name="connsiteX2044" fmla="*/ 2718827 h 9297812"/>
              <a:gd name="connsiteY2044" fmla="*/ 2718827 h 9297812"/>
              <a:gd name="connsiteX2045" fmla="*/ 2718827 h 9297812"/>
              <a:gd name="connsiteY2045" fmla="*/ 2718827 h 9297812"/>
              <a:gd name="connsiteX2046" fmla="*/ 2718827 h 9297812"/>
              <a:gd name="connsiteY2046" fmla="*/ 2718827 h 9297812"/>
              <a:gd name="connsiteX2047" fmla="*/ 2718827 h 9297812"/>
              <a:gd name="connsiteY2047" fmla="*/ 2718827 h 9297812"/>
              <a:gd name="connsiteX2048" fmla="*/ 2718827 h 9297812"/>
              <a:gd name="connsiteY2048" fmla="*/ 2718827 h 9297812"/>
              <a:gd name="connsiteX2049" fmla="*/ 2718827 h 9297812"/>
              <a:gd name="connsiteY2049" fmla="*/ 2718827 h 9297812"/>
              <a:gd name="connsiteX2050" fmla="*/ 2718827 h 9297812"/>
              <a:gd name="connsiteY2050" fmla="*/ 2718827 h 9297812"/>
              <a:gd name="connsiteX2051" fmla="*/ 2718827 h 9297812"/>
              <a:gd name="connsiteY2051" fmla="*/ 2718827 h 9297812"/>
              <a:gd name="connsiteX2052" fmla="*/ 2718827 h 9297812"/>
              <a:gd name="connsiteY2052" fmla="*/ 2718827 h 9297812"/>
              <a:gd name="connsiteX2053" fmla="*/ 2718827 h 9297812"/>
              <a:gd name="connsiteY2053" fmla="*/ 2718827 h 9297812"/>
              <a:gd name="connsiteX2054" fmla="*/ 2718827 h 9297812"/>
              <a:gd name="connsiteY2054" fmla="*/ 2718827 h 9297812"/>
              <a:gd name="connsiteX2055" fmla="*/ 2718827 h 9297812"/>
              <a:gd name="connsiteY2055" fmla="*/ 2718827 h 9297812"/>
              <a:gd name="connsiteX2056" fmla="*/ 2718827 h 9297812"/>
              <a:gd name="connsiteY2056" fmla="*/ 2718827 h 9297812"/>
              <a:gd name="connsiteX2057" fmla="*/ 2718827 h 9297812"/>
              <a:gd name="connsiteY2057" fmla="*/ 2718827 h 9297812"/>
              <a:gd name="connsiteX2058" fmla="*/ 2718827 h 9297812"/>
              <a:gd name="connsiteY2058" fmla="*/ 2718827 h 9297812"/>
              <a:gd name="connsiteX2059" fmla="*/ 2718827 h 9297812"/>
              <a:gd name="connsiteY2059" fmla="*/ 2718827 h 9297812"/>
              <a:gd name="connsiteX2060" fmla="*/ 2718827 h 9297812"/>
              <a:gd name="connsiteY2060" fmla="*/ 2718827 h 9297812"/>
              <a:gd name="connsiteX2061" fmla="*/ 2718827 h 9297812"/>
              <a:gd name="connsiteY2061" fmla="*/ 2718827 h 9297812"/>
              <a:gd name="connsiteX2062" fmla="*/ 2718827 h 9297812"/>
              <a:gd name="connsiteY2062" fmla="*/ 2718827 h 9297812"/>
              <a:gd name="connsiteX2063" fmla="*/ 2718827 h 9297812"/>
              <a:gd name="connsiteY2063" fmla="*/ 2718827 h 9297812"/>
              <a:gd name="connsiteX2064" fmla="*/ 2718827 h 9297812"/>
              <a:gd name="connsiteY2064" fmla="*/ 2718827 h 9297812"/>
              <a:gd name="connsiteX2065" fmla="*/ 2718827 h 9297812"/>
              <a:gd name="connsiteY2065" fmla="*/ 2718827 h 9297812"/>
              <a:gd name="connsiteX2066" fmla="*/ 2718827 h 9297812"/>
              <a:gd name="connsiteY2066" fmla="*/ 2718827 h 9297812"/>
              <a:gd name="connsiteX2067" fmla="*/ 2718827 h 9297812"/>
              <a:gd name="connsiteY2067" fmla="*/ 2718827 h 9297812"/>
              <a:gd name="connsiteX2068" fmla="*/ 2718827 h 9297812"/>
              <a:gd name="connsiteY2068" fmla="*/ 2718827 h 9297812"/>
              <a:gd name="connsiteX2069" fmla="*/ 2718827 h 9297812"/>
              <a:gd name="connsiteY2069" fmla="*/ 2718827 h 9297812"/>
              <a:gd name="connsiteX2070" fmla="*/ 2718827 h 9297812"/>
              <a:gd name="connsiteY2070" fmla="*/ 2718827 h 9297812"/>
              <a:gd name="connsiteX2071" fmla="*/ 2718827 h 9297812"/>
              <a:gd name="connsiteY2071" fmla="*/ 2718827 h 9297812"/>
              <a:gd name="connsiteX2072" fmla="*/ 2718827 h 9297812"/>
              <a:gd name="connsiteY2072" fmla="*/ 2718827 h 9297812"/>
              <a:gd name="connsiteX2073" fmla="*/ 2718827 h 9297812"/>
              <a:gd name="connsiteY2073" fmla="*/ 2718827 h 9297812"/>
              <a:gd name="connsiteX2074" fmla="*/ 2718827 h 9297812"/>
              <a:gd name="connsiteY2074" fmla="*/ 2718827 h 9297812"/>
              <a:gd name="connsiteX2075" fmla="*/ 2718827 h 9297812"/>
              <a:gd name="connsiteY2075" fmla="*/ 2718827 h 9297812"/>
              <a:gd name="connsiteX2076" fmla="*/ 2718827 h 9297812"/>
              <a:gd name="connsiteY2076" fmla="*/ 2718827 h 9297812"/>
              <a:gd name="connsiteX2077" fmla="*/ 2718827 h 9297812"/>
              <a:gd name="connsiteY2077" fmla="*/ 2718827 h 9297812"/>
              <a:gd name="connsiteX2078" fmla="*/ 2718827 h 9297812"/>
              <a:gd name="connsiteY2078" fmla="*/ 2718827 h 9297812"/>
              <a:gd name="connsiteX2079" fmla="*/ 2718827 h 9297812"/>
              <a:gd name="connsiteY2079" fmla="*/ 2718827 h 9297812"/>
              <a:gd name="connsiteX2080" fmla="*/ 2718827 h 9297812"/>
              <a:gd name="connsiteY2080" fmla="*/ 2718827 h 9297812"/>
              <a:gd name="connsiteX2081" fmla="*/ 2718827 h 9297812"/>
              <a:gd name="connsiteY2081" fmla="*/ 2718827 h 9297812"/>
              <a:gd name="connsiteX2082" fmla="*/ 2718827 h 9297812"/>
              <a:gd name="connsiteY2082" fmla="*/ 2718827 h 9297812"/>
              <a:gd name="connsiteX2083" fmla="*/ 2718827 h 9297812"/>
              <a:gd name="connsiteY2083" fmla="*/ 2718827 h 9297812"/>
              <a:gd name="connsiteX2084" fmla="*/ 2718827 h 9297812"/>
              <a:gd name="connsiteY2084" fmla="*/ 2718827 h 9297812"/>
              <a:gd name="connsiteX2085" fmla="*/ 2718827 h 9297812"/>
              <a:gd name="connsiteY2085" fmla="*/ 2718827 h 9297812"/>
              <a:gd name="connsiteX2086" fmla="*/ 2718827 h 9297812"/>
              <a:gd name="connsiteY2086" fmla="*/ 2718827 h 9297812"/>
              <a:gd name="connsiteX2087" fmla="*/ 2718827 h 9297812"/>
              <a:gd name="connsiteY2087" fmla="*/ 2718827 h 9297812"/>
              <a:gd name="connsiteX2088" fmla="*/ 2718827 h 9297812"/>
              <a:gd name="connsiteY2088" fmla="*/ 2718827 h 9297812"/>
              <a:gd name="connsiteX2089" fmla="*/ 2718827 h 9297812"/>
              <a:gd name="connsiteY2089" fmla="*/ 2718827 h 9297812"/>
              <a:gd name="connsiteX2090" fmla="*/ 2718827 h 9297812"/>
              <a:gd name="connsiteY2090" fmla="*/ 2718827 h 9297812"/>
              <a:gd name="connsiteX2091" fmla="*/ 2718827 h 9297812"/>
              <a:gd name="connsiteY2091" fmla="*/ 2718827 h 9297812"/>
              <a:gd name="connsiteX2092" fmla="*/ 2718827 h 9297812"/>
              <a:gd name="connsiteY2092" fmla="*/ 2718827 h 9297812"/>
              <a:gd name="connsiteX2093" fmla="*/ 2718827 h 9297812"/>
              <a:gd name="connsiteY2093" fmla="*/ 2718827 h 9297812"/>
              <a:gd name="connsiteX2094" fmla="*/ 2718827 h 9297812"/>
              <a:gd name="connsiteY2094" fmla="*/ 2718827 h 9297812"/>
              <a:gd name="connsiteX2095" fmla="*/ 2718827 h 9297812"/>
              <a:gd name="connsiteY2095" fmla="*/ 2718827 h 9297812"/>
              <a:gd name="connsiteX2096" fmla="*/ 2718827 h 9297812"/>
              <a:gd name="connsiteY2096" fmla="*/ 2718827 h 9297812"/>
              <a:gd name="connsiteX2097" fmla="*/ 2718827 h 9297812"/>
              <a:gd name="connsiteY2097" fmla="*/ 2718827 h 9297812"/>
              <a:gd name="connsiteX2098" fmla="*/ 2718827 h 9297812"/>
              <a:gd name="connsiteY2098" fmla="*/ 2718827 h 9297812"/>
              <a:gd name="connsiteX2099" fmla="*/ 2718827 h 9297812"/>
              <a:gd name="connsiteY2099" fmla="*/ 2718827 h 9297812"/>
              <a:gd name="connsiteX2100" fmla="*/ 2718827 h 9297812"/>
              <a:gd name="connsiteY2100" fmla="*/ 2718827 h 9297812"/>
              <a:gd name="connsiteX2101" fmla="*/ 2718827 h 9297812"/>
              <a:gd name="connsiteY2101" fmla="*/ 2718827 h 9297812"/>
              <a:gd name="connsiteX2102" fmla="*/ 2718827 h 9297812"/>
              <a:gd name="connsiteY2102" fmla="*/ 2718827 h 9297812"/>
              <a:gd name="connsiteX2103" fmla="*/ 2718827 h 9297812"/>
              <a:gd name="connsiteY2103" fmla="*/ 2718827 h 9297812"/>
              <a:gd name="connsiteX2104" fmla="*/ 2718827 h 9297812"/>
              <a:gd name="connsiteY2104" fmla="*/ 2718827 h 9297812"/>
              <a:gd name="connsiteX2105" fmla="*/ 2718827 h 9297812"/>
              <a:gd name="connsiteY2105" fmla="*/ 2718827 h 9297812"/>
              <a:gd name="connsiteX2106" fmla="*/ 2718827 h 9297812"/>
              <a:gd name="connsiteY2106" fmla="*/ 2718827 h 9297812"/>
              <a:gd name="connsiteX2107" fmla="*/ 2718827 h 9297812"/>
              <a:gd name="connsiteY2107" fmla="*/ 2718827 h 9297812"/>
              <a:gd name="connsiteX2108" fmla="*/ 2718827 h 9297812"/>
              <a:gd name="connsiteY2108" fmla="*/ 2718827 h 9297812"/>
              <a:gd name="connsiteX2109" fmla="*/ 2718827 h 9297812"/>
              <a:gd name="connsiteY2109" fmla="*/ 2718827 h 9297812"/>
              <a:gd name="connsiteX2110" fmla="*/ 2718827 h 9297812"/>
              <a:gd name="connsiteY2110" fmla="*/ 2718827 h 9297812"/>
              <a:gd name="connsiteX2111" fmla="*/ 2718827 h 9297812"/>
              <a:gd name="connsiteY2111" fmla="*/ 2718827 h 9297812"/>
              <a:gd name="connsiteX2112" fmla="*/ 2718827 h 9297812"/>
              <a:gd name="connsiteY2112" fmla="*/ 2718827 h 9297812"/>
              <a:gd name="connsiteX2113" fmla="*/ 2718827 h 9297812"/>
              <a:gd name="connsiteY2113" fmla="*/ 2718827 h 9297812"/>
              <a:gd name="connsiteX2114" fmla="*/ 2718827 h 9297812"/>
              <a:gd name="connsiteY2114" fmla="*/ 2718827 h 9297812"/>
              <a:gd name="connsiteX2115" fmla="*/ 2718827 h 9297812"/>
              <a:gd name="connsiteY2115" fmla="*/ 2718827 h 9297812"/>
              <a:gd name="connsiteX2116" fmla="*/ 2718827 h 9297812"/>
              <a:gd name="connsiteY2116" fmla="*/ 2718827 h 9297812"/>
              <a:gd name="connsiteX2117" fmla="*/ 2718827 h 9297812"/>
              <a:gd name="connsiteY2117" fmla="*/ 2718827 h 9297812"/>
              <a:gd name="connsiteX2118" fmla="*/ 2718827 h 9297812"/>
              <a:gd name="connsiteY2118" fmla="*/ 2718827 h 9297812"/>
              <a:gd name="connsiteX2119" fmla="*/ 2718827 h 9297812"/>
              <a:gd name="connsiteY2119" fmla="*/ 2718827 h 9297812"/>
              <a:gd name="connsiteX2120" fmla="*/ 2718827 h 9297812"/>
              <a:gd name="connsiteY2120" fmla="*/ 2718827 h 9297812"/>
              <a:gd name="connsiteX2121" fmla="*/ 2718827 h 9297812"/>
              <a:gd name="connsiteY2121" fmla="*/ 2718827 h 9297812"/>
              <a:gd name="connsiteX2122" fmla="*/ 2718827 h 9297812"/>
              <a:gd name="connsiteY2122" fmla="*/ 2718827 h 9297812"/>
              <a:gd name="connsiteX2123" fmla="*/ 2718827 h 9297812"/>
              <a:gd name="connsiteY2123" fmla="*/ 2718827 h 9297812"/>
              <a:gd name="connsiteX2124" fmla="*/ 2718827 h 9297812"/>
              <a:gd name="connsiteY2124" fmla="*/ 2718827 h 9297812"/>
              <a:gd name="connsiteX2125" fmla="*/ 2718827 h 9297812"/>
              <a:gd name="connsiteY2125" fmla="*/ 2718827 h 9297812"/>
              <a:gd name="connsiteX2126" fmla="*/ 2718827 h 9297812"/>
              <a:gd name="connsiteY2126" fmla="*/ 2718827 h 9297812"/>
              <a:gd name="connsiteX2127" fmla="*/ 2718827 h 9297812"/>
              <a:gd name="connsiteY2127" fmla="*/ 2718827 h 9297812"/>
              <a:gd name="connsiteX2128" fmla="*/ 2718827 h 9297812"/>
              <a:gd name="connsiteY2128" fmla="*/ 2718827 h 9297812"/>
              <a:gd name="connsiteX2129" fmla="*/ 2718827 h 9297812"/>
              <a:gd name="connsiteY2129" fmla="*/ 2718827 h 9297812"/>
              <a:gd name="connsiteX2130" fmla="*/ 2718827 h 9297812"/>
              <a:gd name="connsiteY2130" fmla="*/ 2718827 h 9297812"/>
              <a:gd name="connsiteX2131" fmla="*/ 2718827 h 9297812"/>
              <a:gd name="connsiteY2131" fmla="*/ 2718827 h 9297812"/>
              <a:gd name="connsiteX2132" fmla="*/ 2718827 h 9297812"/>
              <a:gd name="connsiteY2132" fmla="*/ 2718827 h 9297812"/>
              <a:gd name="connsiteX2133" fmla="*/ 2718827 h 9297812"/>
              <a:gd name="connsiteY2133" fmla="*/ 2718827 h 9297812"/>
              <a:gd name="connsiteX2134" fmla="*/ 2718827 h 9297812"/>
              <a:gd name="connsiteY2134" fmla="*/ 2718827 h 9297812"/>
              <a:gd name="connsiteX2135" fmla="*/ 2718827 h 9297812"/>
              <a:gd name="connsiteY2135" fmla="*/ 2718827 h 9297812"/>
              <a:gd name="connsiteX2136" fmla="*/ 2718827 h 9297812"/>
              <a:gd name="connsiteY2136" fmla="*/ 2718827 h 9297812"/>
              <a:gd name="connsiteX2137" fmla="*/ 2718827 h 9297812"/>
              <a:gd name="connsiteY2137" fmla="*/ 2718827 h 9297812"/>
              <a:gd name="connsiteX2138" fmla="*/ 2718827 h 9297812"/>
              <a:gd name="connsiteY2138" fmla="*/ 2718827 h 9297812"/>
              <a:gd name="connsiteX2139" fmla="*/ 2718827 h 9297812"/>
              <a:gd name="connsiteY2139" fmla="*/ 2718827 h 9297812"/>
              <a:gd name="connsiteX2140" fmla="*/ 2718827 h 9297812"/>
              <a:gd name="connsiteY2140" fmla="*/ 2718827 h 9297812"/>
              <a:gd name="connsiteX2141" fmla="*/ 2718827 h 9297812"/>
              <a:gd name="connsiteY2141" fmla="*/ 2718827 h 9297812"/>
              <a:gd name="connsiteX2142" fmla="*/ 2718827 h 9297812"/>
              <a:gd name="connsiteY2142" fmla="*/ 2718827 h 9297812"/>
              <a:gd name="connsiteX2143" fmla="*/ 2718827 h 9297812"/>
              <a:gd name="connsiteY2143" fmla="*/ 2718827 h 9297812"/>
              <a:gd name="connsiteX2144" fmla="*/ 2718827 h 9297812"/>
              <a:gd name="connsiteY2144" fmla="*/ 2718827 h 9297812"/>
              <a:gd name="connsiteX2145" fmla="*/ 2718827 h 9297812"/>
              <a:gd name="connsiteY2145" fmla="*/ 2718827 h 9297812"/>
              <a:gd name="connsiteX2146" fmla="*/ 2718827 h 9297812"/>
              <a:gd name="connsiteY2146" fmla="*/ 2718827 h 9297812"/>
              <a:gd name="connsiteX2147" fmla="*/ 2718827 h 9297812"/>
              <a:gd name="connsiteY2147" fmla="*/ 2718827 h 9297812"/>
              <a:gd name="connsiteX2148" fmla="*/ 2718827 h 9297812"/>
              <a:gd name="connsiteY2148" fmla="*/ 2718827 h 9297812"/>
              <a:gd name="connsiteX2149" fmla="*/ 2718827 h 9297812"/>
              <a:gd name="connsiteY2149" fmla="*/ 2718827 h 9297812"/>
              <a:gd name="connsiteX2150" fmla="*/ 2718827 h 9297812"/>
              <a:gd name="connsiteY2150" fmla="*/ 2718827 h 9297812"/>
              <a:gd name="connsiteX2151" fmla="*/ 2718827 h 9297812"/>
              <a:gd name="connsiteY2151" fmla="*/ 2718827 h 9297812"/>
              <a:gd name="connsiteX2152" fmla="*/ 2718827 h 9297812"/>
              <a:gd name="connsiteY2152" fmla="*/ 2718827 h 9297812"/>
              <a:gd name="connsiteX2153" fmla="*/ 2718827 h 9297812"/>
              <a:gd name="connsiteY2153" fmla="*/ 2718827 h 9297812"/>
              <a:gd name="connsiteX2154" fmla="*/ 2718827 h 9297812"/>
              <a:gd name="connsiteY2154" fmla="*/ 2718827 h 9297812"/>
              <a:gd name="connsiteX2155" fmla="*/ 2718827 h 9297812"/>
              <a:gd name="connsiteY2155" fmla="*/ 2718827 h 9297812"/>
              <a:gd name="connsiteX2156" fmla="*/ 2718827 h 9297812"/>
              <a:gd name="connsiteY2156" fmla="*/ 2718827 h 9297812"/>
              <a:gd name="connsiteX2157" fmla="*/ 2718827 h 9297812"/>
              <a:gd name="connsiteY2157" fmla="*/ 2718827 h 9297812"/>
              <a:gd name="connsiteX2158" fmla="*/ 2718827 h 9297812"/>
              <a:gd name="connsiteY2158" fmla="*/ 2718827 h 9297812"/>
              <a:gd name="connsiteX2159" fmla="*/ 2718827 h 9297812"/>
              <a:gd name="connsiteY2159" fmla="*/ 2718827 h 9297812"/>
              <a:gd name="connsiteX2160" fmla="*/ 2718827 h 9297812"/>
              <a:gd name="connsiteY2160" fmla="*/ 2718827 h 9297812"/>
              <a:gd name="connsiteX2161" fmla="*/ 2718827 h 9297812"/>
              <a:gd name="connsiteY2161" fmla="*/ 2718827 h 9297812"/>
              <a:gd name="connsiteX2162" fmla="*/ 2718827 h 9297812"/>
              <a:gd name="connsiteY2162" fmla="*/ 2718827 h 9297812"/>
              <a:gd name="connsiteX2163" fmla="*/ 2718827 h 9297812"/>
              <a:gd name="connsiteY2163" fmla="*/ 2718827 h 9297812"/>
              <a:gd name="connsiteX2164" fmla="*/ 2718827 h 9297812"/>
              <a:gd name="connsiteY2164" fmla="*/ 2718827 h 9297812"/>
              <a:gd name="connsiteX2165" fmla="*/ 2718827 h 9297812"/>
              <a:gd name="connsiteY2165" fmla="*/ 2718827 h 9297812"/>
              <a:gd name="connsiteX2166" fmla="*/ 2718827 h 9297812"/>
              <a:gd name="connsiteY2166" fmla="*/ 2718827 h 9297812"/>
              <a:gd name="connsiteX2167" fmla="*/ 2718827 h 9297812"/>
              <a:gd name="connsiteY2167" fmla="*/ 2718827 h 9297812"/>
              <a:gd name="connsiteX2168" fmla="*/ 2718827 h 9297812"/>
              <a:gd name="connsiteY2168" fmla="*/ 2718827 h 9297812"/>
              <a:gd name="connsiteX2169" fmla="*/ 2718827 h 9297812"/>
              <a:gd name="connsiteY2169" fmla="*/ 2718827 h 9297812"/>
              <a:gd name="connsiteX2170" fmla="*/ 2718827 h 9297812"/>
              <a:gd name="connsiteY2170" fmla="*/ 2718827 h 9297812"/>
              <a:gd name="connsiteX2171" fmla="*/ 2718827 h 9297812"/>
              <a:gd name="connsiteY2171" fmla="*/ 2718827 h 9297812"/>
              <a:gd name="connsiteX2172" fmla="*/ 2718827 h 9297812"/>
              <a:gd name="connsiteY2172" fmla="*/ 2718827 h 9297812"/>
              <a:gd name="connsiteX2173" fmla="*/ 2718827 h 9297812"/>
              <a:gd name="connsiteY2173" fmla="*/ 2718827 h 9297812"/>
              <a:gd name="connsiteX2174" fmla="*/ 2718827 h 9297812"/>
              <a:gd name="connsiteY2174" fmla="*/ 2718827 h 9297812"/>
              <a:gd name="connsiteX2175" fmla="*/ 2718827 h 9297812"/>
              <a:gd name="connsiteY2175" fmla="*/ 2718827 h 9297812"/>
              <a:gd name="connsiteX2176" fmla="*/ 2718827 h 9297812"/>
              <a:gd name="connsiteY2176" fmla="*/ 2718827 h 9297812"/>
              <a:gd name="connsiteX2177" fmla="*/ 2718827 h 9297812"/>
              <a:gd name="connsiteY2177" fmla="*/ 2718827 h 9297812"/>
              <a:gd name="connsiteX2178" fmla="*/ 2718827 h 9297812"/>
              <a:gd name="connsiteY2178" fmla="*/ 2718827 h 9297812"/>
              <a:gd name="connsiteX2179" fmla="*/ 2718827 h 9297812"/>
              <a:gd name="connsiteY2179" fmla="*/ 2718827 h 9297812"/>
              <a:gd name="connsiteX2180" fmla="*/ 2718827 h 9297812"/>
              <a:gd name="connsiteY2180" fmla="*/ 2718827 h 9297812"/>
              <a:gd name="connsiteX2181" fmla="*/ 2718827 h 9297812"/>
              <a:gd name="connsiteY2181" fmla="*/ 2718827 h 9297812"/>
              <a:gd name="connsiteX2182" fmla="*/ 2718827 h 9297812"/>
              <a:gd name="connsiteY2182" fmla="*/ 2718827 h 9297812"/>
              <a:gd name="connsiteX2183" fmla="*/ 2718827 h 9297812"/>
              <a:gd name="connsiteY2183" fmla="*/ 2718827 h 9297812"/>
              <a:gd name="connsiteX2184" fmla="*/ 2718827 h 9297812"/>
              <a:gd name="connsiteY2184" fmla="*/ 2718827 h 9297812"/>
              <a:gd name="connsiteX2185" fmla="*/ 2718827 h 9297812"/>
              <a:gd name="connsiteY2185" fmla="*/ 2718827 h 9297812"/>
              <a:gd name="connsiteX2186" fmla="*/ 2718827 h 9297812"/>
              <a:gd name="connsiteY2186" fmla="*/ 2718827 h 9297812"/>
              <a:gd name="connsiteX2187" fmla="*/ 2718827 h 9297812"/>
              <a:gd name="connsiteY2187" fmla="*/ 2718827 h 9297812"/>
              <a:gd name="connsiteX2188" fmla="*/ 2718827 h 9297812"/>
              <a:gd name="connsiteY2188" fmla="*/ 2718827 h 9297812"/>
              <a:gd name="connsiteX2189" fmla="*/ 2718827 h 9297812"/>
              <a:gd name="connsiteY2189" fmla="*/ 2718827 h 9297812"/>
              <a:gd name="connsiteX2190" fmla="*/ 2718827 h 9297812"/>
              <a:gd name="connsiteY2190" fmla="*/ 2718827 h 9297812"/>
              <a:gd name="connsiteX2191" fmla="*/ 2718827 h 9297812"/>
              <a:gd name="connsiteY2191" fmla="*/ 2718827 h 9297812"/>
              <a:gd name="connsiteX2192" fmla="*/ 2718827 h 9297812"/>
              <a:gd name="connsiteY2192" fmla="*/ 2718827 h 9297812"/>
              <a:gd name="connsiteX2193" fmla="*/ 2718827 h 9297812"/>
              <a:gd name="connsiteY2193" fmla="*/ 2718827 h 9297812"/>
              <a:gd name="connsiteX2194" fmla="*/ 2718827 h 9297812"/>
              <a:gd name="connsiteY2194" fmla="*/ 2718827 h 9297812"/>
              <a:gd name="connsiteX2195" fmla="*/ 2718827 h 9297812"/>
              <a:gd name="connsiteY2195" fmla="*/ 2718827 h 9297812"/>
              <a:gd name="connsiteX2196" fmla="*/ 2718827 h 9297812"/>
              <a:gd name="connsiteY2196" fmla="*/ 2718827 h 9297812"/>
              <a:gd name="connsiteX2197" fmla="*/ 2718827 h 9297812"/>
              <a:gd name="connsiteY2197" fmla="*/ 2718827 h 9297812"/>
              <a:gd name="connsiteX2198" fmla="*/ 2718827 h 9297812"/>
              <a:gd name="connsiteY2198" fmla="*/ 2718827 h 9297812"/>
              <a:gd name="connsiteX2199" fmla="*/ 2718827 h 9297812"/>
              <a:gd name="connsiteY2199" fmla="*/ 2718827 h 9297812"/>
              <a:gd name="connsiteX2200" fmla="*/ 2718827 h 9297812"/>
              <a:gd name="connsiteY2200" fmla="*/ 2718827 h 9297812"/>
              <a:gd name="connsiteX2201" fmla="*/ 2718827 h 9297812"/>
              <a:gd name="connsiteY2201" fmla="*/ 2718827 h 9297812"/>
              <a:gd name="connsiteX2202" fmla="*/ 2718827 h 9297812"/>
              <a:gd name="connsiteY2202" fmla="*/ 2718827 h 9297812"/>
              <a:gd name="connsiteX2203" fmla="*/ 2718827 h 9297812"/>
              <a:gd name="connsiteY2203" fmla="*/ 2718827 h 9297812"/>
              <a:gd name="connsiteX2204" fmla="*/ 2718827 h 9297812"/>
              <a:gd name="connsiteY2204" fmla="*/ 2718827 h 9297812"/>
              <a:gd name="connsiteX2205" fmla="*/ 2718827 h 9297812"/>
              <a:gd name="connsiteY2205" fmla="*/ 2718827 h 9297812"/>
              <a:gd name="connsiteX2206" fmla="*/ 2718827 h 9297812"/>
              <a:gd name="connsiteY2206" fmla="*/ 2718827 h 9297812"/>
              <a:gd name="connsiteX2207" fmla="*/ 2718827 h 9297812"/>
              <a:gd name="connsiteY2207" fmla="*/ 2718827 h 9297812"/>
              <a:gd name="connsiteX2208" fmla="*/ 2718827 h 9297812"/>
              <a:gd name="connsiteY2208" fmla="*/ 2718827 h 9297812"/>
              <a:gd name="connsiteX2209" fmla="*/ 2718827 h 9297812"/>
              <a:gd name="connsiteY2209" fmla="*/ 2718827 h 9297812"/>
              <a:gd name="connsiteX2210" fmla="*/ 2718827 h 9297812"/>
              <a:gd name="connsiteY2210" fmla="*/ 2718827 h 9297812"/>
              <a:gd name="connsiteX2211" fmla="*/ 2718827 h 9297812"/>
              <a:gd name="connsiteY2211" fmla="*/ 2718827 h 9297812"/>
              <a:gd name="connsiteX2212" fmla="*/ 2718827 h 9297812"/>
              <a:gd name="connsiteY2212" fmla="*/ 2718827 h 9297812"/>
              <a:gd name="connsiteX2213" fmla="*/ 2718827 h 9297812"/>
              <a:gd name="connsiteY2213" fmla="*/ 2718827 h 9297812"/>
              <a:gd name="connsiteX2214" fmla="*/ 2718827 h 9297812"/>
              <a:gd name="connsiteY2214" fmla="*/ 2718827 h 9297812"/>
              <a:gd name="connsiteX2215" fmla="*/ 2718827 h 9297812"/>
              <a:gd name="connsiteY2215" fmla="*/ 2718827 h 9297812"/>
              <a:gd name="connsiteX2216" fmla="*/ 2718827 h 9297812"/>
              <a:gd name="connsiteY2216" fmla="*/ 2718827 h 9297812"/>
              <a:gd name="connsiteX2217" fmla="*/ 2718827 h 9297812"/>
              <a:gd name="connsiteY2217" fmla="*/ 2718827 h 9297812"/>
              <a:gd name="connsiteX2218" fmla="*/ 2718827 h 9297812"/>
              <a:gd name="connsiteY2218" fmla="*/ 2718827 h 9297812"/>
              <a:gd name="connsiteX2219" fmla="*/ 2718827 h 9297812"/>
              <a:gd name="connsiteY2219" fmla="*/ 2718827 h 9297812"/>
              <a:gd name="connsiteX2220" fmla="*/ 2718827 h 9297812"/>
              <a:gd name="connsiteY2220" fmla="*/ 2718827 h 9297812"/>
              <a:gd name="connsiteX2221" fmla="*/ 2718827 h 9297812"/>
              <a:gd name="connsiteY2221" fmla="*/ 2718827 h 9297812"/>
              <a:gd name="connsiteX2222" fmla="*/ 2718827 h 9297812"/>
              <a:gd name="connsiteY2222" fmla="*/ 2718827 h 9297812"/>
              <a:gd name="connsiteX2223" fmla="*/ 2718827 h 9297812"/>
              <a:gd name="connsiteY2223" fmla="*/ 2718827 h 9297812"/>
              <a:gd name="connsiteX2224" fmla="*/ 2718827 h 9297812"/>
              <a:gd name="connsiteY2224" fmla="*/ 2718827 h 9297812"/>
              <a:gd name="connsiteX2225" fmla="*/ 2718827 h 9297812"/>
              <a:gd name="connsiteY2225" fmla="*/ 2718827 h 9297812"/>
              <a:gd name="connsiteX2226" fmla="*/ 2718827 h 9297812"/>
              <a:gd name="connsiteY2226" fmla="*/ 2718827 h 9297812"/>
              <a:gd name="connsiteX2227" fmla="*/ 2718827 h 9297812"/>
              <a:gd name="connsiteY2227" fmla="*/ 2718827 h 9297812"/>
              <a:gd name="connsiteX2228" fmla="*/ 2718827 h 9297812"/>
              <a:gd name="connsiteY2228" fmla="*/ 2718827 h 9297812"/>
              <a:gd name="connsiteX2229" fmla="*/ 2718827 h 9297812"/>
              <a:gd name="connsiteY2229" fmla="*/ 2718827 h 9297812"/>
              <a:gd name="connsiteX2230" fmla="*/ 2718827 h 9297812"/>
              <a:gd name="connsiteY2230" fmla="*/ 2718827 h 9297812"/>
              <a:gd name="connsiteX2231" fmla="*/ 2718827 h 9297812"/>
              <a:gd name="connsiteY2231" fmla="*/ 2718827 h 9297812"/>
              <a:gd name="connsiteX2232" fmla="*/ 2718827 h 9297812"/>
              <a:gd name="connsiteY2232" fmla="*/ 2718827 h 9297812"/>
              <a:gd name="connsiteX2233" fmla="*/ 2718827 h 9297812"/>
              <a:gd name="connsiteY2233" fmla="*/ 2718827 h 9297812"/>
              <a:gd name="connsiteX2234" fmla="*/ 2718827 h 9297812"/>
              <a:gd name="connsiteY2234" fmla="*/ 2718827 h 9297812"/>
              <a:gd name="connsiteX2235" fmla="*/ 2718827 h 9297812"/>
              <a:gd name="connsiteY2235" fmla="*/ 2718827 h 9297812"/>
              <a:gd name="connsiteX2236" fmla="*/ 2718827 h 9297812"/>
              <a:gd name="connsiteY2236" fmla="*/ 2718827 h 9297812"/>
              <a:gd name="connsiteX2237" fmla="*/ 2718827 h 9297812"/>
              <a:gd name="connsiteY2237" fmla="*/ 2718827 h 9297812"/>
              <a:gd name="connsiteX2238" fmla="*/ 2718827 h 9297812"/>
              <a:gd name="connsiteY2238" fmla="*/ 2718827 h 9297812"/>
              <a:gd name="connsiteX2239" fmla="*/ 2718827 h 9297812"/>
              <a:gd name="connsiteY2239" fmla="*/ 2718827 h 9297812"/>
              <a:gd name="connsiteX2240" fmla="*/ 2718827 h 9297812"/>
              <a:gd name="connsiteY2240" fmla="*/ 2718827 h 9297812"/>
              <a:gd name="connsiteX2241" fmla="*/ 2718827 h 9297812"/>
              <a:gd name="connsiteY2241" fmla="*/ 2718827 h 9297812"/>
              <a:gd name="connsiteX2242" fmla="*/ 2718827 h 9297812"/>
              <a:gd name="connsiteY2242" fmla="*/ 2718827 h 9297812"/>
              <a:gd name="connsiteX2243" fmla="*/ 2718827 h 9297812"/>
              <a:gd name="connsiteY2243" fmla="*/ 2718827 h 9297812"/>
              <a:gd name="connsiteX2244" fmla="*/ 2718827 h 9297812"/>
              <a:gd name="connsiteY2244" fmla="*/ 2718827 h 9297812"/>
              <a:gd name="connsiteX2245" fmla="*/ 2718827 h 9297812"/>
              <a:gd name="connsiteY2245" fmla="*/ 2718827 h 9297812"/>
              <a:gd name="connsiteX2246" fmla="*/ 2718827 h 9297812"/>
              <a:gd name="connsiteY2246" fmla="*/ 2718827 h 9297812"/>
              <a:gd name="connsiteX2247" fmla="*/ 2718827 h 9297812"/>
              <a:gd name="connsiteY2247" fmla="*/ 2718827 h 9297812"/>
              <a:gd name="connsiteX2248" fmla="*/ 2718827 h 9297812"/>
              <a:gd name="connsiteY2248" fmla="*/ 2718827 h 9297812"/>
              <a:gd name="connsiteX2249" fmla="*/ 2718827 h 9297812"/>
              <a:gd name="connsiteY2249" fmla="*/ 2718827 h 9297812"/>
              <a:gd name="connsiteX2250" fmla="*/ 2718827 h 9297812"/>
              <a:gd name="connsiteY2250" fmla="*/ 2718827 h 9297812"/>
              <a:gd name="connsiteX2251" fmla="*/ 2718827 h 9297812"/>
              <a:gd name="connsiteY2251" fmla="*/ 2718827 h 9297812"/>
              <a:gd name="connsiteX2252" fmla="*/ 2718827 h 9297812"/>
              <a:gd name="connsiteY2252" fmla="*/ 2718827 h 9297812"/>
              <a:gd name="connsiteX2253" fmla="*/ 2718827 h 9297812"/>
              <a:gd name="connsiteY2253" fmla="*/ 2718827 h 9297812"/>
              <a:gd name="connsiteX2254" fmla="*/ 2718827 h 9297812"/>
              <a:gd name="connsiteY2254" fmla="*/ 2718827 h 9297812"/>
              <a:gd name="connsiteX2255" fmla="*/ 2718827 h 9297812"/>
              <a:gd name="connsiteY2255" fmla="*/ 2718827 h 9297812"/>
              <a:gd name="connsiteX2256" fmla="*/ 2718827 h 9297812"/>
              <a:gd name="connsiteY2256" fmla="*/ 2718827 h 9297812"/>
              <a:gd name="connsiteX2257" fmla="*/ 2718827 h 9297812"/>
              <a:gd name="connsiteY2257" fmla="*/ 2718827 h 9297812"/>
              <a:gd name="connsiteX2258" fmla="*/ 2718827 h 9297812"/>
              <a:gd name="connsiteY2258" fmla="*/ 2718827 h 9297812"/>
              <a:gd name="connsiteX2259" fmla="*/ 2718827 h 9297812"/>
              <a:gd name="connsiteY2259" fmla="*/ 2718827 h 9297812"/>
              <a:gd name="connsiteX2260" fmla="*/ 2718827 h 9297812"/>
              <a:gd name="connsiteY2260" fmla="*/ 2718827 h 9297812"/>
              <a:gd name="connsiteX2261" fmla="*/ 2718827 h 9297812"/>
              <a:gd name="connsiteY2261" fmla="*/ 2718827 h 9297812"/>
              <a:gd name="connsiteX2262" fmla="*/ 2718827 h 9297812"/>
              <a:gd name="connsiteY2262" fmla="*/ 2718827 h 9297812"/>
              <a:gd name="connsiteX2263" fmla="*/ 2718827 h 9297812"/>
              <a:gd name="connsiteY2263" fmla="*/ 2718827 h 9297812"/>
              <a:gd name="connsiteX2264" fmla="*/ 2718827 h 9297812"/>
              <a:gd name="connsiteY2264" fmla="*/ 2718827 h 9297812"/>
              <a:gd name="connsiteX2265" fmla="*/ 2718827 h 9297812"/>
              <a:gd name="connsiteY2265" fmla="*/ 2718827 h 9297812"/>
              <a:gd name="connsiteX2266" fmla="*/ 2718827 h 9297812"/>
              <a:gd name="connsiteY2266" fmla="*/ 2718827 h 9297812"/>
              <a:gd name="connsiteX2267" fmla="*/ 2718827 h 9297812"/>
              <a:gd name="connsiteY2267" fmla="*/ 2718827 h 9297812"/>
              <a:gd name="connsiteX2268" fmla="*/ 2718827 h 9297812"/>
              <a:gd name="connsiteY2268" fmla="*/ 2718827 h 9297812"/>
              <a:gd name="connsiteX2269" fmla="*/ 2718827 h 9297812"/>
              <a:gd name="connsiteY2269" fmla="*/ 2718827 h 9297812"/>
              <a:gd name="connsiteX2270" fmla="*/ 2718827 h 9297812"/>
              <a:gd name="connsiteY2270" fmla="*/ 2718827 h 9297812"/>
              <a:gd name="connsiteX2271" fmla="*/ 2718827 h 9297812"/>
              <a:gd name="connsiteY2271" fmla="*/ 2718827 h 9297812"/>
              <a:gd name="connsiteX2272" fmla="*/ 2718827 h 9297812"/>
              <a:gd name="connsiteY2272" fmla="*/ 2718827 h 9297812"/>
              <a:gd name="connsiteX2273" fmla="*/ 2718827 h 9297812"/>
              <a:gd name="connsiteY2273" fmla="*/ 2718827 h 9297812"/>
              <a:gd name="connsiteX2274" fmla="*/ 2718827 h 9297812"/>
              <a:gd name="connsiteY2274" fmla="*/ 2718827 h 9297812"/>
              <a:gd name="connsiteX2275" fmla="*/ 2718827 h 9297812"/>
              <a:gd name="connsiteY2275" fmla="*/ 2718827 h 9297812"/>
              <a:gd name="connsiteX2276" fmla="*/ 2718827 h 9297812"/>
              <a:gd name="connsiteY2276" fmla="*/ 2718827 h 9297812"/>
              <a:gd name="connsiteX2277" fmla="*/ 2718827 h 9297812"/>
              <a:gd name="connsiteY2277" fmla="*/ 2718827 h 9297812"/>
              <a:gd name="connsiteX2278" fmla="*/ 2718827 h 9297812"/>
              <a:gd name="connsiteY2278" fmla="*/ 2718827 h 9297812"/>
              <a:gd name="connsiteX2279" fmla="*/ 2718827 h 9297812"/>
              <a:gd name="connsiteY2279" fmla="*/ 2718827 h 9297812"/>
              <a:gd name="connsiteX2280" fmla="*/ 2718827 h 9297812"/>
              <a:gd name="connsiteY2280" fmla="*/ 2718827 h 9297812"/>
              <a:gd name="connsiteX2281" fmla="*/ 2718827 h 9297812"/>
              <a:gd name="connsiteY2281" fmla="*/ 2718827 h 9297812"/>
              <a:gd name="connsiteX2282" fmla="*/ 2718827 h 9297812"/>
              <a:gd name="connsiteY2282" fmla="*/ 2718827 h 9297812"/>
              <a:gd name="connsiteX2283" fmla="*/ 2718827 h 9297812"/>
              <a:gd name="connsiteY2283" fmla="*/ 2718827 h 9297812"/>
              <a:gd name="connsiteX2284" fmla="*/ 2718827 h 9297812"/>
              <a:gd name="connsiteY2284" fmla="*/ 2718827 h 9297812"/>
              <a:gd name="connsiteX2285" fmla="*/ 2718827 h 9297812"/>
              <a:gd name="connsiteY2285" fmla="*/ 2718827 h 9297812"/>
              <a:gd name="connsiteX2286" fmla="*/ 2718827 h 9297812"/>
              <a:gd name="connsiteY2286" fmla="*/ 2718827 h 9297812"/>
              <a:gd name="connsiteX2287" fmla="*/ 2718827 h 9297812"/>
              <a:gd name="connsiteY2287" fmla="*/ 2718827 h 9297812"/>
              <a:gd name="connsiteX2288" fmla="*/ 2718827 h 9297812"/>
              <a:gd name="connsiteY2288" fmla="*/ 2718827 h 9297812"/>
              <a:gd name="connsiteX2289" fmla="*/ 2718827 h 9297812"/>
              <a:gd name="connsiteY2289" fmla="*/ 2718827 h 9297812"/>
              <a:gd name="connsiteX2290" fmla="*/ 2718827 h 9297812"/>
              <a:gd name="connsiteY2290" fmla="*/ 2718827 h 9297812"/>
              <a:gd name="connsiteX2291" fmla="*/ 2718827 h 9297812"/>
              <a:gd name="connsiteY2291" fmla="*/ 2718827 h 9297812"/>
              <a:gd name="connsiteX2292" fmla="*/ 2718827 h 9297812"/>
              <a:gd name="connsiteY2292" fmla="*/ 2718827 h 9297812"/>
              <a:gd name="connsiteX2293" fmla="*/ 2718827 h 9297812"/>
              <a:gd name="connsiteY2293" fmla="*/ 2718827 h 9297812"/>
              <a:gd name="connsiteX2294" fmla="*/ 2718827 h 9297812"/>
              <a:gd name="connsiteY2294" fmla="*/ 2718827 h 9297812"/>
              <a:gd name="connsiteX2295" fmla="*/ 2718827 h 9297812"/>
              <a:gd name="connsiteY2295" fmla="*/ 2718827 h 9297812"/>
              <a:gd name="connsiteX2296" fmla="*/ 2718827 h 9297812"/>
              <a:gd name="connsiteY2296" fmla="*/ 2718827 h 9297812"/>
              <a:gd name="connsiteX2297" fmla="*/ 2718827 h 9297812"/>
              <a:gd name="connsiteY2297" fmla="*/ 2718827 h 9297812"/>
              <a:gd name="connsiteX2298" fmla="*/ 2718827 h 9297812"/>
              <a:gd name="connsiteY2298" fmla="*/ 2718827 h 9297812"/>
              <a:gd name="connsiteX2299" fmla="*/ 2718827 h 9297812"/>
              <a:gd name="connsiteY2299" fmla="*/ 2718827 h 9297812"/>
              <a:gd name="connsiteX2300" fmla="*/ 2718827 h 9297812"/>
              <a:gd name="connsiteY2300" fmla="*/ 2718827 h 9297812"/>
              <a:gd name="connsiteX2301" fmla="*/ 2718827 h 9297812"/>
              <a:gd name="connsiteY2301" fmla="*/ 2718827 h 9297812"/>
              <a:gd name="connsiteX2302" fmla="*/ 2718827 h 9297812"/>
              <a:gd name="connsiteY2302" fmla="*/ 2718827 h 9297812"/>
              <a:gd name="connsiteX2303" fmla="*/ 2718827 h 9297812"/>
              <a:gd name="connsiteY2303" fmla="*/ 2718827 h 9297812"/>
              <a:gd name="connsiteX2304" fmla="*/ 2718827 h 9297812"/>
              <a:gd name="connsiteY2304" fmla="*/ 2718827 h 9297812"/>
              <a:gd name="connsiteX2305" fmla="*/ 2718827 h 9297812"/>
              <a:gd name="connsiteY2305" fmla="*/ 2718827 h 9297812"/>
              <a:gd name="connsiteX2306" fmla="*/ 2718827 h 9297812"/>
              <a:gd name="connsiteY2306" fmla="*/ 2718827 h 9297812"/>
              <a:gd name="connsiteX2307" fmla="*/ 2718827 h 9297812"/>
              <a:gd name="connsiteY2307" fmla="*/ 2718827 h 9297812"/>
              <a:gd name="connsiteX2308" fmla="*/ 2718827 h 9297812"/>
              <a:gd name="connsiteY2308" fmla="*/ 2718827 h 9297812"/>
              <a:gd name="connsiteX2309" fmla="*/ 2718827 h 9297812"/>
              <a:gd name="connsiteY2309" fmla="*/ 2718827 h 9297812"/>
              <a:gd name="connsiteX2310" fmla="*/ 2718827 h 9297812"/>
              <a:gd name="connsiteY2310" fmla="*/ 2718827 h 9297812"/>
              <a:gd name="connsiteX2311" fmla="*/ 2718827 h 9297812"/>
              <a:gd name="connsiteY2311" fmla="*/ 2718827 h 9297812"/>
              <a:gd name="connsiteX2312" fmla="*/ 2718827 h 9297812"/>
              <a:gd name="connsiteY2312" fmla="*/ 2718827 h 9297812"/>
              <a:gd name="connsiteX2313" fmla="*/ 2718827 h 9297812"/>
              <a:gd name="connsiteY2313" fmla="*/ 2718827 h 9297812"/>
              <a:gd name="connsiteX2314" fmla="*/ 2718827 h 9297812"/>
              <a:gd name="connsiteY2314" fmla="*/ 2718827 h 9297812"/>
              <a:gd name="connsiteX2315" fmla="*/ 2718827 h 9297812"/>
              <a:gd name="connsiteY2315" fmla="*/ 2718827 h 9297812"/>
              <a:gd name="connsiteX2316" fmla="*/ 2718827 h 9297812"/>
              <a:gd name="connsiteY2316" fmla="*/ 2718827 h 9297812"/>
              <a:gd name="connsiteX2317" fmla="*/ 2718827 h 9297812"/>
              <a:gd name="connsiteY2317" fmla="*/ 2718827 h 9297812"/>
              <a:gd name="connsiteX2318" fmla="*/ 2718827 h 9297812"/>
              <a:gd name="connsiteY2318" fmla="*/ 2718827 h 9297812"/>
              <a:gd name="connsiteX2319" fmla="*/ 2718827 h 9297812"/>
              <a:gd name="connsiteY2319" fmla="*/ 2718827 h 9297812"/>
              <a:gd name="connsiteX2320" fmla="*/ 2718827 h 9297812"/>
              <a:gd name="connsiteY2320" fmla="*/ 2718827 h 9297812"/>
              <a:gd name="connsiteX2321" fmla="*/ 2718827 h 9297812"/>
              <a:gd name="connsiteY2321" fmla="*/ 2718827 h 9297812"/>
              <a:gd name="connsiteX2322" fmla="*/ 2718827 h 9297812"/>
              <a:gd name="connsiteY2322" fmla="*/ 2718827 h 9297812"/>
              <a:gd name="connsiteX2323" fmla="*/ 2718827 h 9297812"/>
              <a:gd name="connsiteY2323" fmla="*/ 2718827 h 9297812"/>
              <a:gd name="connsiteX2324" fmla="*/ 2718827 h 9297812"/>
              <a:gd name="connsiteY2324" fmla="*/ 2718827 h 9297812"/>
              <a:gd name="connsiteX2325" fmla="*/ 2718827 h 9297812"/>
              <a:gd name="connsiteY2325" fmla="*/ 2718827 h 9297812"/>
              <a:gd name="connsiteX2326" fmla="*/ 2718827 h 9297812"/>
              <a:gd name="connsiteY2326" fmla="*/ 2718827 h 9297812"/>
              <a:gd name="connsiteX2327" fmla="*/ 2718827 h 9297812"/>
              <a:gd name="connsiteY2327" fmla="*/ 2718827 h 9297812"/>
              <a:gd name="connsiteX2328" fmla="*/ 2718827 h 9297812"/>
              <a:gd name="connsiteY2328" fmla="*/ 2718827 h 9297812"/>
              <a:gd name="connsiteX2329" fmla="*/ 2718827 h 9297812"/>
              <a:gd name="connsiteY2329" fmla="*/ 2718827 h 9297812"/>
              <a:gd name="connsiteX2330" fmla="*/ 2718827 h 9297812"/>
              <a:gd name="connsiteY2330" fmla="*/ 2718827 h 9297812"/>
              <a:gd name="connsiteX2331" fmla="*/ 2718827 h 9297812"/>
              <a:gd name="connsiteY2331" fmla="*/ 2718827 h 9297812"/>
              <a:gd name="connsiteX2332" fmla="*/ 2718827 h 9297812"/>
              <a:gd name="connsiteY2332" fmla="*/ 2718827 h 9297812"/>
              <a:gd name="connsiteX2333" fmla="*/ 2718827 h 9297812"/>
              <a:gd name="connsiteY2333" fmla="*/ 2718827 h 9297812"/>
              <a:gd name="connsiteX2334" fmla="*/ 2718827 h 9297812"/>
              <a:gd name="connsiteY2334" fmla="*/ 2718827 h 9297812"/>
              <a:gd name="connsiteX2335" fmla="*/ 2718827 h 9297812"/>
              <a:gd name="connsiteY2335" fmla="*/ 2718827 h 9297812"/>
              <a:gd name="connsiteX2336" fmla="*/ 2718827 h 9297812"/>
              <a:gd name="connsiteY2336" fmla="*/ 2718827 h 9297812"/>
              <a:gd name="connsiteX2337" fmla="*/ 2718827 h 9297812"/>
              <a:gd name="connsiteY2337" fmla="*/ 2718827 h 9297812"/>
              <a:gd name="connsiteX2338" fmla="*/ 2718827 h 9297812"/>
              <a:gd name="connsiteY2338" fmla="*/ 2718827 h 9297812"/>
              <a:gd name="connsiteX2339" fmla="*/ 2718827 h 9297812"/>
              <a:gd name="connsiteY2339" fmla="*/ 2718827 h 9297812"/>
              <a:gd name="connsiteX2340" fmla="*/ 2718827 h 9297812"/>
              <a:gd name="connsiteY2340" fmla="*/ 2718827 h 9297812"/>
              <a:gd name="connsiteX2341" fmla="*/ 2718827 h 9297812"/>
              <a:gd name="connsiteY2341" fmla="*/ 2718827 h 9297812"/>
              <a:gd name="connsiteX2342" fmla="*/ 2718827 h 9297812"/>
              <a:gd name="connsiteY2342" fmla="*/ 2718827 h 9297812"/>
              <a:gd name="connsiteX2343" fmla="*/ 2718827 h 9297812"/>
              <a:gd name="connsiteY2343" fmla="*/ 2718827 h 9297812"/>
              <a:gd name="connsiteX2344" fmla="*/ 2718827 h 9297812"/>
              <a:gd name="connsiteY2344" fmla="*/ 2718827 h 9297812"/>
              <a:gd name="connsiteX2345" fmla="*/ 2718827 h 9297812"/>
              <a:gd name="connsiteY2345" fmla="*/ 2718827 h 9297812"/>
              <a:gd name="connsiteX2346" fmla="*/ 2718827 h 9297812"/>
              <a:gd name="connsiteY2346" fmla="*/ 2718827 h 9297812"/>
              <a:gd name="connsiteX2347" fmla="*/ 2718827 h 9297812"/>
              <a:gd name="connsiteY2347" fmla="*/ 2718827 h 9297812"/>
              <a:gd name="connsiteX2348" fmla="*/ 2718827 h 9297812"/>
              <a:gd name="connsiteY2348" fmla="*/ 2718827 h 9297812"/>
              <a:gd name="connsiteX2349" fmla="*/ 2718827 h 9297812"/>
              <a:gd name="connsiteY2349" fmla="*/ 2718827 h 9297812"/>
              <a:gd name="connsiteX2350" fmla="*/ 2718827 h 9297812"/>
              <a:gd name="connsiteY2350" fmla="*/ 2718827 h 9297812"/>
              <a:gd name="connsiteX2351" fmla="*/ 2718827 h 9297812"/>
              <a:gd name="connsiteY2351" fmla="*/ 2718827 h 9297812"/>
              <a:gd name="connsiteX2352" fmla="*/ 2718827 h 9297812"/>
              <a:gd name="connsiteY2352" fmla="*/ 2718827 h 9297812"/>
              <a:gd name="connsiteX2353" fmla="*/ 2718827 h 9297812"/>
              <a:gd name="connsiteY2353" fmla="*/ 2718827 h 9297812"/>
              <a:gd name="connsiteX2354" fmla="*/ 2718827 h 9297812"/>
              <a:gd name="connsiteY2354" fmla="*/ 2718827 h 9297812"/>
              <a:gd name="connsiteX2355" fmla="*/ 2718827 h 9297812"/>
              <a:gd name="connsiteY2355" fmla="*/ 2718827 h 9297812"/>
              <a:gd name="connsiteX2356" fmla="*/ 2718827 h 9297812"/>
              <a:gd name="connsiteY2356" fmla="*/ 2718827 h 9297812"/>
              <a:gd name="connsiteX2357" fmla="*/ 2718827 h 9297812"/>
              <a:gd name="connsiteY2357" fmla="*/ 2718827 h 9297812"/>
              <a:gd name="connsiteX2358" fmla="*/ 2718827 h 9297812"/>
              <a:gd name="connsiteY2358" fmla="*/ 2718827 h 9297812"/>
              <a:gd name="connsiteX2359" fmla="*/ 2718827 h 9297812"/>
              <a:gd name="connsiteY2359" fmla="*/ 2718827 h 9297812"/>
              <a:gd name="connsiteX2360" fmla="*/ 2718827 h 9297812"/>
              <a:gd name="connsiteY2360" fmla="*/ 2718827 h 9297812"/>
              <a:gd name="connsiteX2361" fmla="*/ 2718827 h 9297812"/>
              <a:gd name="connsiteY2361" fmla="*/ 2718827 h 9297812"/>
              <a:gd name="connsiteX2362" fmla="*/ 2718827 h 9297812"/>
              <a:gd name="connsiteY2362" fmla="*/ 2718827 h 9297812"/>
              <a:gd name="connsiteX2363" fmla="*/ 2718827 h 9297812"/>
              <a:gd name="connsiteY2363" fmla="*/ 2718827 h 9297812"/>
              <a:gd name="connsiteX2364" fmla="*/ 2718827 h 9297812"/>
              <a:gd name="connsiteY2364" fmla="*/ 2718827 h 9297812"/>
              <a:gd name="connsiteX2365" fmla="*/ 2718827 h 9297812"/>
              <a:gd name="connsiteY2365" fmla="*/ 2718827 h 9297812"/>
              <a:gd name="connsiteX2366" fmla="*/ 2718827 h 9297812"/>
              <a:gd name="connsiteY2366" fmla="*/ 2718827 h 9297812"/>
              <a:gd name="connsiteX2367" fmla="*/ 2718827 h 9297812"/>
              <a:gd name="connsiteY2367" fmla="*/ 2718827 h 9297812"/>
              <a:gd name="connsiteX2368" fmla="*/ 2718827 h 9297812"/>
              <a:gd name="connsiteY2368" fmla="*/ 2718827 h 9297812"/>
              <a:gd name="connsiteX2369" fmla="*/ 2718827 h 9297812"/>
              <a:gd name="connsiteY2369" fmla="*/ 2718827 h 9297812"/>
              <a:gd name="connsiteX2370" fmla="*/ 2718827 h 9297812"/>
              <a:gd name="connsiteY2370" fmla="*/ 2718827 h 9297812"/>
              <a:gd name="connsiteX2371" fmla="*/ 2718827 h 9297812"/>
              <a:gd name="connsiteY2371" fmla="*/ 2718827 h 9297812"/>
              <a:gd name="connsiteX2372" fmla="*/ 2718827 h 9297812"/>
              <a:gd name="connsiteY2372" fmla="*/ 2718827 h 9297812"/>
              <a:gd name="connsiteX2373" fmla="*/ 2718827 h 9297812"/>
              <a:gd name="connsiteY2373" fmla="*/ 2718827 h 9297812"/>
              <a:gd name="connsiteX2374" fmla="*/ 2718827 h 9297812"/>
              <a:gd name="connsiteY2374" fmla="*/ 2718827 h 9297812"/>
              <a:gd name="connsiteX2375" fmla="*/ 2718827 h 9297812"/>
              <a:gd name="connsiteY2375" fmla="*/ 2718827 h 9297812"/>
              <a:gd name="connsiteX2376" fmla="*/ 2718827 h 9297812"/>
              <a:gd name="connsiteY2376" fmla="*/ 2718827 h 9297812"/>
              <a:gd name="connsiteX2377" fmla="*/ 2718827 h 9297812"/>
              <a:gd name="connsiteY2377" fmla="*/ 2718827 h 9297812"/>
              <a:gd name="connsiteX2378" fmla="*/ 2718827 h 9297812"/>
              <a:gd name="connsiteY2378" fmla="*/ 2718827 h 9297812"/>
              <a:gd name="connsiteX2379" fmla="*/ 2718827 h 9297812"/>
              <a:gd name="connsiteY2379" fmla="*/ 2718827 h 9297812"/>
              <a:gd name="connsiteX2380" fmla="*/ 2718827 h 9297812"/>
              <a:gd name="connsiteY2380" fmla="*/ 2718827 h 9297812"/>
              <a:gd name="connsiteX2381" fmla="*/ 2718827 h 9297812"/>
              <a:gd name="connsiteY2381" fmla="*/ 2718827 h 9297812"/>
              <a:gd name="connsiteX2382" fmla="*/ 2718827 h 9297812"/>
              <a:gd name="connsiteY2382" fmla="*/ 2718827 h 9297812"/>
              <a:gd name="connsiteX2383" fmla="*/ 2718827 h 9297812"/>
              <a:gd name="connsiteY2383" fmla="*/ 2718827 h 9297812"/>
              <a:gd name="connsiteX2384" fmla="*/ 2718827 h 9297812"/>
              <a:gd name="connsiteY2384" fmla="*/ 2718827 h 9297812"/>
              <a:gd name="connsiteX2385" fmla="*/ 2718827 h 9297812"/>
              <a:gd name="connsiteY2385" fmla="*/ 2718827 h 9297812"/>
              <a:gd name="connsiteX2386" fmla="*/ 2718827 h 9297812"/>
              <a:gd name="connsiteY2386" fmla="*/ 2718827 h 9297812"/>
              <a:gd name="connsiteX2387" fmla="*/ 2718827 h 9297812"/>
              <a:gd name="connsiteY2387" fmla="*/ 2718827 h 9297812"/>
              <a:gd name="connsiteX2388" fmla="*/ 2718827 h 9297812"/>
              <a:gd name="connsiteY2388" fmla="*/ 2718827 h 9297812"/>
              <a:gd name="connsiteX2389" fmla="*/ 2718827 h 9297812"/>
              <a:gd name="connsiteY2389" fmla="*/ 2718827 h 9297812"/>
              <a:gd name="connsiteX2390" fmla="*/ 2718827 h 9297812"/>
              <a:gd name="connsiteY2390" fmla="*/ 2718827 h 9297812"/>
              <a:gd name="connsiteX2391" fmla="*/ 2718827 h 9297812"/>
              <a:gd name="connsiteY2391" fmla="*/ 2718827 h 9297812"/>
              <a:gd name="connsiteX2392" fmla="*/ 2718827 h 9297812"/>
              <a:gd name="connsiteY2392" fmla="*/ 2718827 h 9297812"/>
              <a:gd name="connsiteX2393" fmla="*/ 2718827 h 9297812"/>
              <a:gd name="connsiteY2393" fmla="*/ 2718827 h 9297812"/>
              <a:gd name="connsiteX2394" fmla="*/ 2718827 h 9297812"/>
              <a:gd name="connsiteY2394" fmla="*/ 2718827 h 9297812"/>
              <a:gd name="connsiteX2395" fmla="*/ 2718827 h 9297812"/>
              <a:gd name="connsiteY2395" fmla="*/ 2718827 h 9297812"/>
              <a:gd name="connsiteX2396" fmla="*/ 2718827 h 9297812"/>
              <a:gd name="connsiteY2396" fmla="*/ 2718827 h 9297812"/>
              <a:gd name="connsiteX2397" fmla="*/ 2718827 h 9297812"/>
              <a:gd name="connsiteY2397" fmla="*/ 2718827 h 9297812"/>
              <a:gd name="connsiteX2398" fmla="*/ 2718827 h 9297812"/>
              <a:gd name="connsiteY2398" fmla="*/ 2718827 h 9297812"/>
              <a:gd name="connsiteX2399" fmla="*/ 2718827 h 9297812"/>
              <a:gd name="connsiteY2399" fmla="*/ 2718827 h 9297812"/>
              <a:gd name="connsiteX2400" fmla="*/ 2718827 h 9297812"/>
              <a:gd name="connsiteY2400" fmla="*/ 2718827 h 9297812"/>
              <a:gd name="connsiteX2401" fmla="*/ 2718827 h 9297812"/>
              <a:gd name="connsiteY2401" fmla="*/ 2718827 h 9297812"/>
              <a:gd name="connsiteX2402" fmla="*/ 2718827 h 9297812"/>
              <a:gd name="connsiteY2402" fmla="*/ 2718827 h 9297812"/>
              <a:gd name="connsiteX2403" fmla="*/ 2718827 h 9297812"/>
              <a:gd name="connsiteY2403" fmla="*/ 2718827 h 9297812"/>
              <a:gd name="connsiteX2404" fmla="*/ 2718827 h 9297812"/>
              <a:gd name="connsiteY2404" fmla="*/ 2718827 h 9297812"/>
              <a:gd name="connsiteX2405" fmla="*/ 2718827 h 9297812"/>
              <a:gd name="connsiteY2405" fmla="*/ 2718827 h 9297812"/>
              <a:gd name="connsiteX2406" fmla="*/ 2718827 h 9297812"/>
              <a:gd name="connsiteY2406" fmla="*/ 2718827 h 9297812"/>
              <a:gd name="connsiteX2407" fmla="*/ 2718827 h 9297812"/>
              <a:gd name="connsiteY2407" fmla="*/ 2718827 h 9297812"/>
              <a:gd name="connsiteX2408" fmla="*/ 2718827 h 9297812"/>
              <a:gd name="connsiteY2408" fmla="*/ 2718827 h 9297812"/>
              <a:gd name="connsiteX2409" fmla="*/ 2718827 h 9297812"/>
              <a:gd name="connsiteY2409" fmla="*/ 2718827 h 9297812"/>
              <a:gd name="connsiteX2410" fmla="*/ 2718827 h 9297812"/>
              <a:gd name="connsiteY2410" fmla="*/ 2718827 h 9297812"/>
              <a:gd name="connsiteX2411" fmla="*/ 2718827 h 9297812"/>
              <a:gd name="connsiteY2411" fmla="*/ 2718827 h 9297812"/>
              <a:gd name="connsiteX2412" fmla="*/ 2718827 h 9297812"/>
              <a:gd name="connsiteY2412" fmla="*/ 2718827 h 9297812"/>
              <a:gd name="connsiteX2413" fmla="*/ 2718827 h 9297812"/>
              <a:gd name="connsiteY2413" fmla="*/ 2718827 h 9297812"/>
              <a:gd name="connsiteX2414" fmla="*/ 2718827 h 9297812"/>
              <a:gd name="connsiteY2414" fmla="*/ 2718827 h 9297812"/>
              <a:gd name="connsiteX2415" fmla="*/ 2718827 h 9297812"/>
              <a:gd name="connsiteY2415" fmla="*/ 2718827 h 9297812"/>
              <a:gd name="connsiteX2416" fmla="*/ 2718827 h 9297812"/>
              <a:gd name="connsiteY2416" fmla="*/ 2718827 h 9297812"/>
              <a:gd name="connsiteX2417" fmla="*/ 2718827 h 9297812"/>
              <a:gd name="connsiteY2417" fmla="*/ 2718827 h 9297812"/>
              <a:gd name="connsiteX2418" fmla="*/ 2718827 h 9297812"/>
              <a:gd name="connsiteY2418" fmla="*/ 2718827 h 9297812"/>
              <a:gd name="connsiteX2419" fmla="*/ 2718827 h 9297812"/>
              <a:gd name="connsiteY2419" fmla="*/ 2718827 h 9297812"/>
              <a:gd name="connsiteX2420" fmla="*/ 2718827 h 9297812"/>
              <a:gd name="connsiteY2420" fmla="*/ 2718827 h 9297812"/>
              <a:gd name="connsiteX2421" fmla="*/ 2718827 h 9297812"/>
              <a:gd name="connsiteY2421" fmla="*/ 2718827 h 9297812"/>
              <a:gd name="connsiteX2422" fmla="*/ 2718827 h 9297812"/>
              <a:gd name="connsiteY2422" fmla="*/ 2718827 h 9297812"/>
              <a:gd name="connsiteX2423" fmla="*/ 2718827 h 9297812"/>
              <a:gd name="connsiteY2423" fmla="*/ 2718827 h 9297812"/>
              <a:gd name="connsiteX2424" fmla="*/ 2718827 h 9297812"/>
              <a:gd name="connsiteY2424" fmla="*/ 2718827 h 9297812"/>
              <a:gd name="connsiteX2425" fmla="*/ 2718827 h 9297812"/>
              <a:gd name="connsiteY2425" fmla="*/ 2718827 h 9297812"/>
              <a:gd name="connsiteX2426" fmla="*/ 2718827 h 9297812"/>
              <a:gd name="connsiteY2426" fmla="*/ 2718827 h 9297812"/>
              <a:gd name="connsiteX2427" fmla="*/ 2718827 h 9297812"/>
              <a:gd name="connsiteY2427" fmla="*/ 2718827 h 9297812"/>
              <a:gd name="connsiteX2428" fmla="*/ 2718827 h 9297812"/>
              <a:gd name="connsiteY2428" fmla="*/ 2718827 h 9297812"/>
              <a:gd name="connsiteX2429" fmla="*/ 2718827 h 9297812"/>
              <a:gd name="connsiteY2429" fmla="*/ 2718827 h 9297812"/>
              <a:gd name="connsiteX2430" fmla="*/ 2718827 h 9297812"/>
              <a:gd name="connsiteY2430" fmla="*/ 2718827 h 9297812"/>
              <a:gd name="connsiteX2431" fmla="*/ 2718827 h 9297812"/>
              <a:gd name="connsiteY2431" fmla="*/ 2718827 h 9297812"/>
              <a:gd name="connsiteX2432" fmla="*/ 2718827 h 9297812"/>
              <a:gd name="connsiteY2432" fmla="*/ 2718827 h 9297812"/>
              <a:gd name="connsiteX2433" fmla="*/ 2718827 h 9297812"/>
              <a:gd name="connsiteY2433" fmla="*/ 2718827 h 9297812"/>
              <a:gd name="connsiteX2434" fmla="*/ 2718827 h 9297812"/>
              <a:gd name="connsiteY2434" fmla="*/ 2718827 h 9297812"/>
              <a:gd name="connsiteX2435" fmla="*/ 2718827 h 9297812"/>
              <a:gd name="connsiteY2435" fmla="*/ 2718827 h 9297812"/>
              <a:gd name="connsiteX2436" fmla="*/ 2718827 h 9297812"/>
              <a:gd name="connsiteY2436" fmla="*/ 2718827 h 9297812"/>
              <a:gd name="connsiteX2437" fmla="*/ 2718827 h 9297812"/>
              <a:gd name="connsiteY2437" fmla="*/ 2718827 h 9297812"/>
              <a:gd name="connsiteX2438" fmla="*/ 2718827 h 9297812"/>
              <a:gd name="connsiteY2438" fmla="*/ 2718827 h 9297812"/>
              <a:gd name="connsiteX2439" fmla="*/ 2718827 h 9297812"/>
              <a:gd name="connsiteY2439" fmla="*/ 2718827 h 9297812"/>
              <a:gd name="connsiteX2440" fmla="*/ 2718827 h 9297812"/>
              <a:gd name="connsiteY2440" fmla="*/ 2718827 h 9297812"/>
              <a:gd name="connsiteX2441" fmla="*/ 2718827 h 9297812"/>
              <a:gd name="connsiteY2441" fmla="*/ 2718827 h 9297812"/>
              <a:gd name="connsiteX2442" fmla="*/ 2718827 h 9297812"/>
              <a:gd name="connsiteY2442" fmla="*/ 2718827 h 9297812"/>
              <a:gd name="connsiteX2443" fmla="*/ 2718827 h 9297812"/>
              <a:gd name="connsiteY2443" fmla="*/ 2718827 h 9297812"/>
              <a:gd name="connsiteX2444" fmla="*/ 2718827 h 9297812"/>
              <a:gd name="connsiteY2444" fmla="*/ 2718827 h 9297812"/>
              <a:gd name="connsiteX2445" fmla="*/ 2718827 h 9297812"/>
              <a:gd name="connsiteY2445" fmla="*/ 2718827 h 9297812"/>
              <a:gd name="connsiteX2446" fmla="*/ 2718827 h 9297812"/>
              <a:gd name="connsiteY2446" fmla="*/ 2718827 h 9297812"/>
              <a:gd name="connsiteX2447" fmla="*/ 2718827 h 9297812"/>
              <a:gd name="connsiteY2447" fmla="*/ 2718827 h 9297812"/>
              <a:gd name="connsiteX2448" fmla="*/ 2718827 h 9297812"/>
              <a:gd name="connsiteY2448" fmla="*/ 2718827 h 9297812"/>
              <a:gd name="connsiteX2449" fmla="*/ 2718827 h 9297812"/>
              <a:gd name="connsiteY2449" fmla="*/ 2718827 h 9297812"/>
              <a:gd name="connsiteX2450" fmla="*/ 2718827 h 9297812"/>
              <a:gd name="connsiteY2450" fmla="*/ 2718827 h 9297812"/>
              <a:gd name="connsiteX2451" fmla="*/ 2718827 h 9297812"/>
              <a:gd name="connsiteY2451" fmla="*/ 2718827 h 9297812"/>
              <a:gd name="connsiteX2452" fmla="*/ 2718827 h 9297812"/>
              <a:gd name="connsiteY2452" fmla="*/ 2718827 h 9297812"/>
              <a:gd name="connsiteX2453" fmla="*/ 2718827 h 9297812"/>
              <a:gd name="connsiteY2453" fmla="*/ 2718827 h 9297812"/>
              <a:gd name="connsiteX2454" fmla="*/ 2718827 h 9297812"/>
              <a:gd name="connsiteY2454" fmla="*/ 2718827 h 9297812"/>
              <a:gd name="connsiteX2455" fmla="*/ 2718827 h 9297812"/>
              <a:gd name="connsiteY2455" fmla="*/ 2718827 h 9297812"/>
              <a:gd name="connsiteX2456" fmla="*/ 2718827 h 9297812"/>
              <a:gd name="connsiteY2456" fmla="*/ 2718827 h 9297812"/>
              <a:gd name="connsiteX2457" fmla="*/ 2718827 h 9297812"/>
              <a:gd name="connsiteY2457" fmla="*/ 2718827 h 9297812"/>
              <a:gd name="connsiteX2458" fmla="*/ 2718827 h 9297812"/>
              <a:gd name="connsiteY2458" fmla="*/ 2718827 h 9297812"/>
              <a:gd name="connsiteX2459" fmla="*/ 2718827 h 9297812"/>
              <a:gd name="connsiteY2459" fmla="*/ 2718827 h 9297812"/>
              <a:gd name="connsiteX2460" fmla="*/ 2718827 h 9297812"/>
              <a:gd name="connsiteY2460" fmla="*/ 2718827 h 9297812"/>
              <a:gd name="connsiteX2461" fmla="*/ 2718827 h 9297812"/>
              <a:gd name="connsiteY2461" fmla="*/ 2718827 h 9297812"/>
              <a:gd name="connsiteX2462" fmla="*/ 2718827 h 9297812"/>
              <a:gd name="connsiteY2462" fmla="*/ 2718827 h 9297812"/>
              <a:gd name="connsiteX2463" fmla="*/ 2718827 h 9297812"/>
              <a:gd name="connsiteY2463" fmla="*/ 2718827 h 9297812"/>
              <a:gd name="connsiteX2464" fmla="*/ 2718827 h 9297812"/>
              <a:gd name="connsiteY2464" fmla="*/ 2718827 h 9297812"/>
              <a:gd name="connsiteX2465" fmla="*/ 2718827 h 9297812"/>
              <a:gd name="connsiteY2465" fmla="*/ 2718827 h 9297812"/>
              <a:gd name="connsiteX2466" fmla="*/ 2718827 h 9297812"/>
              <a:gd name="connsiteY2466" fmla="*/ 2718827 h 9297812"/>
              <a:gd name="connsiteX2467" fmla="*/ 2718827 h 9297812"/>
              <a:gd name="connsiteY2467" fmla="*/ 2718827 h 9297812"/>
              <a:gd name="connsiteX2468" fmla="*/ 2718827 h 9297812"/>
              <a:gd name="connsiteY2468" fmla="*/ 2718827 h 9297812"/>
              <a:gd name="connsiteX2469" fmla="*/ 2718827 h 9297812"/>
              <a:gd name="connsiteY2469" fmla="*/ 2718827 h 9297812"/>
              <a:gd name="connsiteX2470" fmla="*/ 2718827 h 9297812"/>
              <a:gd name="connsiteY2470" fmla="*/ 2718827 h 9297812"/>
              <a:gd name="connsiteX2471" fmla="*/ 2718827 h 9297812"/>
              <a:gd name="connsiteY2471" fmla="*/ 2718827 h 9297812"/>
              <a:gd name="connsiteX2472" fmla="*/ 2718827 h 9297812"/>
              <a:gd name="connsiteY2472" fmla="*/ 2718827 h 9297812"/>
              <a:gd name="connsiteX2473" fmla="*/ 2718827 h 9297812"/>
              <a:gd name="connsiteY2473" fmla="*/ 2718827 h 9297812"/>
              <a:gd name="connsiteX2474" fmla="*/ 2718827 h 9297812"/>
              <a:gd name="connsiteY2474" fmla="*/ 2718827 h 9297812"/>
              <a:gd name="connsiteX2475" fmla="*/ 2718827 h 9297812"/>
              <a:gd name="connsiteY2475" fmla="*/ 2718827 h 9297812"/>
              <a:gd name="connsiteX2476" fmla="*/ 2718827 h 9297812"/>
              <a:gd name="connsiteY2476" fmla="*/ 2718827 h 9297812"/>
              <a:gd name="connsiteX2477" fmla="*/ 2718827 h 9297812"/>
              <a:gd name="connsiteY2477" fmla="*/ 2718827 h 9297812"/>
              <a:gd name="connsiteX2478" fmla="*/ 2718827 h 9297812"/>
              <a:gd name="connsiteY2478" fmla="*/ 2718827 h 9297812"/>
              <a:gd name="connsiteX2479" fmla="*/ 2718827 h 9297812"/>
              <a:gd name="connsiteY2479" fmla="*/ 2718827 h 9297812"/>
              <a:gd name="connsiteX2480" fmla="*/ 2718827 h 9297812"/>
              <a:gd name="connsiteY2480" fmla="*/ 2718827 h 9297812"/>
              <a:gd name="connsiteX2481" fmla="*/ 2718827 h 9297812"/>
              <a:gd name="connsiteY2481" fmla="*/ 2718827 h 9297812"/>
              <a:gd name="connsiteX2482" fmla="*/ 2718827 h 9297812"/>
              <a:gd name="connsiteY2482" fmla="*/ 2718827 h 9297812"/>
              <a:gd name="connsiteX2483" fmla="*/ 2718827 h 9297812"/>
              <a:gd name="connsiteY2483" fmla="*/ 2718827 h 9297812"/>
              <a:gd name="connsiteX2484" fmla="*/ 2718827 h 9297812"/>
              <a:gd name="connsiteY2484" fmla="*/ 2718827 h 9297812"/>
              <a:gd name="connsiteX2485" fmla="*/ 2718827 h 9297812"/>
              <a:gd name="connsiteY2485" fmla="*/ 2718827 h 9297812"/>
              <a:gd name="connsiteX2486" fmla="*/ 2718827 h 9297812"/>
              <a:gd name="connsiteY2486" fmla="*/ 2718827 h 9297812"/>
              <a:gd name="connsiteX2487" fmla="*/ 2718827 h 9297812"/>
              <a:gd name="connsiteY2487" fmla="*/ 2718827 h 9297812"/>
              <a:gd name="connsiteX2488" fmla="*/ 2718827 h 9297812"/>
              <a:gd name="connsiteY2488" fmla="*/ 2718827 h 9297812"/>
              <a:gd name="connsiteX2489" fmla="*/ 2718827 h 9297812"/>
              <a:gd name="connsiteY2489" fmla="*/ 2718827 h 9297812"/>
              <a:gd name="connsiteX2490" fmla="*/ 2718827 h 9297812"/>
              <a:gd name="connsiteY2490" fmla="*/ 2718827 h 9297812"/>
              <a:gd name="connsiteX2491" fmla="*/ 2718827 h 9297812"/>
              <a:gd name="connsiteY2491" fmla="*/ 2718827 h 9297812"/>
              <a:gd name="connsiteX2492" fmla="*/ 2718827 h 9297812"/>
              <a:gd name="connsiteY2492" fmla="*/ 2718827 h 9297812"/>
              <a:gd name="connsiteX2493" fmla="*/ 2718827 h 9297812"/>
              <a:gd name="connsiteY2493" fmla="*/ 2718827 h 9297812"/>
              <a:gd name="connsiteX2494" fmla="*/ 2718827 h 9297812"/>
              <a:gd name="connsiteY2494" fmla="*/ 2718827 h 9297812"/>
              <a:gd name="connsiteX2495" fmla="*/ 2718827 h 9297812"/>
              <a:gd name="connsiteY2495" fmla="*/ 2718827 h 9297812"/>
              <a:gd name="connsiteX2496" fmla="*/ 2718827 h 9297812"/>
              <a:gd name="connsiteY2496" fmla="*/ 2718827 h 9297812"/>
              <a:gd name="connsiteX2497" fmla="*/ 2718827 h 9297812"/>
              <a:gd name="connsiteY2497" fmla="*/ 2718827 h 9297812"/>
              <a:gd name="connsiteX2498" fmla="*/ 2718827 h 9297812"/>
              <a:gd name="connsiteY2498" fmla="*/ 2718827 h 9297812"/>
              <a:gd name="connsiteX2499" fmla="*/ 2718827 h 9297812"/>
              <a:gd name="connsiteY2499" fmla="*/ 2718827 h 9297812"/>
              <a:gd name="connsiteX2500" fmla="*/ 2718827 h 9297812"/>
              <a:gd name="connsiteY2500" fmla="*/ 2718827 h 9297812"/>
              <a:gd name="connsiteX2501" fmla="*/ 2718827 h 9297812"/>
              <a:gd name="connsiteY2501" fmla="*/ 2718827 h 9297812"/>
              <a:gd name="connsiteX2502" fmla="*/ 2718827 h 9297812"/>
              <a:gd name="connsiteY2502" fmla="*/ 2718827 h 9297812"/>
              <a:gd name="connsiteX2503" fmla="*/ 2718827 h 9297812"/>
              <a:gd name="connsiteY2503" fmla="*/ 2718827 h 9297812"/>
              <a:gd name="connsiteX2504" fmla="*/ 2718827 h 9297812"/>
              <a:gd name="connsiteY2504" fmla="*/ 2718827 h 9297812"/>
              <a:gd name="connsiteX2505" fmla="*/ 2718827 h 9297812"/>
              <a:gd name="connsiteY2505" fmla="*/ 2718827 h 9297812"/>
              <a:gd name="connsiteX2506" fmla="*/ 2718827 h 9297812"/>
              <a:gd name="connsiteY2506" fmla="*/ 2718827 h 9297812"/>
              <a:gd name="connsiteX2507" fmla="*/ 2718827 h 9297812"/>
              <a:gd name="connsiteY2507" fmla="*/ 2718827 h 9297812"/>
              <a:gd name="connsiteX2508" fmla="*/ 2718827 h 9297812"/>
              <a:gd name="connsiteY2508" fmla="*/ 2718827 h 9297812"/>
              <a:gd name="connsiteX2509" fmla="*/ 2718827 h 9297812"/>
              <a:gd name="connsiteY2509" fmla="*/ 2718827 h 9297812"/>
              <a:gd name="connsiteX2510" fmla="*/ 2718827 h 9297812"/>
              <a:gd name="connsiteY2510" fmla="*/ 2718827 h 9297812"/>
              <a:gd name="connsiteX2511" fmla="*/ 2718827 h 9297812"/>
              <a:gd name="connsiteY2511" fmla="*/ 2718827 h 9297812"/>
              <a:gd name="connsiteX2512" fmla="*/ 2718827 h 9297812"/>
              <a:gd name="connsiteY2512" fmla="*/ 2718827 h 9297812"/>
              <a:gd name="connsiteX2513" fmla="*/ 2718827 h 9297812"/>
              <a:gd name="connsiteY2513" fmla="*/ 2718827 h 9297812"/>
              <a:gd name="connsiteX2514" fmla="*/ 2718827 h 9297812"/>
              <a:gd name="connsiteY2514" fmla="*/ 2718827 h 9297812"/>
              <a:gd name="connsiteX2515" fmla="*/ 2718827 h 9297812"/>
              <a:gd name="connsiteY2515" fmla="*/ 2718827 h 9297812"/>
              <a:gd name="connsiteX2516" fmla="*/ 2718827 h 9297812"/>
              <a:gd name="connsiteY2516" fmla="*/ 2718827 h 9297812"/>
              <a:gd name="connsiteX2517" fmla="*/ 2718827 h 9297812"/>
              <a:gd name="connsiteY2517" fmla="*/ 2718827 h 9297812"/>
              <a:gd name="connsiteX2518" fmla="*/ 2718827 h 9297812"/>
              <a:gd name="connsiteY2518" fmla="*/ 2718827 h 9297812"/>
              <a:gd name="connsiteX2519" fmla="*/ 2718827 h 9297812"/>
              <a:gd name="connsiteY2519" fmla="*/ 2718827 h 9297812"/>
              <a:gd name="connsiteX2520" fmla="*/ 2718827 h 9297812"/>
              <a:gd name="connsiteY2520" fmla="*/ 2718827 h 9297812"/>
              <a:gd name="connsiteX2521" fmla="*/ 2718827 h 9297812"/>
              <a:gd name="connsiteY2521" fmla="*/ 2718827 h 9297812"/>
              <a:gd name="connsiteX2522" fmla="*/ 2718827 h 9297812"/>
              <a:gd name="connsiteY2522" fmla="*/ 2718827 h 9297812"/>
              <a:gd name="connsiteX2523" fmla="*/ 2718827 h 9297812"/>
              <a:gd name="connsiteY2523" fmla="*/ 2718827 h 9297812"/>
              <a:gd name="connsiteX2524" fmla="*/ 2718827 h 9297812"/>
              <a:gd name="connsiteY2524" fmla="*/ 2718827 h 9297812"/>
              <a:gd name="connsiteX2525" fmla="*/ 2718827 h 9297812"/>
              <a:gd name="connsiteY2525" fmla="*/ 2718827 h 9297812"/>
              <a:gd name="connsiteX2526" fmla="*/ 2718827 h 9297812"/>
              <a:gd name="connsiteY2526" fmla="*/ 2718827 h 9297812"/>
              <a:gd name="connsiteX2527" fmla="*/ 2718827 h 9297812"/>
              <a:gd name="connsiteY2527" fmla="*/ 2718827 h 9297812"/>
              <a:gd name="connsiteX2528" fmla="*/ 2718827 h 9297812"/>
              <a:gd name="connsiteY2528" fmla="*/ 2718827 h 9297812"/>
              <a:gd name="connsiteX2529" fmla="*/ 2718827 h 9297812"/>
              <a:gd name="connsiteY2529" fmla="*/ 2718827 h 9297812"/>
              <a:gd name="connsiteX2530" fmla="*/ 2718827 h 9297812"/>
              <a:gd name="connsiteY2530" fmla="*/ 2718827 h 9297812"/>
              <a:gd name="connsiteX2531" fmla="*/ 2718827 h 9297812"/>
              <a:gd name="connsiteY2531" fmla="*/ 2718827 h 9297812"/>
              <a:gd name="connsiteX2532" fmla="*/ 2718827 h 9297812"/>
              <a:gd name="connsiteY2532" fmla="*/ 2718827 h 9297812"/>
              <a:gd name="connsiteX2533" fmla="*/ 2718827 h 9297812"/>
              <a:gd name="connsiteY2533" fmla="*/ 2718827 h 9297812"/>
              <a:gd name="connsiteX2534" fmla="*/ 2718827 h 9297812"/>
              <a:gd name="connsiteY2534" fmla="*/ 2718827 h 9297812"/>
              <a:gd name="connsiteX2535" fmla="*/ 2718827 h 9297812"/>
              <a:gd name="connsiteY2535" fmla="*/ 2718827 h 9297812"/>
              <a:gd name="connsiteX2536" fmla="*/ 2718827 h 9297812"/>
              <a:gd name="connsiteY2536" fmla="*/ 2718827 h 9297812"/>
              <a:gd name="connsiteX2537" fmla="*/ 2718827 h 9297812"/>
              <a:gd name="connsiteY2537" fmla="*/ 2718827 h 9297812"/>
              <a:gd name="connsiteX2538" fmla="*/ 2718827 h 9297812"/>
              <a:gd name="connsiteY2538" fmla="*/ 2718827 h 9297812"/>
              <a:gd name="connsiteX2539" fmla="*/ 2718827 h 9297812"/>
              <a:gd name="connsiteY2539" fmla="*/ 2718827 h 9297812"/>
              <a:gd name="connsiteX2540" fmla="*/ 2718827 h 9297812"/>
              <a:gd name="connsiteY2540" fmla="*/ 2718827 h 9297812"/>
              <a:gd name="connsiteX2541" fmla="*/ 2718827 h 9297812"/>
              <a:gd name="connsiteY2541" fmla="*/ 2718827 h 9297812"/>
              <a:gd name="connsiteX2542" fmla="*/ 2718827 h 9297812"/>
              <a:gd name="connsiteY2542" fmla="*/ 2718827 h 9297812"/>
              <a:gd name="connsiteX2543" fmla="*/ 2718827 h 9297812"/>
              <a:gd name="connsiteY2543" fmla="*/ 2718827 h 9297812"/>
              <a:gd name="connsiteX2544" fmla="*/ 2718827 h 9297812"/>
              <a:gd name="connsiteY2544" fmla="*/ 2718827 h 9297812"/>
              <a:gd name="connsiteX2545" fmla="*/ 2718827 h 9297812"/>
              <a:gd name="connsiteY2545" fmla="*/ 2718827 h 9297812"/>
              <a:gd name="connsiteX2546" fmla="*/ 2718827 h 9297812"/>
              <a:gd name="connsiteY2546" fmla="*/ 2718827 h 9297812"/>
              <a:gd name="connsiteX2547" fmla="*/ 2718827 h 9297812"/>
              <a:gd name="connsiteY2547" fmla="*/ 2718827 h 9297812"/>
              <a:gd name="connsiteX2548" fmla="*/ 2718827 h 9297812"/>
              <a:gd name="connsiteY2548" fmla="*/ 2718827 h 9297812"/>
              <a:gd name="connsiteX2549" fmla="*/ 2718827 h 9297812"/>
              <a:gd name="connsiteY2549" fmla="*/ 2718827 h 9297812"/>
              <a:gd name="connsiteX2550" fmla="*/ 2718827 h 9297812"/>
              <a:gd name="connsiteY2550" fmla="*/ 2718827 h 9297812"/>
              <a:gd name="connsiteX2551" fmla="*/ 2718827 h 9297812"/>
              <a:gd name="connsiteY2551" fmla="*/ 2718827 h 9297812"/>
              <a:gd name="connsiteX2552" fmla="*/ 2718827 h 9297812"/>
              <a:gd name="connsiteY2552" fmla="*/ 2718827 h 9297812"/>
              <a:gd name="connsiteX2553" fmla="*/ 2718827 h 9297812"/>
              <a:gd name="connsiteY2553" fmla="*/ 2718827 h 9297812"/>
              <a:gd name="connsiteX2554" fmla="*/ 2718827 h 9297812"/>
              <a:gd name="connsiteY2554" fmla="*/ 2718827 h 9297812"/>
              <a:gd name="connsiteX2555" fmla="*/ 2718827 h 9297812"/>
              <a:gd name="connsiteY2555" fmla="*/ 2718827 h 9297812"/>
              <a:gd name="connsiteX2556" fmla="*/ 2718827 h 9297812"/>
              <a:gd name="connsiteY2556" fmla="*/ 2718827 h 9297812"/>
              <a:gd name="connsiteX2557" fmla="*/ 2718827 h 9297812"/>
              <a:gd name="connsiteY2557" fmla="*/ 2718827 h 9297812"/>
              <a:gd name="connsiteX2558" fmla="*/ 2718827 h 9297812"/>
              <a:gd name="connsiteY2558" fmla="*/ 2718827 h 9297812"/>
              <a:gd name="connsiteX2559" fmla="*/ 2718827 h 9297812"/>
              <a:gd name="connsiteY2559" fmla="*/ 2718827 h 9297812"/>
              <a:gd name="connsiteX2560" fmla="*/ 2718827 h 9297812"/>
              <a:gd name="connsiteY2560" fmla="*/ 2718827 h 9297812"/>
              <a:gd name="connsiteX2561" fmla="*/ 2718827 h 9297812"/>
              <a:gd name="connsiteY2561" fmla="*/ 2718827 h 9297812"/>
              <a:gd name="connsiteX2562" fmla="*/ 2718827 h 9297812"/>
              <a:gd name="connsiteY2562" fmla="*/ 2718827 h 9297812"/>
              <a:gd name="connsiteX2563" fmla="*/ 2718827 h 9297812"/>
              <a:gd name="connsiteY2563" fmla="*/ 2718827 h 9297812"/>
              <a:gd name="connsiteX2564" fmla="*/ 2718827 h 9297812"/>
              <a:gd name="connsiteY2564" fmla="*/ 2718827 h 9297812"/>
              <a:gd name="connsiteX2565" fmla="*/ 2718827 h 9297812"/>
              <a:gd name="connsiteY2565" fmla="*/ 2718827 h 9297812"/>
              <a:gd name="connsiteX2566" fmla="*/ 2718827 h 9297812"/>
              <a:gd name="connsiteY2566" fmla="*/ 2718827 h 9297812"/>
              <a:gd name="connsiteX2567" fmla="*/ 2718827 h 9297812"/>
              <a:gd name="connsiteY2567" fmla="*/ 2718827 h 9297812"/>
              <a:gd name="connsiteX2568" fmla="*/ 2718827 h 9297812"/>
              <a:gd name="connsiteY2568" fmla="*/ 2718827 h 9297812"/>
              <a:gd name="connsiteX2569" fmla="*/ 2718827 h 9297812"/>
              <a:gd name="connsiteY2569" fmla="*/ 2718827 h 9297812"/>
              <a:gd name="connsiteX2570" fmla="*/ 2718827 h 9297812"/>
              <a:gd name="connsiteY2570" fmla="*/ 2718827 h 9297812"/>
              <a:gd name="connsiteX2571" fmla="*/ 2718827 h 9297812"/>
              <a:gd name="connsiteY2571" fmla="*/ 2718827 h 9297812"/>
              <a:gd name="connsiteX2572" fmla="*/ 2718827 h 9297812"/>
              <a:gd name="connsiteY2572" fmla="*/ 2718827 h 9297812"/>
              <a:gd name="connsiteX2573" fmla="*/ 2718827 h 9297812"/>
              <a:gd name="connsiteY2573" fmla="*/ 2718827 h 9297812"/>
              <a:gd name="connsiteX2574" fmla="*/ 2718827 h 9297812"/>
              <a:gd name="connsiteY2574" fmla="*/ 2718827 h 9297812"/>
              <a:gd name="connsiteX2575" fmla="*/ 2718827 h 9297812"/>
              <a:gd name="connsiteY2575" fmla="*/ 2718827 h 9297812"/>
              <a:gd name="connsiteX2576" fmla="*/ 2718827 h 9297812"/>
              <a:gd name="connsiteY2576" fmla="*/ 2718827 h 9297812"/>
              <a:gd name="connsiteX2577" fmla="*/ 2718827 h 9297812"/>
              <a:gd name="connsiteY2577" fmla="*/ 2718827 h 9297812"/>
              <a:gd name="connsiteX2578" fmla="*/ 2718827 h 9297812"/>
              <a:gd name="connsiteY2578" fmla="*/ 2718827 h 9297812"/>
              <a:gd name="connsiteX2579" fmla="*/ 2718827 h 9297812"/>
              <a:gd name="connsiteY2579" fmla="*/ 2718827 h 9297812"/>
              <a:gd name="connsiteX2580" fmla="*/ 2718827 h 9297812"/>
              <a:gd name="connsiteY2580" fmla="*/ 2718827 h 9297812"/>
              <a:gd name="connsiteX2581" fmla="*/ 2718827 h 9297812"/>
              <a:gd name="connsiteY2581" fmla="*/ 2718827 h 9297812"/>
              <a:gd name="connsiteX2582" fmla="*/ 2718827 h 9297812"/>
              <a:gd name="connsiteY2582" fmla="*/ 2718827 h 9297812"/>
              <a:gd name="connsiteX2583" fmla="*/ 2718827 h 9297812"/>
              <a:gd name="connsiteY2583" fmla="*/ 2718827 h 9297812"/>
              <a:gd name="connsiteX2584" fmla="*/ 2718827 h 9297812"/>
              <a:gd name="connsiteY2584" fmla="*/ 2718827 h 9297812"/>
              <a:gd name="connsiteX2585" fmla="*/ 2718827 h 9297812"/>
              <a:gd name="connsiteY2585" fmla="*/ 2718827 h 9297812"/>
              <a:gd name="connsiteX2586" fmla="*/ 2718827 h 9297812"/>
              <a:gd name="connsiteY2586" fmla="*/ 2718827 h 9297812"/>
              <a:gd name="connsiteX2587" fmla="*/ 2718827 h 9297812"/>
              <a:gd name="connsiteY2587" fmla="*/ 2718827 h 9297812"/>
              <a:gd name="connsiteX2588" fmla="*/ 2718827 h 9297812"/>
              <a:gd name="connsiteY2588" fmla="*/ 2718827 h 9297812"/>
              <a:gd name="connsiteX2589" fmla="*/ 2718827 h 9297812"/>
              <a:gd name="connsiteY2589" fmla="*/ 2718827 h 9297812"/>
              <a:gd name="connsiteX2590" fmla="*/ 2718827 h 9297812"/>
              <a:gd name="connsiteY2590" fmla="*/ 2718827 h 9297812"/>
              <a:gd name="connsiteX2591" fmla="*/ 2718827 h 9297812"/>
              <a:gd name="connsiteY2591" fmla="*/ 2718827 h 9297812"/>
              <a:gd name="connsiteX2592" fmla="*/ 2718827 h 9297812"/>
              <a:gd name="connsiteY2592" fmla="*/ 2718827 h 9297812"/>
              <a:gd name="connsiteX2593" fmla="*/ 2718827 h 9297812"/>
              <a:gd name="connsiteY2593" fmla="*/ 2718827 h 9297812"/>
              <a:gd name="connsiteX2594" fmla="*/ 2718827 h 9297812"/>
              <a:gd name="connsiteY2594" fmla="*/ 2718827 h 9297812"/>
              <a:gd name="connsiteX2595" fmla="*/ 2718827 h 9297812"/>
              <a:gd name="connsiteY2595" fmla="*/ 2718827 h 9297812"/>
              <a:gd name="connsiteX2596" fmla="*/ 2718827 h 9297812"/>
              <a:gd name="connsiteY2596" fmla="*/ 2718827 h 9297812"/>
              <a:gd name="connsiteX2597" fmla="*/ 2718827 h 9297812"/>
              <a:gd name="connsiteY2597" fmla="*/ 2718827 h 9297812"/>
              <a:gd name="connsiteX2598" fmla="*/ 2718827 h 9297812"/>
              <a:gd name="connsiteY2598" fmla="*/ 2718827 h 9297812"/>
              <a:gd name="connsiteX2599" fmla="*/ 2718827 h 9297812"/>
              <a:gd name="connsiteY2599" fmla="*/ 2718827 h 9297812"/>
              <a:gd name="connsiteX2600" fmla="*/ 2718827 h 9297812"/>
              <a:gd name="connsiteY2600" fmla="*/ 2718827 h 9297812"/>
              <a:gd name="connsiteX2601" fmla="*/ 2718827 h 9297812"/>
              <a:gd name="connsiteY2601" fmla="*/ 2718827 h 9297812"/>
              <a:gd name="connsiteX2602" fmla="*/ 2718827 h 9297812"/>
              <a:gd name="connsiteY2602" fmla="*/ 2718827 h 9297812"/>
              <a:gd name="connsiteX2603" fmla="*/ 2718827 h 9297812"/>
              <a:gd name="connsiteY2603" fmla="*/ 2718827 h 9297812"/>
              <a:gd name="connsiteX2604" fmla="*/ 2718827 h 9297812"/>
              <a:gd name="connsiteY2604" fmla="*/ 2718827 h 9297812"/>
              <a:gd name="connsiteX2605" fmla="*/ 2718827 h 9297812"/>
              <a:gd name="connsiteY2605" fmla="*/ 2718827 h 9297812"/>
              <a:gd name="connsiteX2606" fmla="*/ 2718827 h 9297812"/>
              <a:gd name="connsiteY2606" fmla="*/ 2718827 h 9297812"/>
              <a:gd name="connsiteX2607" fmla="*/ 2718827 h 9297812"/>
              <a:gd name="connsiteY2607" fmla="*/ 2718827 h 9297812"/>
              <a:gd name="connsiteX2608" fmla="*/ 2718827 h 9297812"/>
              <a:gd name="connsiteY2608" fmla="*/ 2718827 h 9297812"/>
              <a:gd name="connsiteX2609" fmla="*/ 2718827 h 9297812"/>
              <a:gd name="connsiteY2609" fmla="*/ 2718827 h 9297812"/>
              <a:gd name="connsiteX2610" fmla="*/ 2718827 h 9297812"/>
              <a:gd name="connsiteY2610" fmla="*/ 2718827 h 9297812"/>
              <a:gd name="connsiteX2611" fmla="*/ 2718827 h 9297812"/>
              <a:gd name="connsiteY2611" fmla="*/ 2718827 h 9297812"/>
              <a:gd name="connsiteX2612" fmla="*/ 2718827 h 9297812"/>
              <a:gd name="connsiteY2612" fmla="*/ 2718827 h 9297812"/>
              <a:gd name="connsiteX2613" fmla="*/ 2718827 h 9297812"/>
              <a:gd name="connsiteY2613" fmla="*/ 2718827 h 9297812"/>
              <a:gd name="connsiteX2614" fmla="*/ 2718827 h 9297812"/>
              <a:gd name="connsiteY2614" fmla="*/ 2718827 h 9297812"/>
              <a:gd name="connsiteX2615" fmla="*/ 2718827 h 9297812"/>
              <a:gd name="connsiteY2615" fmla="*/ 2718827 h 9297812"/>
              <a:gd name="connsiteX2616" fmla="*/ 2718827 h 9297812"/>
              <a:gd name="connsiteY2616" fmla="*/ 2718827 h 9297812"/>
              <a:gd name="connsiteX2617" fmla="*/ 2718827 h 9297812"/>
              <a:gd name="connsiteY2617" fmla="*/ 2718827 h 9297812"/>
              <a:gd name="connsiteX2618" fmla="*/ 2718827 h 9297812"/>
              <a:gd name="connsiteY2618" fmla="*/ 2718827 h 9297812"/>
              <a:gd name="connsiteX2619" fmla="*/ 2718827 h 9297812"/>
              <a:gd name="connsiteY2619" fmla="*/ 2718827 h 9297812"/>
              <a:gd name="connsiteX2620" fmla="*/ 2718827 h 9297812"/>
              <a:gd name="connsiteY2620" fmla="*/ 2718827 h 9297812"/>
              <a:gd name="connsiteX2621" fmla="*/ 2718827 h 9297812"/>
              <a:gd name="connsiteY2621" fmla="*/ 2718827 h 9297812"/>
              <a:gd name="connsiteX2622" fmla="*/ 2718827 h 9297812"/>
              <a:gd name="connsiteY2622" fmla="*/ 2718827 h 9297812"/>
              <a:gd name="connsiteX2623" fmla="*/ 2718827 h 9297812"/>
              <a:gd name="connsiteY2623" fmla="*/ 2718827 h 9297812"/>
              <a:gd name="connsiteX2624" fmla="*/ 2718827 h 9297812"/>
              <a:gd name="connsiteY2624" fmla="*/ 2718827 h 9297812"/>
              <a:gd name="connsiteX2625" fmla="*/ 2718827 h 9297812"/>
              <a:gd name="connsiteY2625" fmla="*/ 2718827 h 9297812"/>
              <a:gd name="connsiteX2626" fmla="*/ 2718827 h 9297812"/>
              <a:gd name="connsiteY2626" fmla="*/ 2718827 h 9297812"/>
              <a:gd name="connsiteX2627" fmla="*/ 2718827 h 9297812"/>
              <a:gd name="connsiteY2627" fmla="*/ 2718827 h 9297812"/>
              <a:gd name="connsiteX2628" fmla="*/ 2718827 h 9297812"/>
              <a:gd name="connsiteY2628" fmla="*/ 2718827 h 9297812"/>
              <a:gd name="connsiteX2629" fmla="*/ 2718827 h 9297812"/>
              <a:gd name="connsiteY2629" fmla="*/ 2718827 h 9297812"/>
              <a:gd name="connsiteX2630" fmla="*/ 2718827 h 9297812"/>
              <a:gd name="connsiteY2630" fmla="*/ 2718827 h 9297812"/>
              <a:gd name="connsiteX2631" fmla="*/ 2718827 h 9297812"/>
              <a:gd name="connsiteY2631" fmla="*/ 2718827 h 9297812"/>
              <a:gd name="connsiteX2632" fmla="*/ 2718827 h 9297812"/>
              <a:gd name="connsiteY2632" fmla="*/ 2718827 h 9297812"/>
              <a:gd name="connsiteX2633" fmla="*/ 2718827 h 9297812"/>
              <a:gd name="connsiteY2633" fmla="*/ 2718827 h 9297812"/>
              <a:gd name="connsiteX2634" fmla="*/ 2718827 h 9297812"/>
              <a:gd name="connsiteY2634" fmla="*/ 2718827 h 9297812"/>
              <a:gd name="connsiteX2635" fmla="*/ 2718827 h 9297812"/>
              <a:gd name="connsiteY2635" fmla="*/ 2718827 h 9297812"/>
              <a:gd name="connsiteX2636" fmla="*/ 2718827 h 9297812"/>
              <a:gd name="connsiteY2636" fmla="*/ 2718827 h 9297812"/>
              <a:gd name="connsiteX2637" fmla="*/ 2718827 h 9297812"/>
              <a:gd name="connsiteY2637" fmla="*/ 2718827 h 9297812"/>
              <a:gd name="connsiteX2638" fmla="*/ 2718827 h 9297812"/>
              <a:gd name="connsiteY2638" fmla="*/ 2718827 h 9297812"/>
              <a:gd name="connsiteX2639" fmla="*/ 2718827 h 9297812"/>
              <a:gd name="connsiteY2639" fmla="*/ 2718827 h 9297812"/>
              <a:gd name="connsiteX2640" fmla="*/ 2718827 h 9297812"/>
              <a:gd name="connsiteY2640" fmla="*/ 2718827 h 9297812"/>
              <a:gd name="connsiteX2641" fmla="*/ 2718827 h 9297812"/>
              <a:gd name="connsiteY2641" fmla="*/ 2718827 h 9297812"/>
              <a:gd name="connsiteX2642" fmla="*/ 2718827 h 9297812"/>
              <a:gd name="connsiteY2642" fmla="*/ 2718827 h 9297812"/>
              <a:gd name="connsiteX2643" fmla="*/ 2718827 h 9297812"/>
              <a:gd name="connsiteY2643" fmla="*/ 2718827 h 9297812"/>
              <a:gd name="connsiteX2644" fmla="*/ 2718827 h 9297812"/>
              <a:gd name="connsiteY2644" fmla="*/ 2718827 h 9297812"/>
              <a:gd name="connsiteX2645" fmla="*/ 2718827 h 9297812"/>
              <a:gd name="connsiteY2645" fmla="*/ 2718827 h 9297812"/>
              <a:gd name="connsiteX2646" fmla="*/ 2718827 h 9297812"/>
              <a:gd name="connsiteY2646" fmla="*/ 2718827 h 9297812"/>
              <a:gd name="connsiteX2647" fmla="*/ 2718827 h 9297812"/>
              <a:gd name="connsiteY2647" fmla="*/ 2718827 h 9297812"/>
              <a:gd name="connsiteX2648" fmla="*/ 2718827 h 9297812"/>
              <a:gd name="connsiteY2648" fmla="*/ 2718827 h 9297812"/>
              <a:gd name="connsiteX2649" fmla="*/ 2718827 h 9297812"/>
              <a:gd name="connsiteY2649" fmla="*/ 2718827 h 9297812"/>
              <a:gd name="connsiteX2650" fmla="*/ 2718827 h 9297812"/>
              <a:gd name="connsiteY2650" fmla="*/ 2718827 h 9297812"/>
              <a:gd name="connsiteX2651" fmla="*/ 2718827 h 9297812"/>
              <a:gd name="connsiteY2651" fmla="*/ 2718827 h 9297812"/>
              <a:gd name="connsiteX2652" fmla="*/ 2718827 h 9297812"/>
              <a:gd name="connsiteY2652" fmla="*/ 2718827 h 9297812"/>
              <a:gd name="connsiteX2653" fmla="*/ 2718827 h 9297812"/>
              <a:gd name="connsiteY2653" fmla="*/ 2718827 h 9297812"/>
              <a:gd name="connsiteX2654" fmla="*/ 2718827 h 9297812"/>
              <a:gd name="connsiteY2654" fmla="*/ 2718827 h 9297812"/>
              <a:gd name="connsiteX2655" fmla="*/ 2718827 h 9297812"/>
              <a:gd name="connsiteY2655" fmla="*/ 2718827 h 9297812"/>
              <a:gd name="connsiteX2656" fmla="*/ 2718827 h 9297812"/>
              <a:gd name="connsiteY2656" fmla="*/ 2718827 h 9297812"/>
              <a:gd name="connsiteX2657" fmla="*/ 2718827 h 9297812"/>
              <a:gd name="connsiteY2657" fmla="*/ 2718827 h 9297812"/>
              <a:gd name="connsiteX2658" fmla="*/ 2718827 h 9297812"/>
              <a:gd name="connsiteY2658" fmla="*/ 2718827 h 9297812"/>
              <a:gd name="connsiteX2659" fmla="*/ 2718827 h 9297812"/>
              <a:gd name="connsiteY2659" fmla="*/ 2718827 h 9297812"/>
              <a:gd name="connsiteX2660" fmla="*/ 2718827 h 9297812"/>
              <a:gd name="connsiteY2660" fmla="*/ 2718827 h 9297812"/>
              <a:gd name="connsiteX2661" fmla="*/ 2718827 h 9297812"/>
              <a:gd name="connsiteY2661" fmla="*/ 2718827 h 9297812"/>
              <a:gd name="connsiteX2662" fmla="*/ 2718827 h 9297812"/>
              <a:gd name="connsiteY2662" fmla="*/ 2718827 h 9297812"/>
              <a:gd name="connsiteX2663" fmla="*/ 2718827 h 9297812"/>
              <a:gd name="connsiteY2663" fmla="*/ 2718827 h 9297812"/>
              <a:gd name="connsiteX2664" fmla="*/ 2718827 h 9297812"/>
              <a:gd name="connsiteY2664" fmla="*/ 2718827 h 9297812"/>
              <a:gd name="connsiteX2665" fmla="*/ 2718827 h 9297812"/>
              <a:gd name="connsiteY2665" fmla="*/ 2718827 h 9297812"/>
              <a:gd name="connsiteX2666" fmla="*/ 2718827 h 9297812"/>
              <a:gd name="connsiteY2666" fmla="*/ 2718827 h 9297812"/>
              <a:gd name="connsiteX2667" fmla="*/ 2718827 h 9297812"/>
              <a:gd name="connsiteY2667" fmla="*/ 2718827 h 9297812"/>
              <a:gd name="connsiteX2668" fmla="*/ 2718827 h 9297812"/>
              <a:gd name="connsiteY2668" fmla="*/ 2718827 h 9297812"/>
              <a:gd name="connsiteX2669" fmla="*/ 2718827 h 9297812"/>
              <a:gd name="connsiteY2669" fmla="*/ 2718827 h 9297812"/>
              <a:gd name="connsiteX2670" fmla="*/ 2718827 h 9297812"/>
              <a:gd name="connsiteY2670" fmla="*/ 2718827 h 9297812"/>
              <a:gd name="connsiteX2671" fmla="*/ 2718827 h 9297812"/>
              <a:gd name="connsiteY2671" fmla="*/ 2718827 h 9297812"/>
              <a:gd name="connsiteX2672" fmla="*/ 2718827 h 9297812"/>
              <a:gd name="connsiteY2672" fmla="*/ 2718827 h 9297812"/>
              <a:gd name="connsiteX2673" fmla="*/ 2718827 h 9297812"/>
              <a:gd name="connsiteY2673" fmla="*/ 2718827 h 9297812"/>
              <a:gd name="connsiteX2674" fmla="*/ 2718827 h 9297812"/>
              <a:gd name="connsiteY2674" fmla="*/ 2718827 h 9297812"/>
              <a:gd name="connsiteX2675" fmla="*/ 2718827 h 9297812"/>
              <a:gd name="connsiteY2675" fmla="*/ 2718827 h 9297812"/>
              <a:gd name="connsiteX2676" fmla="*/ 2718827 h 9297812"/>
              <a:gd name="connsiteY2676" fmla="*/ 2718827 h 9297812"/>
              <a:gd name="connsiteX2677" fmla="*/ 2718827 h 9297812"/>
              <a:gd name="connsiteY2677" fmla="*/ 2718827 h 9297812"/>
              <a:gd name="connsiteX2678" fmla="*/ 2718827 h 9297812"/>
              <a:gd name="connsiteY2678" fmla="*/ 2718827 h 9297812"/>
              <a:gd name="connsiteX2679" fmla="*/ 2718827 h 9297812"/>
              <a:gd name="connsiteY2679" fmla="*/ 2718827 h 9297812"/>
              <a:gd name="connsiteX2680" fmla="*/ 2718827 h 9297812"/>
              <a:gd name="connsiteY2680" fmla="*/ 2718827 h 9297812"/>
              <a:gd name="connsiteX2681" fmla="*/ 2718827 h 9297812"/>
              <a:gd name="connsiteY2681" fmla="*/ 2718827 h 9297812"/>
              <a:gd name="connsiteX2682" fmla="*/ 2718827 h 9297812"/>
              <a:gd name="connsiteY2682" fmla="*/ 2718827 h 9297812"/>
              <a:gd name="connsiteX2683" fmla="*/ 2718827 h 9297812"/>
              <a:gd name="connsiteY2683" fmla="*/ 2718827 h 9297812"/>
              <a:gd name="connsiteX2684" fmla="*/ 2718827 h 9297812"/>
              <a:gd name="connsiteY2684" fmla="*/ 2718827 h 9297812"/>
              <a:gd name="connsiteX2685" fmla="*/ 2718827 h 9297812"/>
              <a:gd name="connsiteY2685" fmla="*/ 2718827 h 9297812"/>
              <a:gd name="connsiteX2686" fmla="*/ 2718827 h 9297812"/>
              <a:gd name="connsiteY2686" fmla="*/ 2718827 h 9297812"/>
              <a:gd name="connsiteX2687" fmla="*/ 2718827 h 9297812"/>
              <a:gd name="connsiteY2687" fmla="*/ 2718827 h 9297812"/>
              <a:gd name="connsiteX2688" fmla="*/ 2718827 h 9297812"/>
              <a:gd name="connsiteY2688" fmla="*/ 2718827 h 9297812"/>
              <a:gd name="connsiteX2689" fmla="*/ 2718827 h 9297812"/>
              <a:gd name="connsiteY2689" fmla="*/ 2718827 h 9297812"/>
              <a:gd name="connsiteX2690" fmla="*/ 2718827 h 9297812"/>
              <a:gd name="connsiteY2690" fmla="*/ 2718827 h 9297812"/>
              <a:gd name="connsiteX2691" fmla="*/ 2718827 h 9297812"/>
              <a:gd name="connsiteY2691" fmla="*/ 2718827 h 9297812"/>
              <a:gd name="connsiteX2692" fmla="*/ 2718827 h 9297812"/>
              <a:gd name="connsiteY2692" fmla="*/ 2718827 h 9297812"/>
              <a:gd name="connsiteX2693" fmla="*/ 2718827 h 9297812"/>
              <a:gd name="connsiteY2693" fmla="*/ 2718827 h 9297812"/>
              <a:gd name="connsiteX2694" fmla="*/ 2718827 h 9297812"/>
              <a:gd name="connsiteY2694" fmla="*/ 2718827 h 9297812"/>
              <a:gd name="connsiteX2695" fmla="*/ 2718827 h 9297812"/>
              <a:gd name="connsiteY2695" fmla="*/ 2718827 h 9297812"/>
              <a:gd name="connsiteX2696" fmla="*/ 2718827 h 9297812"/>
              <a:gd name="connsiteY2696" fmla="*/ 2718827 h 9297812"/>
              <a:gd name="connsiteX2697" fmla="*/ 2718827 h 9297812"/>
              <a:gd name="connsiteY2697" fmla="*/ 2718827 h 9297812"/>
              <a:gd name="connsiteX2698" fmla="*/ 2718827 h 9297812"/>
              <a:gd name="connsiteY2698" fmla="*/ 2718827 h 9297812"/>
              <a:gd name="connsiteX2699" fmla="*/ 2718827 h 9297812"/>
              <a:gd name="connsiteY2699" fmla="*/ 2718827 h 9297812"/>
              <a:gd name="connsiteX2700" fmla="*/ 2718827 h 9297812"/>
              <a:gd name="connsiteY2700" fmla="*/ 2718827 h 9297812"/>
              <a:gd name="connsiteX2701" fmla="*/ 2718827 h 9297812"/>
              <a:gd name="connsiteY2701" fmla="*/ 2718827 h 9297812"/>
              <a:gd name="connsiteX2702" fmla="*/ 2718827 h 9297812"/>
              <a:gd name="connsiteY2702" fmla="*/ 2718827 h 9297812"/>
              <a:gd name="connsiteX2703" fmla="*/ 2718827 h 9297812"/>
              <a:gd name="connsiteY2703" fmla="*/ 2718827 h 9297812"/>
              <a:gd name="connsiteX2704" fmla="*/ 2718827 h 9297812"/>
              <a:gd name="connsiteY2704" fmla="*/ 2718827 h 9297812"/>
              <a:gd name="connsiteX2705" fmla="*/ 2718827 h 9297812"/>
              <a:gd name="connsiteY2705" fmla="*/ 2718827 h 9297812"/>
              <a:gd name="connsiteX2706" fmla="*/ 2718827 h 9297812"/>
              <a:gd name="connsiteY2706" fmla="*/ 2718827 h 9297812"/>
              <a:gd name="connsiteX2707" fmla="*/ 2718827 h 9297812"/>
              <a:gd name="connsiteY2707" fmla="*/ 2718827 h 9297812"/>
              <a:gd name="connsiteX2708" fmla="*/ 2718827 h 9297812"/>
              <a:gd name="connsiteY2708" fmla="*/ 2718827 h 9297812"/>
              <a:gd name="connsiteX2709" fmla="*/ 2718827 h 9297812"/>
              <a:gd name="connsiteY2709" fmla="*/ 2718827 h 9297812"/>
              <a:gd name="connsiteX2710" fmla="*/ 2718827 h 9297812"/>
              <a:gd name="connsiteY2710" fmla="*/ 2718827 h 9297812"/>
              <a:gd name="connsiteX2711" fmla="*/ 2718827 h 9297812"/>
              <a:gd name="connsiteY2711" fmla="*/ 2718827 h 9297812"/>
              <a:gd name="connsiteX2712" fmla="*/ 2718827 h 9297812"/>
              <a:gd name="connsiteY2712" fmla="*/ 2718827 h 9297812"/>
              <a:gd name="connsiteX2713" fmla="*/ 2718827 h 9297812"/>
              <a:gd name="connsiteY2713" fmla="*/ 2718827 h 9297812"/>
              <a:gd name="connsiteX2714" fmla="*/ 2718827 h 9297812"/>
              <a:gd name="connsiteY2714" fmla="*/ 2718827 h 9297812"/>
              <a:gd name="connsiteX2715" fmla="*/ 2718827 h 9297812"/>
              <a:gd name="connsiteY2715" fmla="*/ 2718827 h 9297812"/>
              <a:gd name="connsiteX2716" fmla="*/ 2718827 h 9297812"/>
              <a:gd name="connsiteY2716" fmla="*/ 2718827 h 9297812"/>
              <a:gd name="connsiteX2717" fmla="*/ 2718827 h 9297812"/>
              <a:gd name="connsiteY2717" fmla="*/ 2718827 h 9297812"/>
              <a:gd name="connsiteX2718" fmla="*/ 2718827 h 9297812"/>
              <a:gd name="connsiteY2718" fmla="*/ 2718827 h 9297812"/>
              <a:gd name="connsiteX2719" fmla="*/ 2718827 h 9297812"/>
              <a:gd name="connsiteY2719" fmla="*/ 2718827 h 9297812"/>
              <a:gd name="connsiteX2720" fmla="*/ 2718827 h 9297812"/>
              <a:gd name="connsiteY2720" fmla="*/ 2718827 h 9297812"/>
              <a:gd name="connsiteX2721" fmla="*/ 2718827 h 9297812"/>
              <a:gd name="connsiteY2721" fmla="*/ 2718827 h 9297812"/>
              <a:gd name="connsiteX2722" fmla="*/ 2718827 h 9297812"/>
              <a:gd name="connsiteY2722" fmla="*/ 2718827 h 9297812"/>
              <a:gd name="connsiteX2723" fmla="*/ 2718827 h 9297812"/>
              <a:gd name="connsiteY2723" fmla="*/ 2718827 h 9297812"/>
              <a:gd name="connsiteX2724" fmla="*/ 2718827 h 9297812"/>
              <a:gd name="connsiteY2724" fmla="*/ 2718827 h 9297812"/>
              <a:gd name="connsiteX2725" fmla="*/ 2718827 h 9297812"/>
              <a:gd name="connsiteY2725" fmla="*/ 2718827 h 9297812"/>
              <a:gd name="connsiteX2726" fmla="*/ 2718827 h 9297812"/>
              <a:gd name="connsiteY2726" fmla="*/ 2718827 h 9297812"/>
              <a:gd name="connsiteX2727" fmla="*/ 2718827 h 9297812"/>
              <a:gd name="connsiteY2727" fmla="*/ 2718827 h 9297812"/>
              <a:gd name="connsiteX2728" fmla="*/ 2718827 h 9297812"/>
              <a:gd name="connsiteY2728" fmla="*/ 2718827 h 9297812"/>
              <a:gd name="connsiteX2729" fmla="*/ 2718827 h 9297812"/>
              <a:gd name="connsiteY2729" fmla="*/ 2718827 h 9297812"/>
              <a:gd name="connsiteX2730" fmla="*/ 2718827 h 9297812"/>
              <a:gd name="connsiteY2730" fmla="*/ 2718827 h 9297812"/>
              <a:gd name="connsiteX2731" fmla="*/ 2718827 h 9297812"/>
              <a:gd name="connsiteY2731" fmla="*/ 2718827 h 9297812"/>
              <a:gd name="connsiteX2732" fmla="*/ 2718827 h 9297812"/>
              <a:gd name="connsiteY2732" fmla="*/ 2718827 h 9297812"/>
              <a:gd name="connsiteX2733" fmla="*/ 2718827 h 9297812"/>
              <a:gd name="connsiteY2733" fmla="*/ 2718827 h 9297812"/>
              <a:gd name="connsiteX2734" fmla="*/ 2718827 h 9297812"/>
              <a:gd name="connsiteY2734" fmla="*/ 2718827 h 9297812"/>
              <a:gd name="connsiteX2735" fmla="*/ 2718827 h 9297812"/>
              <a:gd name="connsiteY2735" fmla="*/ 2718827 h 9297812"/>
              <a:gd name="connsiteX2736" fmla="*/ 2718827 h 9297812"/>
              <a:gd name="connsiteY2736" fmla="*/ 2718827 h 9297812"/>
              <a:gd name="connsiteX2737" fmla="*/ 2718827 h 9297812"/>
              <a:gd name="connsiteY2737" fmla="*/ 2718827 h 9297812"/>
              <a:gd name="connsiteX2738" fmla="*/ 2718827 h 9297812"/>
              <a:gd name="connsiteY2738" fmla="*/ 2718827 h 9297812"/>
              <a:gd name="connsiteX2739" fmla="*/ 2718827 h 9297812"/>
              <a:gd name="connsiteY2739" fmla="*/ 2718827 h 9297812"/>
              <a:gd name="connsiteX2740" fmla="*/ 2718827 h 9297812"/>
              <a:gd name="connsiteY2740" fmla="*/ 2718827 h 9297812"/>
              <a:gd name="connsiteX2741" fmla="*/ 2718827 h 9297812"/>
              <a:gd name="connsiteY2741" fmla="*/ 2718827 h 9297812"/>
              <a:gd name="connsiteX2742" fmla="*/ 2718827 h 9297812"/>
              <a:gd name="connsiteY2742" fmla="*/ 2718827 h 9297812"/>
              <a:gd name="connsiteX2743" fmla="*/ 2718827 h 9297812"/>
              <a:gd name="connsiteY2743" fmla="*/ 2718827 h 9297812"/>
              <a:gd name="connsiteX2744" fmla="*/ 2718827 h 9297812"/>
              <a:gd name="connsiteY2744" fmla="*/ 2718827 h 9297812"/>
              <a:gd name="connsiteX2745" fmla="*/ 2718827 h 9297812"/>
              <a:gd name="connsiteY2745" fmla="*/ 2718827 h 9297812"/>
              <a:gd name="connsiteX2746" fmla="*/ 2718827 h 9297812"/>
              <a:gd name="connsiteY2746" fmla="*/ 2718827 h 9297812"/>
              <a:gd name="connsiteX2747" fmla="*/ 2718827 h 9297812"/>
              <a:gd name="connsiteY2747" fmla="*/ 2718827 h 9297812"/>
              <a:gd name="connsiteX2748" fmla="*/ 2718827 h 9297812"/>
              <a:gd name="connsiteY2748" fmla="*/ 2718827 h 9297812"/>
              <a:gd name="connsiteX2749" fmla="*/ 2718827 h 9297812"/>
              <a:gd name="connsiteY2749" fmla="*/ 2718827 h 9297812"/>
              <a:gd name="connsiteX2750" fmla="*/ 2718827 h 9297812"/>
              <a:gd name="connsiteY2750" fmla="*/ 2718827 h 9297812"/>
              <a:gd name="connsiteX2751" fmla="*/ 2718827 h 9297812"/>
              <a:gd name="connsiteY2751" fmla="*/ 2718827 h 9297812"/>
              <a:gd name="connsiteX2752" fmla="*/ 2718827 h 9297812"/>
              <a:gd name="connsiteY2752" fmla="*/ 2718827 h 9297812"/>
              <a:gd name="connsiteX2753" fmla="*/ 2718827 h 9297812"/>
              <a:gd name="connsiteY2753" fmla="*/ 2718827 h 9297812"/>
              <a:gd name="connsiteX2754" fmla="*/ 2718827 h 9297812"/>
              <a:gd name="connsiteY2754" fmla="*/ 2718827 h 9297812"/>
              <a:gd name="connsiteX2755" fmla="*/ 2718827 h 9297812"/>
              <a:gd name="connsiteY2755" fmla="*/ 2718827 h 9297812"/>
              <a:gd name="connsiteX2756" fmla="*/ 2718827 h 9297812"/>
              <a:gd name="connsiteY2756" fmla="*/ 2718827 h 9297812"/>
              <a:gd name="connsiteX2757" fmla="*/ 2718827 h 9297812"/>
              <a:gd name="connsiteY2757" fmla="*/ 2718827 h 9297812"/>
              <a:gd name="connsiteX2758" fmla="*/ 2718827 h 9297812"/>
              <a:gd name="connsiteY2758" fmla="*/ 2718827 h 9297812"/>
              <a:gd name="connsiteX2759" fmla="*/ 2718827 h 9297812"/>
              <a:gd name="connsiteY2759" fmla="*/ 2718827 h 9297812"/>
              <a:gd name="connsiteX2760" fmla="*/ 2718827 h 9297812"/>
              <a:gd name="connsiteY2760" fmla="*/ 2718827 h 9297812"/>
              <a:gd name="connsiteX2761" fmla="*/ 2718827 h 9297812"/>
              <a:gd name="connsiteY2761" fmla="*/ 2718827 h 9297812"/>
              <a:gd name="connsiteX2762" fmla="*/ 2718827 h 9297812"/>
              <a:gd name="connsiteY2762" fmla="*/ 2718827 h 9297812"/>
              <a:gd name="connsiteX2763" fmla="*/ 2718827 h 9297812"/>
              <a:gd name="connsiteY2763" fmla="*/ 2718827 h 9297812"/>
              <a:gd name="connsiteX2764" fmla="*/ 2718827 h 9297812"/>
              <a:gd name="connsiteY2764" fmla="*/ 2718827 h 9297812"/>
              <a:gd name="connsiteX2765" fmla="*/ 2718827 h 9297812"/>
              <a:gd name="connsiteY2765" fmla="*/ 2718827 h 9297812"/>
              <a:gd name="connsiteX2766" fmla="*/ 2718827 h 9297812"/>
              <a:gd name="connsiteY2766" fmla="*/ 2718827 h 9297812"/>
              <a:gd name="connsiteX2767" fmla="*/ 2718827 h 9297812"/>
              <a:gd name="connsiteY2767" fmla="*/ 2718827 h 9297812"/>
              <a:gd name="connsiteX2768" fmla="*/ 2718827 h 9297812"/>
              <a:gd name="connsiteY2768" fmla="*/ 2718827 h 9297812"/>
              <a:gd name="connsiteX2769" fmla="*/ 2718827 h 9297812"/>
              <a:gd name="connsiteY2769" fmla="*/ 2718827 h 9297812"/>
              <a:gd name="connsiteX2770" fmla="*/ 2718827 h 9297812"/>
              <a:gd name="connsiteY2770" fmla="*/ 2718827 h 9297812"/>
              <a:gd name="connsiteX2771" fmla="*/ 2718827 h 9297812"/>
              <a:gd name="connsiteY2771" fmla="*/ 2718827 h 9297812"/>
              <a:gd name="connsiteX2772" fmla="*/ 2718827 h 9297812"/>
              <a:gd name="connsiteY2772" fmla="*/ 2718827 h 9297812"/>
              <a:gd name="connsiteX2773" fmla="*/ 2718827 h 9297812"/>
              <a:gd name="connsiteY2773" fmla="*/ 2718827 h 9297812"/>
              <a:gd name="connsiteX2774" fmla="*/ 2718827 h 9297812"/>
              <a:gd name="connsiteY2774" fmla="*/ 2718827 h 9297812"/>
              <a:gd name="connsiteX2775" fmla="*/ 2718827 h 9297812"/>
              <a:gd name="connsiteY2775" fmla="*/ 2718827 h 9297812"/>
              <a:gd name="connsiteX2776" fmla="*/ 2718827 h 9297812"/>
              <a:gd name="connsiteY2776" fmla="*/ 2718827 h 9297812"/>
              <a:gd name="connsiteX2777" fmla="*/ 2718827 h 9297812"/>
              <a:gd name="connsiteY2777" fmla="*/ 2718827 h 9297812"/>
              <a:gd name="connsiteX2778" fmla="*/ 2718827 h 9297812"/>
              <a:gd name="connsiteY2778" fmla="*/ 2718827 h 9297812"/>
              <a:gd name="connsiteX2779" fmla="*/ 2718827 h 9297812"/>
              <a:gd name="connsiteY2779" fmla="*/ 2718827 h 9297812"/>
              <a:gd name="connsiteX2780" fmla="*/ 2718827 h 9297812"/>
              <a:gd name="connsiteY2780" fmla="*/ 2718827 h 9297812"/>
              <a:gd name="connsiteX2781" fmla="*/ 2718827 h 9297812"/>
              <a:gd name="connsiteY2781" fmla="*/ 2718827 h 9297812"/>
              <a:gd name="connsiteX2782" fmla="*/ 2718827 h 9297812"/>
              <a:gd name="connsiteY2782" fmla="*/ 2718827 h 9297812"/>
              <a:gd name="connsiteX2783" fmla="*/ 2718827 h 9297812"/>
              <a:gd name="connsiteY2783" fmla="*/ 2718827 h 9297812"/>
              <a:gd name="connsiteX2784" fmla="*/ 2718827 h 9297812"/>
              <a:gd name="connsiteY2784" fmla="*/ 2718827 h 9297812"/>
              <a:gd name="connsiteX2785" fmla="*/ 2718827 h 9297812"/>
              <a:gd name="connsiteY2785" fmla="*/ 2718827 h 9297812"/>
              <a:gd name="connsiteX2786" fmla="*/ 2718827 h 9297812"/>
              <a:gd name="connsiteY2786" fmla="*/ 2718827 h 9297812"/>
              <a:gd name="connsiteX2787" fmla="*/ 2718827 h 9297812"/>
              <a:gd name="connsiteY2787" fmla="*/ 2718827 h 9297812"/>
              <a:gd name="connsiteX2788" fmla="*/ 2718827 h 9297812"/>
              <a:gd name="connsiteY2788" fmla="*/ 2718827 h 9297812"/>
              <a:gd name="connsiteX2789" fmla="*/ 2718827 h 9297812"/>
              <a:gd name="connsiteY2789" fmla="*/ 2718827 h 9297812"/>
              <a:gd name="connsiteX2790" fmla="*/ 2718827 h 9297812"/>
              <a:gd name="connsiteY2790" fmla="*/ 2718827 h 9297812"/>
              <a:gd name="connsiteX2791" fmla="*/ 2718827 h 9297812"/>
              <a:gd name="connsiteY2791" fmla="*/ 2718827 h 9297812"/>
              <a:gd name="connsiteX2792" fmla="*/ 2718827 h 9297812"/>
              <a:gd name="connsiteY2792" fmla="*/ 2718827 h 9297812"/>
              <a:gd name="connsiteX2793" fmla="*/ 2718827 h 9297812"/>
              <a:gd name="connsiteY2793" fmla="*/ 2718827 h 9297812"/>
              <a:gd name="connsiteX2794" fmla="*/ 2718827 h 9297812"/>
              <a:gd name="connsiteY2794" fmla="*/ 2718827 h 9297812"/>
              <a:gd name="connsiteX2795" fmla="*/ 2718827 h 9297812"/>
              <a:gd name="connsiteY2795" fmla="*/ 2718827 h 9297812"/>
              <a:gd name="connsiteX2796" fmla="*/ 2718827 h 9297812"/>
              <a:gd name="connsiteY2796" fmla="*/ 2718827 h 9297812"/>
              <a:gd name="connsiteX2797" fmla="*/ 2718827 h 9297812"/>
              <a:gd name="connsiteY2797" fmla="*/ 2718827 h 9297812"/>
              <a:gd name="connsiteX2798" fmla="*/ 2718827 h 9297812"/>
              <a:gd name="connsiteY2798" fmla="*/ 2718827 h 9297812"/>
              <a:gd name="connsiteX2799" fmla="*/ 2718827 h 9297812"/>
              <a:gd name="connsiteY2799" fmla="*/ 2718827 h 9297812"/>
              <a:gd name="connsiteX2800" fmla="*/ 2718827 h 9297812"/>
              <a:gd name="connsiteY2800" fmla="*/ 2718827 h 9297812"/>
              <a:gd name="connsiteX2801" fmla="*/ 2718827 h 9297812"/>
              <a:gd name="connsiteY2801" fmla="*/ 2718827 h 9297812"/>
              <a:gd name="connsiteX2802" fmla="*/ 2718827 h 9297812"/>
              <a:gd name="connsiteY2802" fmla="*/ 2718827 h 9297812"/>
              <a:gd name="connsiteX2803" fmla="*/ 2718827 h 9297812"/>
              <a:gd name="connsiteY2803" fmla="*/ 2718827 h 9297812"/>
              <a:gd name="connsiteX2804" fmla="*/ 2718827 h 9297812"/>
              <a:gd name="connsiteY2804" fmla="*/ 2718827 h 9297812"/>
              <a:gd name="connsiteX2805" fmla="*/ 2718827 h 9297812"/>
              <a:gd name="connsiteY2805" fmla="*/ 2718827 h 9297812"/>
              <a:gd name="connsiteX2806" fmla="*/ 2718827 h 9297812"/>
              <a:gd name="connsiteY2806" fmla="*/ 2718827 h 9297812"/>
              <a:gd name="connsiteX2807" fmla="*/ 2718827 h 9297812"/>
              <a:gd name="connsiteY2807" fmla="*/ 2718827 h 9297812"/>
              <a:gd name="connsiteX2808" fmla="*/ 2718827 h 9297812"/>
              <a:gd name="connsiteY2808" fmla="*/ 2718827 h 9297812"/>
              <a:gd name="connsiteX2809" fmla="*/ 2718827 h 9297812"/>
              <a:gd name="connsiteY2809" fmla="*/ 2718827 h 9297812"/>
              <a:gd name="connsiteX2810" fmla="*/ 2718827 h 9297812"/>
              <a:gd name="connsiteY2810" fmla="*/ 2718827 h 9297812"/>
              <a:gd name="connsiteX2811" fmla="*/ 2718827 h 9297812"/>
              <a:gd name="connsiteY2811" fmla="*/ 2718827 h 9297812"/>
              <a:gd name="connsiteX2812" fmla="*/ 2718827 h 9297812"/>
              <a:gd name="connsiteY2812" fmla="*/ 2718827 h 9297812"/>
              <a:gd name="connsiteX2813" fmla="*/ 2718827 h 9297812"/>
              <a:gd name="connsiteY2813" fmla="*/ 2718827 h 9297812"/>
              <a:gd name="connsiteX2814" fmla="*/ 2718827 h 9297812"/>
              <a:gd name="connsiteY2814" fmla="*/ 2718827 h 9297812"/>
              <a:gd name="connsiteX2815" fmla="*/ 2718827 h 9297812"/>
              <a:gd name="connsiteY2815" fmla="*/ 2718827 h 9297812"/>
              <a:gd name="connsiteX2816" fmla="*/ 2718827 h 9297812"/>
              <a:gd name="connsiteY2816" fmla="*/ 2718827 h 9297812"/>
              <a:gd name="connsiteX2817" fmla="*/ 2718827 h 9297812"/>
              <a:gd name="connsiteY2817" fmla="*/ 2718827 h 9297812"/>
              <a:gd name="connsiteX2818" fmla="*/ 2718827 h 9297812"/>
              <a:gd name="connsiteY2818" fmla="*/ 2718827 h 9297812"/>
              <a:gd name="connsiteX2819" fmla="*/ 2718827 h 9297812"/>
              <a:gd name="connsiteY2819" fmla="*/ 2718827 h 9297812"/>
              <a:gd name="connsiteX2820" fmla="*/ 2718827 h 9297812"/>
              <a:gd name="connsiteY2820" fmla="*/ 2718827 h 9297812"/>
              <a:gd name="connsiteX2821" fmla="*/ 2718827 h 9297812"/>
              <a:gd name="connsiteY2821" fmla="*/ 2718827 h 9297812"/>
              <a:gd name="connsiteX2822" fmla="*/ 2718827 h 9297812"/>
              <a:gd name="connsiteY2822" fmla="*/ 2718827 h 9297812"/>
              <a:gd name="connsiteX2823" fmla="*/ 2718827 h 9297812"/>
              <a:gd name="connsiteY2823" fmla="*/ 2718827 h 9297812"/>
              <a:gd name="connsiteX2824" fmla="*/ 2718827 h 9297812"/>
              <a:gd name="connsiteY2824" fmla="*/ 2718827 h 9297812"/>
              <a:gd name="connsiteX2825" fmla="*/ 2718827 h 9297812"/>
              <a:gd name="connsiteY2825" fmla="*/ 2718827 h 9297812"/>
              <a:gd name="connsiteX2826" fmla="*/ 2718827 h 9297812"/>
              <a:gd name="connsiteY2826" fmla="*/ 2718827 h 9297812"/>
              <a:gd name="connsiteX2827" fmla="*/ 2718827 h 9297812"/>
              <a:gd name="connsiteY2827" fmla="*/ 2718827 h 9297812"/>
              <a:gd name="connsiteX2828" fmla="*/ 2718827 h 9297812"/>
              <a:gd name="connsiteY2828" fmla="*/ 2718827 h 9297812"/>
              <a:gd name="connsiteX2829" fmla="*/ 2718827 h 9297812"/>
              <a:gd name="connsiteY2829" fmla="*/ 2718827 h 9297812"/>
              <a:gd name="connsiteX2830" fmla="*/ 2718827 h 9297812"/>
              <a:gd name="connsiteY2830" fmla="*/ 2718827 h 9297812"/>
              <a:gd name="connsiteX2831" fmla="*/ 2718827 h 9297812"/>
              <a:gd name="connsiteY2831" fmla="*/ 2718827 h 9297812"/>
              <a:gd name="connsiteX2832" fmla="*/ 2718827 h 9297812"/>
              <a:gd name="connsiteY2832" fmla="*/ 2718827 h 9297812"/>
              <a:gd name="connsiteX2833" fmla="*/ 2718827 h 9297812"/>
              <a:gd name="connsiteY2833" fmla="*/ 2718827 h 9297812"/>
              <a:gd name="connsiteX2834" fmla="*/ 2718827 h 9297812"/>
              <a:gd name="connsiteY2834" fmla="*/ 2718827 h 9297812"/>
              <a:gd name="connsiteX2835" fmla="*/ 2718827 h 9297812"/>
              <a:gd name="connsiteY2835" fmla="*/ 2718827 h 9297812"/>
              <a:gd name="connsiteX2836" fmla="*/ 2718827 h 9297812"/>
              <a:gd name="connsiteY2836" fmla="*/ 2718827 h 9297812"/>
              <a:gd name="connsiteX2837" fmla="*/ 2718827 h 9297812"/>
              <a:gd name="connsiteY2837" fmla="*/ 2718827 h 9297812"/>
              <a:gd name="connsiteX2838" fmla="*/ 2718827 h 9297812"/>
              <a:gd name="connsiteY2838" fmla="*/ 2718827 h 9297812"/>
              <a:gd name="connsiteX2839" fmla="*/ 2718827 h 9297812"/>
              <a:gd name="connsiteY2839" fmla="*/ 2718827 h 9297812"/>
              <a:gd name="connsiteX2840" fmla="*/ 2718827 h 9297812"/>
              <a:gd name="connsiteY2840" fmla="*/ 2718827 h 9297812"/>
              <a:gd name="connsiteX2841" fmla="*/ 2718827 h 9297812"/>
              <a:gd name="connsiteY2841" fmla="*/ 2718827 h 9297812"/>
              <a:gd name="connsiteX2842" fmla="*/ 2718827 h 9297812"/>
              <a:gd name="connsiteY2842" fmla="*/ 2718827 h 9297812"/>
              <a:gd name="connsiteX2843" fmla="*/ 2718827 h 9297812"/>
              <a:gd name="connsiteY2843" fmla="*/ 2718827 h 9297812"/>
              <a:gd name="connsiteX2844" fmla="*/ 2718827 h 9297812"/>
              <a:gd name="connsiteY2844" fmla="*/ 2718827 h 9297812"/>
              <a:gd name="connsiteX2845" fmla="*/ 2718827 h 9297812"/>
              <a:gd name="connsiteY2845" fmla="*/ 2718827 h 9297812"/>
              <a:gd name="connsiteX2846" fmla="*/ 2718827 h 9297812"/>
              <a:gd name="connsiteY2846" fmla="*/ 2718827 h 9297812"/>
              <a:gd name="connsiteX2847" fmla="*/ 2718827 h 9297812"/>
              <a:gd name="connsiteY2847" fmla="*/ 2718827 h 9297812"/>
              <a:gd name="connsiteX2848" fmla="*/ 2718827 h 9297812"/>
              <a:gd name="connsiteY2848" fmla="*/ 2718827 h 9297812"/>
              <a:gd name="connsiteX2849" fmla="*/ 2718827 h 9297812"/>
              <a:gd name="connsiteY2849" fmla="*/ 2718827 h 9297812"/>
              <a:gd name="connsiteX2850" fmla="*/ 2718827 h 9297812"/>
              <a:gd name="connsiteY2850" fmla="*/ 2718827 h 9297812"/>
              <a:gd name="connsiteX2851" fmla="*/ 2718827 h 9297812"/>
              <a:gd name="connsiteY2851" fmla="*/ 2718827 h 9297812"/>
              <a:gd name="connsiteX2852" fmla="*/ 2718827 h 9297812"/>
              <a:gd name="connsiteY2852" fmla="*/ 2718827 h 9297812"/>
              <a:gd name="connsiteX2853" fmla="*/ 2718827 h 9297812"/>
              <a:gd name="connsiteY2853" fmla="*/ 2718827 h 9297812"/>
              <a:gd name="connsiteX2854" fmla="*/ 2718827 h 9297812"/>
              <a:gd name="connsiteY2854" fmla="*/ 2718827 h 9297812"/>
              <a:gd name="connsiteX2855" fmla="*/ 2718827 h 9297812"/>
              <a:gd name="connsiteY2855" fmla="*/ 2718827 h 9297812"/>
              <a:gd name="connsiteX2856" fmla="*/ 2718827 h 9297812"/>
              <a:gd name="connsiteY2856" fmla="*/ 2718827 h 9297812"/>
              <a:gd name="connsiteX2857" fmla="*/ 2718827 h 9297812"/>
              <a:gd name="connsiteY2857" fmla="*/ 2718827 h 9297812"/>
              <a:gd name="connsiteX2858" fmla="*/ 2718827 h 9297812"/>
              <a:gd name="connsiteY2858" fmla="*/ 2718827 h 9297812"/>
              <a:gd name="connsiteX2859" fmla="*/ 2718827 h 9297812"/>
              <a:gd name="connsiteY2859" fmla="*/ 2718827 h 9297812"/>
              <a:gd name="connsiteX2860" fmla="*/ 2718827 h 9297812"/>
              <a:gd name="connsiteY2860" fmla="*/ 2718827 h 9297812"/>
              <a:gd name="connsiteX2861" fmla="*/ 2718827 h 9297812"/>
              <a:gd name="connsiteY2861" fmla="*/ 2718827 h 9297812"/>
              <a:gd name="connsiteX2862" fmla="*/ 2718827 h 9297812"/>
              <a:gd name="connsiteY2862" fmla="*/ 2718827 h 9297812"/>
              <a:gd name="connsiteX2863" fmla="*/ 2718827 h 9297812"/>
              <a:gd name="connsiteY2863" fmla="*/ 2718827 h 9297812"/>
              <a:gd name="connsiteX2864" fmla="*/ 2718827 h 9297812"/>
              <a:gd name="connsiteY2864" fmla="*/ 2718827 h 9297812"/>
              <a:gd name="connsiteX2865" fmla="*/ 2718827 h 9297812"/>
              <a:gd name="connsiteY2865" fmla="*/ 2718827 h 9297812"/>
              <a:gd name="connsiteX2866" fmla="*/ 2718827 h 9297812"/>
              <a:gd name="connsiteY2866" fmla="*/ 2718827 h 9297812"/>
              <a:gd name="connsiteX2867" fmla="*/ 2718827 h 9297812"/>
              <a:gd name="connsiteY2867" fmla="*/ 2718827 h 9297812"/>
              <a:gd name="connsiteX2868" fmla="*/ 2718827 h 9297812"/>
              <a:gd name="connsiteY2868" fmla="*/ 2718827 h 9297812"/>
              <a:gd name="connsiteX2869" fmla="*/ 2718827 h 9297812"/>
              <a:gd name="connsiteY2869" fmla="*/ 2718827 h 9297812"/>
              <a:gd name="connsiteX2870" fmla="*/ 2718827 h 9297812"/>
              <a:gd name="connsiteY2870" fmla="*/ 2718827 h 9297812"/>
              <a:gd name="connsiteX2871" fmla="*/ 2718827 h 9297812"/>
              <a:gd name="connsiteY2871" fmla="*/ 2718827 h 9297812"/>
              <a:gd name="connsiteX2872" fmla="*/ 2718827 h 9297812"/>
              <a:gd name="connsiteY2872" fmla="*/ 2718827 h 9297812"/>
              <a:gd name="connsiteX2873" fmla="*/ 2718827 h 9297812"/>
              <a:gd name="connsiteY2873" fmla="*/ 2718827 h 9297812"/>
              <a:gd name="connsiteX2874" fmla="*/ 2718827 h 9297812"/>
              <a:gd name="connsiteY2874" fmla="*/ 2718827 h 9297812"/>
              <a:gd name="connsiteX2875" fmla="*/ 2718827 h 9297812"/>
              <a:gd name="connsiteY2875" fmla="*/ 2718827 h 9297812"/>
              <a:gd name="connsiteX2876" fmla="*/ 2718827 h 9297812"/>
              <a:gd name="connsiteY2876" fmla="*/ 2718827 h 9297812"/>
              <a:gd name="connsiteX2877" fmla="*/ 2718827 h 9297812"/>
              <a:gd name="connsiteY2877" fmla="*/ 2718827 h 9297812"/>
              <a:gd name="connsiteX2878" fmla="*/ 2718827 h 9297812"/>
              <a:gd name="connsiteY2878" fmla="*/ 2718827 h 9297812"/>
              <a:gd name="connsiteX2879" fmla="*/ 2718827 h 9297812"/>
              <a:gd name="connsiteY2879" fmla="*/ 2718827 h 9297812"/>
              <a:gd name="connsiteX2880" fmla="*/ 2718827 h 9297812"/>
              <a:gd name="connsiteY2880" fmla="*/ 2718827 h 9297812"/>
              <a:gd name="connsiteX2881" fmla="*/ 2718827 h 9297812"/>
              <a:gd name="connsiteY2881" fmla="*/ 2718827 h 9297812"/>
              <a:gd name="connsiteX2882" fmla="*/ 2718827 h 9297812"/>
              <a:gd name="connsiteY2882" fmla="*/ 2718827 h 9297812"/>
              <a:gd name="connsiteX2883" fmla="*/ 2718827 h 9297812"/>
              <a:gd name="connsiteY2883" fmla="*/ 2718827 h 9297812"/>
              <a:gd name="connsiteX2884" fmla="*/ 2718827 h 9297812"/>
              <a:gd name="connsiteY2884" fmla="*/ 2718827 h 9297812"/>
              <a:gd name="connsiteX2885" fmla="*/ 2718827 h 9297812"/>
              <a:gd name="connsiteY2885" fmla="*/ 2718827 h 9297812"/>
              <a:gd name="connsiteX2886" fmla="*/ 2718827 h 9297812"/>
              <a:gd name="connsiteY2886" fmla="*/ 2718827 h 9297812"/>
              <a:gd name="connsiteX2887" fmla="*/ 2718827 h 9297812"/>
              <a:gd name="connsiteY2887" fmla="*/ 2718827 h 9297812"/>
              <a:gd name="connsiteX2888" fmla="*/ 2718827 h 9297812"/>
              <a:gd name="connsiteY2888" fmla="*/ 2718827 h 9297812"/>
              <a:gd name="connsiteX2889" fmla="*/ 2718827 h 9297812"/>
              <a:gd name="connsiteY2889" fmla="*/ 2718827 h 9297812"/>
              <a:gd name="connsiteX2890" fmla="*/ 2718827 h 9297812"/>
              <a:gd name="connsiteY2890" fmla="*/ 2718827 h 9297812"/>
              <a:gd name="connsiteX2891" fmla="*/ 2718827 h 9297812"/>
              <a:gd name="connsiteY2891" fmla="*/ 2718827 h 9297812"/>
              <a:gd name="connsiteX2892" fmla="*/ 2718827 h 9297812"/>
              <a:gd name="connsiteY2892" fmla="*/ 2718827 h 9297812"/>
              <a:gd name="connsiteX2893" fmla="*/ 2718827 h 9297812"/>
              <a:gd name="connsiteY2893" fmla="*/ 2718827 h 9297812"/>
              <a:gd name="connsiteX2894" fmla="*/ 2718827 h 9297812"/>
              <a:gd name="connsiteY2894" fmla="*/ 2718827 h 9297812"/>
              <a:gd name="connsiteX2895" fmla="*/ 2718827 h 9297812"/>
              <a:gd name="connsiteY2895" fmla="*/ 2718827 h 9297812"/>
              <a:gd name="connsiteX2896" fmla="*/ 2718827 h 9297812"/>
              <a:gd name="connsiteY2896" fmla="*/ 2718827 h 9297812"/>
              <a:gd name="connsiteX2897" fmla="*/ 2718827 h 9297812"/>
              <a:gd name="connsiteY2897" fmla="*/ 2718827 h 9297812"/>
              <a:gd name="connsiteX2898" fmla="*/ 2718827 h 9297812"/>
              <a:gd name="connsiteY2898" fmla="*/ 2718827 h 9297812"/>
              <a:gd name="connsiteX2899" fmla="*/ 2718827 h 9297812"/>
              <a:gd name="connsiteY2899" fmla="*/ 2718827 h 9297812"/>
              <a:gd name="connsiteX2900" fmla="*/ 2718827 h 9297812"/>
              <a:gd name="connsiteY2900" fmla="*/ 2718827 h 9297812"/>
              <a:gd name="connsiteX2901" fmla="*/ 2718827 h 9297812"/>
              <a:gd name="connsiteY2901" fmla="*/ 2718827 h 9297812"/>
              <a:gd name="connsiteX2902" fmla="*/ 2718827 h 9297812"/>
              <a:gd name="connsiteY2902" fmla="*/ 2718827 h 9297812"/>
              <a:gd name="connsiteX2903" fmla="*/ 2718827 h 9297812"/>
              <a:gd name="connsiteY2903" fmla="*/ 2718827 h 9297812"/>
              <a:gd name="connsiteX2904" fmla="*/ 2718827 h 9297812"/>
              <a:gd name="connsiteY2904" fmla="*/ 2718827 h 9297812"/>
              <a:gd name="connsiteX2905" fmla="*/ 2718827 h 9297812"/>
              <a:gd name="connsiteY2905" fmla="*/ 2718827 h 9297812"/>
              <a:gd name="connsiteX2906" fmla="*/ 2718827 h 9297812"/>
              <a:gd name="connsiteY2906" fmla="*/ 2718827 h 9297812"/>
              <a:gd name="connsiteX2907" fmla="*/ 2718827 h 9297812"/>
              <a:gd name="connsiteY2907" fmla="*/ 2718827 h 9297812"/>
              <a:gd name="connsiteX2908" fmla="*/ 2718827 h 9297812"/>
              <a:gd name="connsiteY2908" fmla="*/ 2718827 h 9297812"/>
              <a:gd name="connsiteX2909" fmla="*/ 2718827 h 9297812"/>
              <a:gd name="connsiteY2909" fmla="*/ 2718827 h 9297812"/>
              <a:gd name="connsiteX2910" fmla="*/ 2718827 h 9297812"/>
              <a:gd name="connsiteY2910" fmla="*/ 2718827 h 9297812"/>
              <a:gd name="connsiteX2911" fmla="*/ 2718827 h 9297812"/>
              <a:gd name="connsiteY2911" fmla="*/ 2718827 h 9297812"/>
              <a:gd name="connsiteX2912" fmla="*/ 2718827 h 9297812"/>
              <a:gd name="connsiteY2912" fmla="*/ 2718827 h 9297812"/>
              <a:gd name="connsiteX2913" fmla="*/ 2718827 h 9297812"/>
              <a:gd name="connsiteY2913" fmla="*/ 2718827 h 9297812"/>
              <a:gd name="connsiteX2914" fmla="*/ 2718827 h 9297812"/>
              <a:gd name="connsiteY2914" fmla="*/ 2718827 h 9297812"/>
              <a:gd name="connsiteX2915" fmla="*/ 2718827 h 9297812"/>
              <a:gd name="connsiteY2915" fmla="*/ 2718827 h 9297812"/>
              <a:gd name="connsiteX2916" fmla="*/ 2718827 h 9297812"/>
              <a:gd name="connsiteY2916" fmla="*/ 2718827 h 9297812"/>
              <a:gd name="connsiteX2917" fmla="*/ 2718827 h 9297812"/>
              <a:gd name="connsiteY2917" fmla="*/ 2718827 h 9297812"/>
              <a:gd name="connsiteX2918" fmla="*/ 2718827 h 9297812"/>
              <a:gd name="connsiteY2918" fmla="*/ 2718827 h 9297812"/>
              <a:gd name="connsiteX2919" fmla="*/ 2718827 h 9297812"/>
              <a:gd name="connsiteY2919" fmla="*/ 2718827 h 9297812"/>
              <a:gd name="connsiteX2920" fmla="*/ 2718827 h 9297812"/>
              <a:gd name="connsiteY2920" fmla="*/ 2718827 h 9297812"/>
              <a:gd name="connsiteX2921" fmla="*/ 2718827 h 9297812"/>
              <a:gd name="connsiteY2921" fmla="*/ 2718827 h 9297812"/>
              <a:gd name="connsiteX2922" fmla="*/ 2718827 h 9297812"/>
              <a:gd name="connsiteY2922" fmla="*/ 2718827 h 9297812"/>
              <a:gd name="connsiteX2923" fmla="*/ 2718827 h 9297812"/>
              <a:gd name="connsiteY2923" fmla="*/ 2718827 h 9297812"/>
              <a:gd name="connsiteX2924" fmla="*/ 2718827 h 9297812"/>
              <a:gd name="connsiteY2924" fmla="*/ 2718827 h 9297812"/>
              <a:gd name="connsiteX2925" fmla="*/ 2718827 h 9297812"/>
              <a:gd name="connsiteY2925" fmla="*/ 2718827 h 9297812"/>
              <a:gd name="connsiteX2926" fmla="*/ 2718827 h 9297812"/>
              <a:gd name="connsiteY2926" fmla="*/ 2718827 h 9297812"/>
              <a:gd name="connsiteX2927" fmla="*/ 2718827 h 9297812"/>
              <a:gd name="connsiteY2927" fmla="*/ 2718827 h 9297812"/>
              <a:gd name="connsiteX2928" fmla="*/ 2718827 h 9297812"/>
              <a:gd name="connsiteY2928" fmla="*/ 2718827 h 9297812"/>
              <a:gd name="connsiteX2929" fmla="*/ 2718827 h 9297812"/>
              <a:gd name="connsiteY2929" fmla="*/ 2718827 h 9297812"/>
              <a:gd name="connsiteX2930" fmla="*/ 2718827 h 9297812"/>
              <a:gd name="connsiteY2930" fmla="*/ 2718827 h 9297812"/>
              <a:gd name="connsiteX2931" fmla="*/ 2718827 h 9297812"/>
              <a:gd name="connsiteY2931" fmla="*/ 2718827 h 9297812"/>
              <a:gd name="connsiteX2932" fmla="*/ 2718827 h 9297812"/>
              <a:gd name="connsiteY2932" fmla="*/ 2718827 h 9297812"/>
              <a:gd name="connsiteX2933" fmla="*/ 2718827 h 9297812"/>
              <a:gd name="connsiteY2933" fmla="*/ 2718827 h 9297812"/>
              <a:gd name="connsiteX2934" fmla="*/ 2718827 h 9297812"/>
              <a:gd name="connsiteY2934" fmla="*/ 2718827 h 9297812"/>
              <a:gd name="connsiteX2935" fmla="*/ 2718827 h 9297812"/>
              <a:gd name="connsiteY2935" fmla="*/ 2718827 h 9297812"/>
              <a:gd name="connsiteX2936" fmla="*/ 2718827 h 9297812"/>
              <a:gd name="connsiteY2936" fmla="*/ 2718827 h 9297812"/>
              <a:gd name="connsiteX2937" fmla="*/ 2718827 h 9297812"/>
              <a:gd name="connsiteY2937" fmla="*/ 2718827 h 9297812"/>
              <a:gd name="connsiteX2938" fmla="*/ 2718827 h 9297812"/>
              <a:gd name="connsiteY2938" fmla="*/ 2718827 h 9297812"/>
              <a:gd name="connsiteX2939" fmla="*/ 2718827 h 9297812"/>
              <a:gd name="connsiteY2939" fmla="*/ 2718827 h 9297812"/>
              <a:gd name="connsiteX2940" fmla="*/ 2718827 h 9297812"/>
              <a:gd name="connsiteY2940" fmla="*/ 2718827 h 9297812"/>
              <a:gd name="connsiteX2941" fmla="*/ 2718827 h 9297812"/>
              <a:gd name="connsiteY2941" fmla="*/ 2718827 h 9297812"/>
              <a:gd name="connsiteX2942" fmla="*/ 2718827 h 9297812"/>
              <a:gd name="connsiteY2942" fmla="*/ 2718827 h 9297812"/>
              <a:gd name="connsiteX2943" fmla="*/ 2718827 h 9297812"/>
              <a:gd name="connsiteY2943" fmla="*/ 2718827 h 9297812"/>
              <a:gd name="connsiteX2944" fmla="*/ 2718827 h 9297812"/>
              <a:gd name="connsiteY2944" fmla="*/ 2718827 h 9297812"/>
              <a:gd name="connsiteX2945" fmla="*/ 2718827 h 9297812"/>
              <a:gd name="connsiteY2945" fmla="*/ 2718827 h 9297812"/>
              <a:gd name="connsiteX2946" fmla="*/ 2718827 h 9297812"/>
              <a:gd name="connsiteY2946" fmla="*/ 2718827 h 9297812"/>
              <a:gd name="connsiteX2947" fmla="*/ 2718827 h 9297812"/>
              <a:gd name="connsiteY2947" fmla="*/ 2718827 h 9297812"/>
              <a:gd name="connsiteX2948" fmla="*/ 2718827 h 9297812"/>
              <a:gd name="connsiteY2948" fmla="*/ 2718827 h 9297812"/>
              <a:gd name="connsiteX2949" fmla="*/ 2718827 h 9297812"/>
              <a:gd name="connsiteY2949" fmla="*/ 2718827 h 9297812"/>
              <a:gd name="connsiteX2950" fmla="*/ 2718827 h 9297812"/>
              <a:gd name="connsiteY2950" fmla="*/ 2718827 h 9297812"/>
              <a:gd name="connsiteX2951" fmla="*/ 2718827 h 9297812"/>
              <a:gd name="connsiteY2951" fmla="*/ 2718827 h 9297812"/>
              <a:gd name="connsiteX2952" fmla="*/ 2718827 h 9297812"/>
              <a:gd name="connsiteY2952" fmla="*/ 2718827 h 9297812"/>
              <a:gd name="connsiteX2953" fmla="*/ 2718827 h 9297812"/>
              <a:gd name="connsiteY2953" fmla="*/ 2718827 h 9297812"/>
              <a:gd name="connsiteX2954" fmla="*/ 2718827 h 9297812"/>
              <a:gd name="connsiteY2954" fmla="*/ 2718827 h 9297812"/>
              <a:gd name="connsiteX2955" fmla="*/ 2718827 h 9297812"/>
              <a:gd name="connsiteY2955" fmla="*/ 2718827 h 9297812"/>
              <a:gd name="connsiteX2956" fmla="*/ 2718827 h 9297812"/>
              <a:gd name="connsiteY2956" fmla="*/ 2718827 h 9297812"/>
              <a:gd name="connsiteX2957" fmla="*/ 2718827 h 9297812"/>
              <a:gd name="connsiteY2957" fmla="*/ 2718827 h 9297812"/>
              <a:gd name="connsiteX2958" fmla="*/ 2718827 h 9297812"/>
              <a:gd name="connsiteY2958" fmla="*/ 2718827 h 9297812"/>
              <a:gd name="connsiteX2959" fmla="*/ 2718827 h 9297812"/>
              <a:gd name="connsiteY2959" fmla="*/ 2718827 h 9297812"/>
              <a:gd name="connsiteX2960" fmla="*/ 2718827 h 9297812"/>
              <a:gd name="connsiteY2960" fmla="*/ 2718827 h 9297812"/>
              <a:gd name="connsiteX2961" fmla="*/ 2718827 h 9297812"/>
              <a:gd name="connsiteY2961" fmla="*/ 2718827 h 9297812"/>
              <a:gd name="connsiteX2962" fmla="*/ 2718827 h 9297812"/>
              <a:gd name="connsiteY2962" fmla="*/ 2718827 h 9297812"/>
              <a:gd name="connsiteX2963" fmla="*/ 2718827 h 9297812"/>
              <a:gd name="connsiteY2963" fmla="*/ 2718827 h 9297812"/>
              <a:gd name="connsiteX2964" fmla="*/ 2718827 h 9297812"/>
              <a:gd name="connsiteY2964" fmla="*/ 2718827 h 9297812"/>
              <a:gd name="connsiteX2965" fmla="*/ 2718827 h 9297812"/>
              <a:gd name="connsiteY2965" fmla="*/ 2718827 h 9297812"/>
              <a:gd name="connsiteX2966" fmla="*/ 2718827 h 9297812"/>
              <a:gd name="connsiteY2966" fmla="*/ 2718827 h 9297812"/>
              <a:gd name="connsiteX2967" fmla="*/ 2718827 h 9297812"/>
              <a:gd name="connsiteY2967" fmla="*/ 2718827 h 9297812"/>
              <a:gd name="connsiteX2968" fmla="*/ 2718827 h 9297812"/>
              <a:gd name="connsiteY2968" fmla="*/ 2718827 h 9297812"/>
              <a:gd name="connsiteX2969" fmla="*/ 2718827 h 9297812"/>
              <a:gd name="connsiteY2969" fmla="*/ 2718827 h 9297812"/>
              <a:gd name="connsiteX2970" fmla="*/ 2718827 h 9297812"/>
              <a:gd name="connsiteY2970" fmla="*/ 2718827 h 9297812"/>
              <a:gd name="connsiteX2971" fmla="*/ 2718827 h 9297812"/>
              <a:gd name="connsiteY2971" fmla="*/ 2718827 h 9297812"/>
              <a:gd name="connsiteX2972" fmla="*/ 2718827 h 9297812"/>
              <a:gd name="connsiteY2972" fmla="*/ 2718827 h 9297812"/>
              <a:gd name="connsiteX2973" fmla="*/ 2718827 h 9297812"/>
              <a:gd name="connsiteY2973" fmla="*/ 2718827 h 9297812"/>
              <a:gd name="connsiteX2974" fmla="*/ 2718827 h 9297812"/>
              <a:gd name="connsiteY2974" fmla="*/ 2718827 h 9297812"/>
              <a:gd name="connsiteX2975" fmla="*/ 2718827 h 9297812"/>
              <a:gd name="connsiteY2975" fmla="*/ 2718827 h 9297812"/>
              <a:gd name="connsiteX2976" fmla="*/ 2718827 h 9297812"/>
              <a:gd name="connsiteY2976" fmla="*/ 2718827 h 9297812"/>
              <a:gd name="connsiteX2977" fmla="*/ 2718827 h 9297812"/>
              <a:gd name="connsiteY2977" fmla="*/ 2718827 h 9297812"/>
              <a:gd name="connsiteX2978" fmla="*/ 2718827 h 9297812"/>
              <a:gd name="connsiteY2978" fmla="*/ 2718827 h 9297812"/>
              <a:gd name="connsiteX2979" fmla="*/ 2718827 h 9297812"/>
              <a:gd name="connsiteY2979" fmla="*/ 2718827 h 9297812"/>
              <a:gd name="connsiteX2980" fmla="*/ 2718827 h 9297812"/>
              <a:gd name="connsiteY2980" fmla="*/ 2718827 h 9297812"/>
              <a:gd name="connsiteX2981" fmla="*/ 2718827 h 9297812"/>
              <a:gd name="connsiteY2981" fmla="*/ 2718827 h 9297812"/>
              <a:gd name="connsiteX2982" fmla="*/ 2718827 h 9297812"/>
              <a:gd name="connsiteY2982" fmla="*/ 2718827 h 9297812"/>
              <a:gd name="connsiteX2983" fmla="*/ 2718827 h 9297812"/>
              <a:gd name="connsiteY2983" fmla="*/ 2718827 h 9297812"/>
              <a:gd name="connsiteX2984" fmla="*/ 2718827 h 9297812"/>
              <a:gd name="connsiteY2984" fmla="*/ 2718827 h 9297812"/>
              <a:gd name="connsiteX2985" fmla="*/ 2718827 h 9297812"/>
              <a:gd name="connsiteY2985" fmla="*/ 2718827 h 9297812"/>
              <a:gd name="connsiteX2986" fmla="*/ 2718827 h 9297812"/>
              <a:gd name="connsiteY2986" fmla="*/ 2718827 h 9297812"/>
              <a:gd name="connsiteX2987" fmla="*/ 2718827 h 9297812"/>
              <a:gd name="connsiteY2987" fmla="*/ 2718827 h 9297812"/>
              <a:gd name="connsiteX2988" fmla="*/ 2718827 h 9297812"/>
              <a:gd name="connsiteY2988" fmla="*/ 2718827 h 9297812"/>
              <a:gd name="connsiteX2989" fmla="*/ 2718827 h 9297812"/>
              <a:gd name="connsiteY2989" fmla="*/ 2718827 h 9297812"/>
              <a:gd name="connsiteX2990" fmla="*/ 2718827 h 9297812"/>
              <a:gd name="connsiteY2990" fmla="*/ 2718827 h 9297812"/>
              <a:gd name="connsiteX2991" fmla="*/ 2718827 h 9297812"/>
              <a:gd name="connsiteY2991" fmla="*/ 2718827 h 9297812"/>
              <a:gd name="connsiteX2992" fmla="*/ 2718827 h 9297812"/>
              <a:gd name="connsiteY2992" fmla="*/ 2718827 h 9297812"/>
              <a:gd name="connsiteX2993" fmla="*/ 2718827 h 9297812"/>
              <a:gd name="connsiteY2993" fmla="*/ 2718827 h 9297812"/>
              <a:gd name="connsiteX2994" fmla="*/ 2718827 h 9297812"/>
              <a:gd name="connsiteY2994" fmla="*/ 2718827 h 9297812"/>
              <a:gd name="connsiteX2995" fmla="*/ 2718827 h 9297812"/>
              <a:gd name="connsiteY2995" fmla="*/ 2718827 h 9297812"/>
              <a:gd name="connsiteX2996" fmla="*/ 2718827 h 9297812"/>
              <a:gd name="connsiteY2996" fmla="*/ 2718827 h 9297812"/>
              <a:gd name="connsiteX2997" fmla="*/ 2718827 h 9297812"/>
              <a:gd name="connsiteY2997" fmla="*/ 2718827 h 9297812"/>
              <a:gd name="connsiteX2998" fmla="*/ 2718827 h 9297812"/>
              <a:gd name="connsiteY2998" fmla="*/ 2718827 h 9297812"/>
              <a:gd name="connsiteX2999" fmla="*/ 2718827 h 9297812"/>
              <a:gd name="connsiteY2999" fmla="*/ 2718827 h 9297812"/>
              <a:gd name="connsiteX3000" fmla="*/ 2718827 h 9297812"/>
              <a:gd name="connsiteY3000" fmla="*/ 2718827 h 9297812"/>
              <a:gd name="connsiteX3001" fmla="*/ 2718827 h 9297812"/>
              <a:gd name="connsiteY3001" fmla="*/ 2718827 h 9297812"/>
              <a:gd name="connsiteX3002" fmla="*/ 2718827 h 9297812"/>
              <a:gd name="connsiteY3002" fmla="*/ 2718827 h 9297812"/>
              <a:gd name="connsiteX3003" fmla="*/ 2718827 h 9297812"/>
              <a:gd name="connsiteY3003" fmla="*/ 2718827 h 9297812"/>
              <a:gd name="connsiteX3004" fmla="*/ 2718827 h 9297812"/>
              <a:gd name="connsiteY3004" fmla="*/ 2718827 h 9297812"/>
              <a:gd name="connsiteX3005" fmla="*/ 2718827 h 9297812"/>
              <a:gd name="connsiteY3005" fmla="*/ 2718827 h 9297812"/>
              <a:gd name="connsiteX3006" fmla="*/ 2718827 h 9297812"/>
              <a:gd name="connsiteY3006" fmla="*/ 2718827 h 9297812"/>
              <a:gd name="connsiteX3007" fmla="*/ 2718827 h 9297812"/>
              <a:gd name="connsiteY3007" fmla="*/ 2718827 h 9297812"/>
              <a:gd name="connsiteX3008" fmla="*/ 2718827 h 9297812"/>
              <a:gd name="connsiteY3008" fmla="*/ 2718827 h 9297812"/>
              <a:gd name="connsiteX3009" fmla="*/ 2718827 h 9297812"/>
              <a:gd name="connsiteY3009" fmla="*/ 2718827 h 9297812"/>
              <a:gd name="connsiteX3010" fmla="*/ 2718827 h 9297812"/>
              <a:gd name="connsiteY3010" fmla="*/ 2718827 h 9297812"/>
              <a:gd name="connsiteX3011" fmla="*/ 2718827 h 9297812"/>
              <a:gd name="connsiteY3011" fmla="*/ 2718827 h 9297812"/>
              <a:gd name="connsiteX3012" fmla="*/ 2718827 h 9297812"/>
              <a:gd name="connsiteY3012" fmla="*/ 2718827 h 9297812"/>
              <a:gd name="connsiteX3013" fmla="*/ 2718827 h 9297812"/>
              <a:gd name="connsiteY3013" fmla="*/ 2718827 h 9297812"/>
              <a:gd name="connsiteX3014" fmla="*/ 2718827 h 9297812"/>
              <a:gd name="connsiteY3014" fmla="*/ 2718827 h 9297812"/>
              <a:gd name="connsiteX3015" fmla="*/ 2718827 h 9297812"/>
              <a:gd name="connsiteY3015" fmla="*/ 2718827 h 9297812"/>
              <a:gd name="connsiteX3016" fmla="*/ 2718827 h 9297812"/>
              <a:gd name="connsiteY3016" fmla="*/ 2718827 h 9297812"/>
              <a:gd name="connsiteX3017" fmla="*/ 2718827 h 9297812"/>
              <a:gd name="connsiteY3017" fmla="*/ 2718827 h 9297812"/>
              <a:gd name="connsiteX3018" fmla="*/ 2718827 h 9297812"/>
              <a:gd name="connsiteY3018" fmla="*/ 2718827 h 9297812"/>
              <a:gd name="connsiteX3019" fmla="*/ 2718827 h 9297812"/>
              <a:gd name="connsiteY3019" fmla="*/ 2718827 h 9297812"/>
              <a:gd name="connsiteX3020" fmla="*/ 2718827 h 9297812"/>
              <a:gd name="connsiteY3020" fmla="*/ 2718827 h 9297812"/>
              <a:gd name="connsiteX3021" fmla="*/ 2718827 h 9297812"/>
              <a:gd name="connsiteY3021" fmla="*/ 2718827 h 9297812"/>
              <a:gd name="connsiteX3022" fmla="*/ 2718827 h 9297812"/>
              <a:gd name="connsiteY3022" fmla="*/ 2718827 h 9297812"/>
              <a:gd name="connsiteX3023" fmla="*/ 2718827 h 9297812"/>
              <a:gd name="connsiteY3023" fmla="*/ 2718827 h 9297812"/>
              <a:gd name="connsiteX3024" fmla="*/ 2718827 h 9297812"/>
              <a:gd name="connsiteY3024" fmla="*/ 2718827 h 9297812"/>
              <a:gd name="connsiteX3025" fmla="*/ 2718827 h 9297812"/>
              <a:gd name="connsiteY3025" fmla="*/ 2718827 h 9297812"/>
              <a:gd name="connsiteX3026" fmla="*/ 2718827 h 9297812"/>
              <a:gd name="connsiteY3026" fmla="*/ 2718827 h 9297812"/>
              <a:gd name="connsiteX3027" fmla="*/ 2718827 h 9297812"/>
              <a:gd name="connsiteY3027" fmla="*/ 2718827 h 9297812"/>
              <a:gd name="connsiteX3028" fmla="*/ 2718827 h 9297812"/>
              <a:gd name="connsiteY3028" fmla="*/ 2718827 h 9297812"/>
              <a:gd name="connsiteX3029" fmla="*/ 2718827 h 9297812"/>
              <a:gd name="connsiteY3029" fmla="*/ 2718827 h 9297812"/>
              <a:gd name="connsiteX3030" fmla="*/ 2718827 h 9297812"/>
              <a:gd name="connsiteY3030" fmla="*/ 2718827 h 9297812"/>
              <a:gd name="connsiteX3031" fmla="*/ 2718827 h 9297812"/>
              <a:gd name="connsiteY3031" fmla="*/ 2718827 h 9297812"/>
              <a:gd name="connsiteX3032" fmla="*/ 2718827 h 9297812"/>
              <a:gd name="connsiteY3032" fmla="*/ 2718827 h 9297812"/>
              <a:gd name="connsiteX3033" fmla="*/ 2718827 h 9297812"/>
              <a:gd name="connsiteY3033" fmla="*/ 2718827 h 9297812"/>
              <a:gd name="connsiteX3034" fmla="*/ 2718827 h 9297812"/>
              <a:gd name="connsiteY3034" fmla="*/ 2718827 h 9297812"/>
              <a:gd name="connsiteX3035" fmla="*/ 2718827 h 9297812"/>
              <a:gd name="connsiteY3035" fmla="*/ 2718827 h 9297812"/>
              <a:gd name="connsiteX3036" fmla="*/ 2718827 h 9297812"/>
              <a:gd name="connsiteY3036" fmla="*/ 2718827 h 9297812"/>
              <a:gd name="connsiteX3037" fmla="*/ 2718827 h 9297812"/>
              <a:gd name="connsiteY3037" fmla="*/ 2718827 h 9297812"/>
              <a:gd name="connsiteX3038" fmla="*/ 2718827 h 9297812"/>
              <a:gd name="connsiteY3038" fmla="*/ 2718827 h 9297812"/>
              <a:gd name="connsiteX3039" fmla="*/ 2718827 h 9297812"/>
              <a:gd name="connsiteY3039" fmla="*/ 2718827 h 9297812"/>
              <a:gd name="connsiteX3040" fmla="*/ 2718827 h 9297812"/>
              <a:gd name="connsiteY3040" fmla="*/ 2718827 h 9297812"/>
              <a:gd name="connsiteX3041" fmla="*/ 2718827 h 9297812"/>
              <a:gd name="connsiteY3041" fmla="*/ 2718827 h 9297812"/>
              <a:gd name="connsiteX3042" fmla="*/ 2718827 h 9297812"/>
              <a:gd name="connsiteY3042" fmla="*/ 2718827 h 9297812"/>
              <a:gd name="connsiteX3043" fmla="*/ 2718827 h 9297812"/>
              <a:gd name="connsiteY3043" fmla="*/ 2718827 h 9297812"/>
              <a:gd name="connsiteX3044" fmla="*/ 2718827 h 9297812"/>
              <a:gd name="connsiteY3044" fmla="*/ 2718827 h 9297812"/>
              <a:gd name="connsiteX3045" fmla="*/ 2718827 h 9297812"/>
              <a:gd name="connsiteY3045" fmla="*/ 2718827 h 9297812"/>
              <a:gd name="connsiteX3046" fmla="*/ 2718827 h 9297812"/>
              <a:gd name="connsiteY3046" fmla="*/ 2718827 h 9297812"/>
              <a:gd name="connsiteX3047" fmla="*/ 2718827 h 9297812"/>
              <a:gd name="connsiteY3047" fmla="*/ 2718827 h 9297812"/>
              <a:gd name="connsiteX3048" fmla="*/ 2718827 h 9297812"/>
              <a:gd name="connsiteY3048" fmla="*/ 2718827 h 9297812"/>
              <a:gd name="connsiteX3049" fmla="*/ 2718827 h 9297812"/>
              <a:gd name="connsiteY3049" fmla="*/ 2718827 h 9297812"/>
              <a:gd name="connsiteX3050" fmla="*/ 2718827 h 9297812"/>
              <a:gd name="connsiteY3050" fmla="*/ 2718827 h 9297812"/>
              <a:gd name="connsiteX3051" fmla="*/ 2718827 h 9297812"/>
              <a:gd name="connsiteY3051" fmla="*/ 2718827 h 9297812"/>
              <a:gd name="connsiteX3052" fmla="*/ 2718827 h 9297812"/>
              <a:gd name="connsiteY3052" fmla="*/ 2718827 h 9297812"/>
              <a:gd name="connsiteX3053" fmla="*/ 2718827 h 9297812"/>
              <a:gd name="connsiteY3053" fmla="*/ 2718827 h 9297812"/>
              <a:gd name="connsiteX3054" fmla="*/ 2718827 h 9297812"/>
              <a:gd name="connsiteY3054" fmla="*/ 2718827 h 9297812"/>
              <a:gd name="connsiteX3055" fmla="*/ 2718827 h 9297812"/>
              <a:gd name="connsiteY3055" fmla="*/ 2718827 h 9297812"/>
              <a:gd name="connsiteX3056" fmla="*/ 2718827 h 9297812"/>
              <a:gd name="connsiteY3056" fmla="*/ 2718827 h 9297812"/>
              <a:gd name="connsiteX3057" fmla="*/ 2718827 h 9297812"/>
              <a:gd name="connsiteY3057" fmla="*/ 2718827 h 9297812"/>
              <a:gd name="connsiteX3058" fmla="*/ 2718827 h 9297812"/>
              <a:gd name="connsiteY3058" fmla="*/ 2718827 h 9297812"/>
              <a:gd name="connsiteX3059" fmla="*/ 2718827 h 9297812"/>
              <a:gd name="connsiteY3059" fmla="*/ 2718827 h 9297812"/>
              <a:gd name="connsiteX3060" fmla="*/ 2718827 h 9297812"/>
              <a:gd name="connsiteY3060" fmla="*/ 2718827 h 9297812"/>
              <a:gd name="connsiteX3061" fmla="*/ 2718827 h 9297812"/>
              <a:gd name="connsiteY3061" fmla="*/ 2718827 h 9297812"/>
              <a:gd name="connsiteX3062" fmla="*/ 2718827 h 9297812"/>
              <a:gd name="connsiteY3062" fmla="*/ 2718827 h 9297812"/>
              <a:gd name="connsiteX3063" fmla="*/ 2718827 h 9297812"/>
              <a:gd name="connsiteY3063" fmla="*/ 2718827 h 9297812"/>
              <a:gd name="connsiteX3064" fmla="*/ 2718827 h 9297812"/>
              <a:gd name="connsiteY3064" fmla="*/ 2718827 h 9297812"/>
              <a:gd name="connsiteX3065" fmla="*/ 2718827 h 9297812"/>
              <a:gd name="connsiteY3065" fmla="*/ 2718827 h 9297812"/>
              <a:gd name="connsiteX3066" fmla="*/ 2718827 h 9297812"/>
              <a:gd name="connsiteY3066" fmla="*/ 2718827 h 9297812"/>
              <a:gd name="connsiteX3067" fmla="*/ 2718827 h 9297812"/>
              <a:gd name="connsiteY3067" fmla="*/ 2718827 h 9297812"/>
              <a:gd name="connsiteX3068" fmla="*/ 2718827 h 9297812"/>
              <a:gd name="connsiteY3068" fmla="*/ 2718827 h 9297812"/>
              <a:gd name="connsiteX3069" fmla="*/ 2718827 h 9297812"/>
              <a:gd name="connsiteY3069" fmla="*/ 2718827 h 9297812"/>
              <a:gd name="connsiteX3070" fmla="*/ 2718827 h 9297812"/>
              <a:gd name="connsiteY3070" fmla="*/ 2718827 h 9297812"/>
              <a:gd name="connsiteX3071" fmla="*/ 2718827 h 9297812"/>
              <a:gd name="connsiteY3071" fmla="*/ 2718827 h 9297812"/>
              <a:gd name="connsiteX3072" fmla="*/ 2718827 h 9297812"/>
              <a:gd name="connsiteY3072" fmla="*/ 2718827 h 9297812"/>
              <a:gd name="connsiteX3073" fmla="*/ 2718827 h 9297812"/>
              <a:gd name="connsiteY3073" fmla="*/ 2718827 h 9297812"/>
              <a:gd name="connsiteX3074" fmla="*/ 2718827 h 9297812"/>
              <a:gd name="connsiteY3074" fmla="*/ 2718827 h 9297812"/>
              <a:gd name="connsiteX3075" fmla="*/ 2718827 h 9297812"/>
              <a:gd name="connsiteY3075" fmla="*/ 2718827 h 9297812"/>
              <a:gd name="connsiteX3076" fmla="*/ 2718827 h 9297812"/>
              <a:gd name="connsiteY3076" fmla="*/ 2718827 h 9297812"/>
              <a:gd name="connsiteX3077" fmla="*/ 2718827 h 9297812"/>
              <a:gd name="connsiteY3077" fmla="*/ 2718827 h 9297812"/>
              <a:gd name="connsiteX3078" fmla="*/ 2718827 h 9297812"/>
              <a:gd name="connsiteY3078" fmla="*/ 2718827 h 9297812"/>
              <a:gd name="connsiteX3079" fmla="*/ 2718827 h 9297812"/>
              <a:gd name="connsiteY3079" fmla="*/ 2718827 h 9297812"/>
              <a:gd name="connsiteX3080" fmla="*/ 2718827 h 9297812"/>
              <a:gd name="connsiteY3080" fmla="*/ 2718827 h 9297812"/>
              <a:gd name="connsiteX3081" fmla="*/ 2718827 h 9297812"/>
              <a:gd name="connsiteY3081" fmla="*/ 2718827 h 9297812"/>
              <a:gd name="connsiteX3082" fmla="*/ 2718827 h 9297812"/>
              <a:gd name="connsiteY3082" fmla="*/ 2718827 h 9297812"/>
              <a:gd name="connsiteX3083" fmla="*/ 2718827 h 9297812"/>
              <a:gd name="connsiteY3083" fmla="*/ 2718827 h 9297812"/>
              <a:gd name="connsiteX3084" fmla="*/ 2718827 h 9297812"/>
              <a:gd name="connsiteY3084" fmla="*/ 2718827 h 9297812"/>
              <a:gd name="connsiteX3085" fmla="*/ 2718827 h 9297812"/>
              <a:gd name="connsiteY3085" fmla="*/ 2718827 h 9297812"/>
              <a:gd name="connsiteX3086" fmla="*/ 2718827 h 9297812"/>
              <a:gd name="connsiteY3086" fmla="*/ 2718827 h 9297812"/>
              <a:gd name="connsiteX3087" fmla="*/ 2718827 h 9297812"/>
              <a:gd name="connsiteY3087" fmla="*/ 2718827 h 9297812"/>
              <a:gd name="connsiteX3088" fmla="*/ 2718827 h 9297812"/>
              <a:gd name="connsiteY3088" fmla="*/ 2718827 h 9297812"/>
              <a:gd name="connsiteX3089" fmla="*/ 2718827 h 9297812"/>
              <a:gd name="connsiteY3089" fmla="*/ 2718827 h 9297812"/>
              <a:gd name="connsiteX3090" fmla="*/ 2718827 h 9297812"/>
              <a:gd name="connsiteY3090" fmla="*/ 2718827 h 9297812"/>
              <a:gd name="connsiteX3091" fmla="*/ 2718827 h 9297812"/>
              <a:gd name="connsiteY3091" fmla="*/ 2718827 h 9297812"/>
              <a:gd name="connsiteX3092" fmla="*/ 2718827 h 9297812"/>
              <a:gd name="connsiteY3092" fmla="*/ 2718827 h 9297812"/>
              <a:gd name="connsiteX3093" fmla="*/ 2718827 h 9297812"/>
              <a:gd name="connsiteY3093" fmla="*/ 2718827 h 9297812"/>
              <a:gd name="connsiteX3094" fmla="*/ 2718827 h 9297812"/>
              <a:gd name="connsiteY3094" fmla="*/ 2718827 h 9297812"/>
              <a:gd name="connsiteX3095" fmla="*/ 2718827 h 9297812"/>
              <a:gd name="connsiteY3095" fmla="*/ 2718827 h 9297812"/>
              <a:gd name="connsiteX3096" fmla="*/ 2718827 h 9297812"/>
              <a:gd name="connsiteY3096" fmla="*/ 2718827 h 9297812"/>
              <a:gd name="connsiteX3097" fmla="*/ 2718827 h 9297812"/>
              <a:gd name="connsiteY3097" fmla="*/ 2718827 h 9297812"/>
              <a:gd name="connsiteX3098" fmla="*/ 2718827 h 9297812"/>
              <a:gd name="connsiteY3098" fmla="*/ 2718827 h 9297812"/>
              <a:gd name="connsiteX3099" fmla="*/ 2718827 h 9297812"/>
              <a:gd name="connsiteY3099" fmla="*/ 2718827 h 9297812"/>
              <a:gd name="connsiteX3100" fmla="*/ 2718827 h 9297812"/>
              <a:gd name="connsiteY3100" fmla="*/ 2718827 h 9297812"/>
              <a:gd name="connsiteX3101" fmla="*/ 2718827 h 9297812"/>
              <a:gd name="connsiteY3101" fmla="*/ 2718827 h 9297812"/>
              <a:gd name="connsiteX3102" fmla="*/ 2718827 h 9297812"/>
              <a:gd name="connsiteY3102" fmla="*/ 2718827 h 9297812"/>
              <a:gd name="connsiteX3103" fmla="*/ 2718827 h 9297812"/>
              <a:gd name="connsiteY3103" fmla="*/ 2718827 h 9297812"/>
              <a:gd name="connsiteX3104" fmla="*/ 2718827 h 9297812"/>
              <a:gd name="connsiteY3104" fmla="*/ 2718827 h 9297812"/>
              <a:gd name="connsiteX3105" fmla="*/ 2718827 h 9297812"/>
              <a:gd name="connsiteY3105" fmla="*/ 2718827 h 9297812"/>
              <a:gd name="connsiteX3106" fmla="*/ 2718827 h 9297812"/>
              <a:gd name="connsiteY3106" fmla="*/ 2718827 h 9297812"/>
              <a:gd name="connsiteX3107" fmla="*/ 2718827 h 9297812"/>
              <a:gd name="connsiteY3107" fmla="*/ 2718827 h 9297812"/>
              <a:gd name="connsiteX3108" fmla="*/ 2718827 h 9297812"/>
              <a:gd name="connsiteY3108" fmla="*/ 2718827 h 9297812"/>
              <a:gd name="connsiteX3109" fmla="*/ 2718827 h 9297812"/>
              <a:gd name="connsiteY3109" fmla="*/ 2718827 h 9297812"/>
              <a:gd name="connsiteX3110" fmla="*/ 2718827 h 9297812"/>
              <a:gd name="connsiteY3110" fmla="*/ 2718827 h 9297812"/>
              <a:gd name="connsiteX3111" fmla="*/ 2718827 h 9297812"/>
              <a:gd name="connsiteY3111" fmla="*/ 2718827 h 9297812"/>
              <a:gd name="connsiteX3112" fmla="*/ 2718827 h 9297812"/>
              <a:gd name="connsiteY3112" fmla="*/ 2718827 h 9297812"/>
              <a:gd name="connsiteX3113" fmla="*/ 2718827 h 9297812"/>
              <a:gd name="connsiteY3113" fmla="*/ 2718827 h 9297812"/>
              <a:gd name="connsiteX3114" fmla="*/ 2718827 h 9297812"/>
              <a:gd name="connsiteY3114" fmla="*/ 2718827 h 9297812"/>
              <a:gd name="connsiteX3115" fmla="*/ 2718827 h 9297812"/>
              <a:gd name="connsiteY3115" fmla="*/ 2718827 h 9297812"/>
              <a:gd name="connsiteX3116" fmla="*/ 2718827 h 9297812"/>
              <a:gd name="connsiteY3116" fmla="*/ 2718827 h 9297812"/>
              <a:gd name="connsiteX3117" fmla="*/ 2718827 h 9297812"/>
              <a:gd name="connsiteY3117" fmla="*/ 2718827 h 9297812"/>
              <a:gd name="connsiteX3118" fmla="*/ 2718827 h 9297812"/>
              <a:gd name="connsiteY3118" fmla="*/ 2718827 h 9297812"/>
              <a:gd name="connsiteX3119" fmla="*/ 2718827 h 9297812"/>
              <a:gd name="connsiteY3119" fmla="*/ 2718827 h 9297812"/>
              <a:gd name="connsiteX3120" fmla="*/ 2718827 h 9297812"/>
              <a:gd name="connsiteY3120" fmla="*/ 2718827 h 9297812"/>
              <a:gd name="connsiteX3121" fmla="*/ 2718827 h 9297812"/>
              <a:gd name="connsiteY3121" fmla="*/ 2718827 h 9297812"/>
              <a:gd name="connsiteX3122" fmla="*/ 2718827 h 9297812"/>
              <a:gd name="connsiteY3122" fmla="*/ 2718827 h 9297812"/>
              <a:gd name="connsiteX3123" fmla="*/ 2718827 h 9297812"/>
              <a:gd name="connsiteY3123" fmla="*/ 2718827 h 9297812"/>
              <a:gd name="connsiteX3124" fmla="*/ 2718827 h 9297812"/>
              <a:gd name="connsiteY3124" fmla="*/ 2718827 h 9297812"/>
              <a:gd name="connsiteX3125" fmla="*/ 2718827 h 9297812"/>
              <a:gd name="connsiteY3125" fmla="*/ 2718827 h 9297812"/>
              <a:gd name="connsiteX3126" fmla="*/ 2718827 h 9297812"/>
              <a:gd name="connsiteY3126" fmla="*/ 2718827 h 9297812"/>
              <a:gd name="connsiteX3127" fmla="*/ 2718827 h 9297812"/>
              <a:gd name="connsiteY3127" fmla="*/ 2718827 h 9297812"/>
              <a:gd name="connsiteX3128" fmla="*/ 2718827 h 9297812"/>
              <a:gd name="connsiteY3128" fmla="*/ 2718827 h 9297812"/>
              <a:gd name="connsiteX3129" fmla="*/ 2718827 h 9297812"/>
              <a:gd name="connsiteY3129" fmla="*/ 2718827 h 9297812"/>
              <a:gd name="connsiteX3130" fmla="*/ 2718827 h 9297812"/>
              <a:gd name="connsiteY3130" fmla="*/ 2718827 h 9297812"/>
              <a:gd name="connsiteX3131" fmla="*/ 2718827 h 9297812"/>
              <a:gd name="connsiteY3131" fmla="*/ 2718827 h 9297812"/>
              <a:gd name="connsiteX3132" fmla="*/ 2718827 h 9297812"/>
              <a:gd name="connsiteY3132" fmla="*/ 2718827 h 9297812"/>
              <a:gd name="connsiteX3133" fmla="*/ 2718827 h 9297812"/>
              <a:gd name="connsiteY3133" fmla="*/ 2718827 h 9297812"/>
              <a:gd name="connsiteX3134" fmla="*/ 2718827 h 9297812"/>
              <a:gd name="connsiteY3134" fmla="*/ 2718827 h 9297812"/>
              <a:gd name="connsiteX3135" fmla="*/ 2718827 h 9297812"/>
              <a:gd name="connsiteY3135" fmla="*/ 2718827 h 9297812"/>
              <a:gd name="connsiteX3136" fmla="*/ 2718827 h 9297812"/>
              <a:gd name="connsiteY3136" fmla="*/ 2718827 h 9297812"/>
              <a:gd name="connsiteX3137" fmla="*/ 2718827 h 9297812"/>
              <a:gd name="connsiteY3137" fmla="*/ 2718827 h 9297812"/>
              <a:gd name="connsiteX3138" fmla="*/ 2718827 h 9297812"/>
              <a:gd name="connsiteY3138" fmla="*/ 2718827 h 9297812"/>
              <a:gd name="connsiteX3139" fmla="*/ 2718827 h 9297812"/>
              <a:gd name="connsiteY3139" fmla="*/ 2718827 h 9297812"/>
              <a:gd name="connsiteX3140" fmla="*/ 2718827 h 9297812"/>
              <a:gd name="connsiteY3140" fmla="*/ 2718827 h 9297812"/>
              <a:gd name="connsiteX3141" fmla="*/ 2718827 h 9297812"/>
              <a:gd name="connsiteY3141" fmla="*/ 2718827 h 9297812"/>
              <a:gd name="connsiteX3142" fmla="*/ 2718827 h 9297812"/>
              <a:gd name="connsiteY3142" fmla="*/ 2718827 h 9297812"/>
              <a:gd name="connsiteX3143" fmla="*/ 2718827 h 9297812"/>
              <a:gd name="connsiteY3143" fmla="*/ 2718827 h 9297812"/>
              <a:gd name="connsiteX3144" fmla="*/ 2718827 h 9297812"/>
              <a:gd name="connsiteY3144" fmla="*/ 2718827 h 9297812"/>
              <a:gd name="connsiteX3145" fmla="*/ 2718827 h 9297812"/>
              <a:gd name="connsiteY3145" fmla="*/ 2718827 h 9297812"/>
              <a:gd name="connsiteX3146" fmla="*/ 2718827 h 9297812"/>
              <a:gd name="connsiteY3146" fmla="*/ 2718827 h 9297812"/>
              <a:gd name="connsiteX3147" fmla="*/ 2718827 h 9297812"/>
              <a:gd name="connsiteY3147" fmla="*/ 2718827 h 9297812"/>
              <a:gd name="connsiteX3148" fmla="*/ 2718827 h 9297812"/>
              <a:gd name="connsiteY3148" fmla="*/ 2718827 h 9297812"/>
              <a:gd name="connsiteX3149" fmla="*/ 2718827 h 9297812"/>
              <a:gd name="connsiteY3149" fmla="*/ 2718827 h 9297812"/>
              <a:gd name="connsiteX3150" fmla="*/ 2718827 h 9297812"/>
              <a:gd name="connsiteY3150" fmla="*/ 2718827 h 9297812"/>
              <a:gd name="connsiteX3151" fmla="*/ 2718827 h 9297812"/>
              <a:gd name="connsiteY3151" fmla="*/ 2718827 h 9297812"/>
              <a:gd name="connsiteX3152" fmla="*/ 2718827 h 9297812"/>
              <a:gd name="connsiteY3152" fmla="*/ 2718827 h 9297812"/>
              <a:gd name="connsiteX3153" fmla="*/ 2718827 h 9297812"/>
              <a:gd name="connsiteY3153" fmla="*/ 2718827 h 9297812"/>
              <a:gd name="connsiteX3154" fmla="*/ 2718827 h 9297812"/>
              <a:gd name="connsiteY3154" fmla="*/ 2718827 h 9297812"/>
              <a:gd name="connsiteX3155" fmla="*/ 2718827 h 9297812"/>
              <a:gd name="connsiteY3155" fmla="*/ 2718827 h 9297812"/>
              <a:gd name="connsiteX3156" fmla="*/ 2718827 h 9297812"/>
              <a:gd name="connsiteY3156" fmla="*/ 2718827 h 9297812"/>
              <a:gd name="connsiteX3157" fmla="*/ 2718827 h 9297812"/>
              <a:gd name="connsiteY3157" fmla="*/ 2718827 h 9297812"/>
              <a:gd name="connsiteX3158" fmla="*/ 2718827 h 9297812"/>
              <a:gd name="connsiteY3158" fmla="*/ 2718827 h 9297812"/>
              <a:gd name="connsiteX3159" fmla="*/ 2718827 h 9297812"/>
              <a:gd name="connsiteY3159" fmla="*/ 2718827 h 9297812"/>
              <a:gd name="connsiteX3160" fmla="*/ 2718827 h 9297812"/>
              <a:gd name="connsiteY3160" fmla="*/ 2718827 h 9297812"/>
              <a:gd name="connsiteX3161" fmla="*/ 2718827 h 9297812"/>
              <a:gd name="connsiteY3161" fmla="*/ 2718827 h 9297812"/>
              <a:gd name="connsiteX3162" fmla="*/ 2718827 h 9297812"/>
              <a:gd name="connsiteY3162" fmla="*/ 2718827 h 9297812"/>
              <a:gd name="connsiteX3163" fmla="*/ 2718827 h 9297812"/>
              <a:gd name="connsiteY3163" fmla="*/ 2718827 h 9297812"/>
              <a:gd name="connsiteX3164" fmla="*/ 2718827 h 9297812"/>
              <a:gd name="connsiteY3164" fmla="*/ 2718827 h 9297812"/>
              <a:gd name="connsiteX3165" fmla="*/ 2718827 h 9297812"/>
              <a:gd name="connsiteY3165" fmla="*/ 2718827 h 9297812"/>
              <a:gd name="connsiteX3166" fmla="*/ 2718827 h 9297812"/>
              <a:gd name="connsiteY3166" fmla="*/ 2718827 h 9297812"/>
              <a:gd name="connsiteX3167" fmla="*/ 2718827 h 9297812"/>
              <a:gd name="connsiteY3167" fmla="*/ 2718827 h 9297812"/>
              <a:gd name="connsiteX3168" fmla="*/ 2718827 h 9297812"/>
              <a:gd name="connsiteY3168" fmla="*/ 2718827 h 9297812"/>
              <a:gd name="connsiteX3169" fmla="*/ 2718827 h 9297812"/>
              <a:gd name="connsiteY3169" fmla="*/ 2718827 h 9297812"/>
              <a:gd name="connsiteX3170" fmla="*/ 2718827 h 9297812"/>
              <a:gd name="connsiteY3170" fmla="*/ 2718827 h 9297812"/>
              <a:gd name="connsiteX3171" fmla="*/ 2718827 h 9297812"/>
              <a:gd name="connsiteY3171" fmla="*/ 2718827 h 9297812"/>
              <a:gd name="connsiteX3172" fmla="*/ 2718827 h 9297812"/>
              <a:gd name="connsiteY3172" fmla="*/ 2718827 h 9297812"/>
              <a:gd name="connsiteX3173" fmla="*/ 2718827 h 9297812"/>
              <a:gd name="connsiteY3173" fmla="*/ 2718827 h 9297812"/>
              <a:gd name="connsiteX3174" fmla="*/ 2718827 h 9297812"/>
              <a:gd name="connsiteY3174" fmla="*/ 2718827 h 9297812"/>
              <a:gd name="connsiteX3175" fmla="*/ 2718827 h 9297812"/>
              <a:gd name="connsiteY3175" fmla="*/ 2718827 h 9297812"/>
              <a:gd name="connsiteX3176" fmla="*/ 2718827 h 9297812"/>
              <a:gd name="connsiteY3176" fmla="*/ 2718827 h 9297812"/>
              <a:gd name="connsiteX3177" fmla="*/ 2718827 h 9297812"/>
              <a:gd name="connsiteY3177" fmla="*/ 2718827 h 9297812"/>
              <a:gd name="connsiteX3178" fmla="*/ 2718827 h 9297812"/>
              <a:gd name="connsiteY3178" fmla="*/ 2718827 h 9297812"/>
              <a:gd name="connsiteX3179" fmla="*/ 2718827 h 9297812"/>
              <a:gd name="connsiteY3179" fmla="*/ 2718827 h 9297812"/>
              <a:gd name="connsiteX3180" fmla="*/ 2718827 h 9297812"/>
              <a:gd name="connsiteY3180" fmla="*/ 2718827 h 9297812"/>
              <a:gd name="connsiteX3181" fmla="*/ 2718827 h 9297812"/>
              <a:gd name="connsiteY3181" fmla="*/ 2718827 h 9297812"/>
              <a:gd name="connsiteX3182" fmla="*/ 2718827 h 9297812"/>
              <a:gd name="connsiteY3182" fmla="*/ 2718827 h 9297812"/>
              <a:gd name="connsiteX3183" fmla="*/ 2718827 h 9297812"/>
              <a:gd name="connsiteY3183" fmla="*/ 2718827 h 9297812"/>
              <a:gd name="connsiteX3184" fmla="*/ 2718827 h 9297812"/>
              <a:gd name="connsiteY3184" fmla="*/ 2718827 h 9297812"/>
              <a:gd name="connsiteX3185" fmla="*/ 2718827 h 9297812"/>
              <a:gd name="connsiteY3185" fmla="*/ 2718827 h 9297812"/>
              <a:gd name="connsiteX3186" fmla="*/ 2718827 h 9297812"/>
              <a:gd name="connsiteY3186" fmla="*/ 2718827 h 9297812"/>
              <a:gd name="connsiteX3187" fmla="*/ 2718827 h 9297812"/>
              <a:gd name="connsiteY3187" fmla="*/ 2718827 h 9297812"/>
              <a:gd name="connsiteX3188" fmla="*/ 2718827 h 9297812"/>
              <a:gd name="connsiteY3188" fmla="*/ 2718827 h 9297812"/>
              <a:gd name="connsiteX3189" fmla="*/ 2718827 h 9297812"/>
              <a:gd name="connsiteY3189" fmla="*/ 2718827 h 9297812"/>
              <a:gd name="connsiteX3190" fmla="*/ 2718827 h 9297812"/>
              <a:gd name="connsiteY3190" fmla="*/ 2718827 h 9297812"/>
              <a:gd name="connsiteX3191" fmla="*/ 2718827 h 9297812"/>
              <a:gd name="connsiteY3191" fmla="*/ 2718827 h 9297812"/>
              <a:gd name="connsiteX3192" fmla="*/ 2718827 h 9297812"/>
              <a:gd name="connsiteY3192" fmla="*/ 2718827 h 9297812"/>
              <a:gd name="connsiteX3193" fmla="*/ 2718827 h 9297812"/>
              <a:gd name="connsiteY3193" fmla="*/ 2718827 h 9297812"/>
              <a:gd name="connsiteX3194" fmla="*/ 2718827 h 9297812"/>
              <a:gd name="connsiteY3194" fmla="*/ 2718827 h 9297812"/>
              <a:gd name="connsiteX3195" fmla="*/ 2718827 h 9297812"/>
              <a:gd name="connsiteY3195" fmla="*/ 2718827 h 9297812"/>
              <a:gd name="connsiteX3196" fmla="*/ 2718827 h 9297812"/>
              <a:gd name="connsiteY3196" fmla="*/ 2718827 h 9297812"/>
              <a:gd name="connsiteX3197" fmla="*/ 2718827 h 9297812"/>
              <a:gd name="connsiteY3197" fmla="*/ 2718827 h 9297812"/>
              <a:gd name="connsiteX3198" fmla="*/ 2718827 h 9297812"/>
              <a:gd name="connsiteY3198" fmla="*/ 2718827 h 9297812"/>
              <a:gd name="connsiteX3199" fmla="*/ 2718827 h 9297812"/>
              <a:gd name="connsiteY3199" fmla="*/ 2718827 h 9297812"/>
              <a:gd name="connsiteX3200" fmla="*/ 2718827 h 9297812"/>
              <a:gd name="connsiteY3200" fmla="*/ 2718827 h 9297812"/>
              <a:gd name="connsiteX3201" fmla="*/ 2718827 h 9297812"/>
              <a:gd name="connsiteY3201" fmla="*/ 2718827 h 9297812"/>
              <a:gd name="connsiteX3202" fmla="*/ 2718827 h 9297812"/>
              <a:gd name="connsiteY3202" fmla="*/ 2718827 h 9297812"/>
              <a:gd name="connsiteX3203" fmla="*/ 2718827 h 9297812"/>
              <a:gd name="connsiteY3203" fmla="*/ 2718827 h 9297812"/>
              <a:gd name="connsiteX3204" fmla="*/ 2718827 h 9297812"/>
              <a:gd name="connsiteY3204" fmla="*/ 2718827 h 9297812"/>
              <a:gd name="connsiteX3205" fmla="*/ 2718827 h 9297812"/>
              <a:gd name="connsiteY3205" fmla="*/ 2718827 h 9297812"/>
              <a:gd name="connsiteX3206" fmla="*/ 2718827 h 9297812"/>
              <a:gd name="connsiteY3206" fmla="*/ 2718827 h 9297812"/>
              <a:gd name="connsiteX3207" fmla="*/ 2718827 h 9297812"/>
              <a:gd name="connsiteY3207" fmla="*/ 2718827 h 9297812"/>
              <a:gd name="connsiteX3208" fmla="*/ 2718827 h 9297812"/>
              <a:gd name="connsiteY3208" fmla="*/ 2718827 h 9297812"/>
              <a:gd name="connsiteX3209" fmla="*/ 2718827 h 9297812"/>
              <a:gd name="connsiteY3209" fmla="*/ 2718827 h 9297812"/>
              <a:gd name="connsiteX3210" fmla="*/ 2718827 h 9297812"/>
              <a:gd name="connsiteY3210" fmla="*/ 2718827 h 9297812"/>
              <a:gd name="connsiteX3211" fmla="*/ 2718827 h 9297812"/>
              <a:gd name="connsiteY3211" fmla="*/ 2718827 h 9297812"/>
              <a:gd name="connsiteX3212" fmla="*/ 2718827 h 9297812"/>
              <a:gd name="connsiteY3212" fmla="*/ 2718827 h 9297812"/>
              <a:gd name="connsiteX3213" fmla="*/ 2718827 h 9297812"/>
              <a:gd name="connsiteY3213" fmla="*/ 2718827 h 9297812"/>
              <a:gd name="connsiteX3214" fmla="*/ 2718827 h 9297812"/>
              <a:gd name="connsiteY3214" fmla="*/ 2718827 h 9297812"/>
              <a:gd name="connsiteX3215" fmla="*/ 2718827 h 9297812"/>
              <a:gd name="connsiteY3215" fmla="*/ 2718827 h 9297812"/>
              <a:gd name="connsiteX3216" fmla="*/ 2718827 h 9297812"/>
              <a:gd name="connsiteY3216" fmla="*/ 2718827 h 9297812"/>
              <a:gd name="connsiteX3217" fmla="*/ 2718827 h 9297812"/>
              <a:gd name="connsiteY3217" fmla="*/ 2718827 h 9297812"/>
              <a:gd name="connsiteX3218" fmla="*/ 2718827 h 9297812"/>
              <a:gd name="connsiteY3218" fmla="*/ 2718827 h 9297812"/>
              <a:gd name="connsiteX3219" fmla="*/ 2718827 h 9297812"/>
              <a:gd name="connsiteY3219" fmla="*/ 2718827 h 9297812"/>
              <a:gd name="connsiteX3220" fmla="*/ 2718827 h 9297812"/>
              <a:gd name="connsiteY3220" fmla="*/ 2718827 h 9297812"/>
              <a:gd name="connsiteX3221" fmla="*/ 2718827 h 9297812"/>
              <a:gd name="connsiteY3221" fmla="*/ 2718827 h 9297812"/>
              <a:gd name="connsiteX3222" fmla="*/ 2718827 h 9297812"/>
              <a:gd name="connsiteY3222" fmla="*/ 2718827 h 9297812"/>
              <a:gd name="connsiteX3223" fmla="*/ 2718827 h 9297812"/>
              <a:gd name="connsiteY3223" fmla="*/ 2718827 h 9297812"/>
              <a:gd name="connsiteX3224" fmla="*/ 2718827 h 9297812"/>
              <a:gd name="connsiteY3224" fmla="*/ 2718827 h 9297812"/>
              <a:gd name="connsiteX3225" fmla="*/ 2718827 h 9297812"/>
              <a:gd name="connsiteY3225" fmla="*/ 2718827 h 9297812"/>
              <a:gd name="connsiteX3226" fmla="*/ 2718827 h 9297812"/>
              <a:gd name="connsiteY3226" fmla="*/ 2718827 h 9297812"/>
              <a:gd name="connsiteX3227" fmla="*/ 2718827 h 9297812"/>
              <a:gd name="connsiteY3227" fmla="*/ 2718827 h 9297812"/>
              <a:gd name="connsiteX3228" fmla="*/ 2718827 h 9297812"/>
              <a:gd name="connsiteY3228" fmla="*/ 2718827 h 9297812"/>
              <a:gd name="connsiteX3229" fmla="*/ 2718827 h 9297812"/>
              <a:gd name="connsiteY3229" fmla="*/ 2718827 h 9297812"/>
              <a:gd name="connsiteX3230" fmla="*/ 2718827 h 9297812"/>
              <a:gd name="connsiteY3230" fmla="*/ 2718827 h 9297812"/>
              <a:gd name="connsiteX3231" fmla="*/ 2718827 h 9297812"/>
              <a:gd name="connsiteY3231" fmla="*/ 2718827 h 9297812"/>
              <a:gd name="connsiteX3232" fmla="*/ 2718827 h 9297812"/>
              <a:gd name="connsiteY3232" fmla="*/ 2718827 h 9297812"/>
              <a:gd name="connsiteX3233" fmla="*/ 2718827 h 9297812"/>
              <a:gd name="connsiteY3233" fmla="*/ 2718827 h 9297812"/>
              <a:gd name="connsiteX3234" fmla="*/ 2718827 h 9297812"/>
              <a:gd name="connsiteY3234" fmla="*/ 2718827 h 9297812"/>
              <a:gd name="connsiteX3235" fmla="*/ 2718827 h 9297812"/>
              <a:gd name="connsiteY3235" fmla="*/ 2718827 h 9297812"/>
              <a:gd name="connsiteX3236" fmla="*/ 2718827 h 9297812"/>
              <a:gd name="connsiteY3236" fmla="*/ 2718827 h 9297812"/>
              <a:gd name="connsiteX3237" fmla="*/ 2718827 h 9297812"/>
              <a:gd name="connsiteY3237" fmla="*/ 2718827 h 9297812"/>
              <a:gd name="connsiteX3238" fmla="*/ 2718827 h 9297812"/>
              <a:gd name="connsiteY3238" fmla="*/ 2718827 h 9297812"/>
              <a:gd name="connsiteX3239" fmla="*/ 2718827 h 9297812"/>
              <a:gd name="connsiteY3239" fmla="*/ 2718827 h 9297812"/>
              <a:gd name="connsiteX3240" fmla="*/ 2718827 h 9297812"/>
              <a:gd name="connsiteY3240" fmla="*/ 2718827 h 9297812"/>
              <a:gd name="connsiteX3241" fmla="*/ 2718827 h 9297812"/>
              <a:gd name="connsiteY3241" fmla="*/ 2718827 h 9297812"/>
              <a:gd name="connsiteX3242" fmla="*/ 2718827 h 9297812"/>
              <a:gd name="connsiteY3242" fmla="*/ 2718827 h 9297812"/>
              <a:gd name="connsiteX3243" fmla="*/ 2718827 h 9297812"/>
              <a:gd name="connsiteY3243" fmla="*/ 2718827 h 9297812"/>
              <a:gd name="connsiteX3244" fmla="*/ 2718827 h 9297812"/>
              <a:gd name="connsiteY3244" fmla="*/ 2718827 h 9297812"/>
              <a:gd name="connsiteX3245" fmla="*/ 2718827 h 9297812"/>
              <a:gd name="connsiteY3245" fmla="*/ 2718827 h 9297812"/>
              <a:gd name="connsiteX3246" fmla="*/ 2718827 h 9297812"/>
              <a:gd name="connsiteY3246" fmla="*/ 2718827 h 9297812"/>
              <a:gd name="connsiteX3247" fmla="*/ 2718827 h 9297812"/>
              <a:gd name="connsiteY3247" fmla="*/ 2718827 h 9297812"/>
              <a:gd name="connsiteX3248" fmla="*/ 2718827 h 9297812"/>
              <a:gd name="connsiteY3248" fmla="*/ 2718827 h 9297812"/>
              <a:gd name="connsiteX3249" fmla="*/ 2718827 h 9297812"/>
              <a:gd name="connsiteY3249" fmla="*/ 2718827 h 9297812"/>
              <a:gd name="connsiteX3250" fmla="*/ 2718827 h 9297812"/>
              <a:gd name="connsiteY3250" fmla="*/ 2718827 h 9297812"/>
              <a:gd name="connsiteX3251" fmla="*/ 2718827 h 9297812"/>
              <a:gd name="connsiteY3251" fmla="*/ 2718827 h 9297812"/>
              <a:gd name="connsiteX3252" fmla="*/ 2718827 h 9297812"/>
              <a:gd name="connsiteY3252" fmla="*/ 2718827 h 9297812"/>
              <a:gd name="connsiteX3253" fmla="*/ 2718827 h 9297812"/>
              <a:gd name="connsiteY3253" fmla="*/ 2718827 h 9297812"/>
              <a:gd name="connsiteX3254" fmla="*/ 2718827 h 9297812"/>
              <a:gd name="connsiteY3254" fmla="*/ 2718827 h 9297812"/>
              <a:gd name="connsiteX3255" fmla="*/ 2718827 h 9297812"/>
              <a:gd name="connsiteY3255" fmla="*/ 2718827 h 9297812"/>
              <a:gd name="connsiteX3256" fmla="*/ 2718827 h 9297812"/>
              <a:gd name="connsiteY3256" fmla="*/ 2718827 h 9297812"/>
              <a:gd name="connsiteX3257" fmla="*/ 2718827 h 9297812"/>
              <a:gd name="connsiteY3257" fmla="*/ 2718827 h 9297812"/>
              <a:gd name="connsiteX3258" fmla="*/ 2718827 h 9297812"/>
              <a:gd name="connsiteY3258" fmla="*/ 2718827 h 9297812"/>
              <a:gd name="connsiteX3259" fmla="*/ 2718827 h 9297812"/>
              <a:gd name="connsiteY3259" fmla="*/ 2718827 h 9297812"/>
              <a:gd name="connsiteX3260" fmla="*/ 2718827 h 9297812"/>
              <a:gd name="connsiteY3260" fmla="*/ 2718827 h 9297812"/>
              <a:gd name="connsiteX3261" fmla="*/ 2718827 h 9297812"/>
              <a:gd name="connsiteY3261" fmla="*/ 2718827 h 9297812"/>
              <a:gd name="connsiteX3262" fmla="*/ 2718827 h 9297812"/>
              <a:gd name="connsiteY3262" fmla="*/ 2718827 h 9297812"/>
              <a:gd name="connsiteX3263" fmla="*/ 2718827 h 9297812"/>
              <a:gd name="connsiteY3263" fmla="*/ 2718827 h 9297812"/>
              <a:gd name="connsiteX3264" fmla="*/ 2718827 h 9297812"/>
              <a:gd name="connsiteY3264" fmla="*/ 2718827 h 9297812"/>
              <a:gd name="connsiteX3265" fmla="*/ 2718827 h 9297812"/>
              <a:gd name="connsiteY3265" fmla="*/ 2718827 h 9297812"/>
              <a:gd name="connsiteX3266" fmla="*/ 2718827 h 9297812"/>
              <a:gd name="connsiteY3266" fmla="*/ 2718827 h 9297812"/>
              <a:gd name="connsiteX3267" fmla="*/ 2718827 h 9297812"/>
              <a:gd name="connsiteY3267" fmla="*/ 2718827 h 9297812"/>
              <a:gd name="connsiteX3268" fmla="*/ 2718827 h 9297812"/>
              <a:gd name="connsiteY3268" fmla="*/ 2718827 h 9297812"/>
              <a:gd name="connsiteX3269" fmla="*/ 2718827 h 9297812"/>
              <a:gd name="connsiteY3269" fmla="*/ 2718827 h 9297812"/>
              <a:gd name="connsiteX3270" fmla="*/ 2718827 h 9297812"/>
              <a:gd name="connsiteY3270" fmla="*/ 2718827 h 9297812"/>
              <a:gd name="connsiteX3271" fmla="*/ 2718827 h 9297812"/>
              <a:gd name="connsiteY3271" fmla="*/ 2718827 h 9297812"/>
              <a:gd name="connsiteX3272" fmla="*/ 2718827 h 9297812"/>
              <a:gd name="connsiteY3272" fmla="*/ 2718827 h 9297812"/>
              <a:gd name="connsiteX3273" fmla="*/ 2718827 h 9297812"/>
              <a:gd name="connsiteY3273" fmla="*/ 2718827 h 9297812"/>
              <a:gd name="connsiteX3274" fmla="*/ 2718827 h 9297812"/>
              <a:gd name="connsiteY3274" fmla="*/ 2718827 h 9297812"/>
              <a:gd name="connsiteX3275" fmla="*/ 2718827 h 9297812"/>
              <a:gd name="connsiteY3275" fmla="*/ 2718827 h 9297812"/>
              <a:gd name="connsiteX3276" fmla="*/ 2718827 h 9297812"/>
              <a:gd name="connsiteY3276" fmla="*/ 2718827 h 9297812"/>
              <a:gd name="connsiteX3277" fmla="*/ 2718827 h 9297812"/>
              <a:gd name="connsiteY3277" fmla="*/ 2718827 h 9297812"/>
              <a:gd name="connsiteX3278" fmla="*/ 2718827 h 9297812"/>
              <a:gd name="connsiteY3278" fmla="*/ 2718827 h 9297812"/>
              <a:gd name="connsiteX3279" fmla="*/ 2718827 h 9297812"/>
              <a:gd name="connsiteY3279" fmla="*/ 2718827 h 9297812"/>
              <a:gd name="connsiteX3280" fmla="*/ 2718827 h 9297812"/>
              <a:gd name="connsiteY3280" fmla="*/ 2718827 h 9297812"/>
              <a:gd name="connsiteX3281" fmla="*/ 2718827 h 9297812"/>
              <a:gd name="connsiteY3281" fmla="*/ 2718827 h 9297812"/>
              <a:gd name="connsiteX3282" fmla="*/ 2718827 h 9297812"/>
              <a:gd name="connsiteY3282" fmla="*/ 2718827 h 9297812"/>
              <a:gd name="connsiteX3283" fmla="*/ 2718827 h 9297812"/>
              <a:gd name="connsiteY3283" fmla="*/ 2718827 h 9297812"/>
              <a:gd name="connsiteX3284" fmla="*/ 2718827 h 9297812"/>
              <a:gd name="connsiteY3284" fmla="*/ 2718827 h 9297812"/>
              <a:gd name="connsiteX3285" fmla="*/ 2718827 h 9297812"/>
              <a:gd name="connsiteY3285" fmla="*/ 2718827 h 9297812"/>
              <a:gd name="connsiteX3286" fmla="*/ 2718827 h 9297812"/>
              <a:gd name="connsiteY3286" fmla="*/ 2718827 h 9297812"/>
              <a:gd name="connsiteX3287" fmla="*/ 2718827 h 9297812"/>
              <a:gd name="connsiteY3287" fmla="*/ 2718827 h 9297812"/>
              <a:gd name="connsiteX3288" fmla="*/ 2718827 h 9297812"/>
              <a:gd name="connsiteY3288" fmla="*/ 2718827 h 9297812"/>
              <a:gd name="connsiteX3289" fmla="*/ 2718827 h 9297812"/>
              <a:gd name="connsiteY3289" fmla="*/ 2718827 h 9297812"/>
              <a:gd name="connsiteX3290" fmla="*/ 2718827 h 9297812"/>
              <a:gd name="connsiteY3290" fmla="*/ 2718827 h 9297812"/>
              <a:gd name="connsiteX3291" fmla="*/ 2718827 h 9297812"/>
              <a:gd name="connsiteY3291" fmla="*/ 2718827 h 9297812"/>
              <a:gd name="connsiteX3292" fmla="*/ 2718827 h 9297812"/>
              <a:gd name="connsiteY3292" fmla="*/ 2718827 h 9297812"/>
              <a:gd name="connsiteX3293" fmla="*/ 2718827 h 9297812"/>
              <a:gd name="connsiteY3293" fmla="*/ 2718827 h 9297812"/>
              <a:gd name="connsiteX3294" fmla="*/ 2718827 h 9297812"/>
              <a:gd name="connsiteY3294" fmla="*/ 2718827 h 9297812"/>
              <a:gd name="connsiteX3295" fmla="*/ 2718827 h 9297812"/>
              <a:gd name="connsiteY3295" fmla="*/ 2718827 h 9297812"/>
              <a:gd name="connsiteX3296" fmla="*/ 2718827 h 9297812"/>
              <a:gd name="connsiteY3296" fmla="*/ 2718827 h 9297812"/>
              <a:gd name="connsiteX3297" fmla="*/ 2718827 h 9297812"/>
              <a:gd name="connsiteY3297" fmla="*/ 2718827 h 9297812"/>
              <a:gd name="connsiteX3298" fmla="*/ 2718827 h 9297812"/>
              <a:gd name="connsiteY3298" fmla="*/ 2718827 h 9297812"/>
              <a:gd name="connsiteX3299" fmla="*/ 2718827 h 9297812"/>
              <a:gd name="connsiteY3299" fmla="*/ 2718827 h 9297812"/>
              <a:gd name="connsiteX3300" fmla="*/ 2718827 h 9297812"/>
              <a:gd name="connsiteY3300" fmla="*/ 2718827 h 9297812"/>
              <a:gd name="connsiteX3301" fmla="*/ 2718827 h 9297812"/>
              <a:gd name="connsiteY3301" fmla="*/ 2718827 h 9297812"/>
              <a:gd name="connsiteX3302" fmla="*/ 2718827 h 9297812"/>
              <a:gd name="connsiteY3302" fmla="*/ 2718827 h 9297812"/>
              <a:gd name="connsiteX3303" fmla="*/ 2718827 h 9297812"/>
              <a:gd name="connsiteY3303" fmla="*/ 2718827 h 9297812"/>
              <a:gd name="connsiteX3304" fmla="*/ 2718827 h 9297812"/>
              <a:gd name="connsiteY3304" fmla="*/ 2718827 h 9297812"/>
              <a:gd name="connsiteX3305" fmla="*/ 2718827 h 9297812"/>
              <a:gd name="connsiteY3305" fmla="*/ 2718827 h 9297812"/>
              <a:gd name="connsiteX3306" fmla="*/ 2718827 h 9297812"/>
              <a:gd name="connsiteY3306" fmla="*/ 2718827 h 9297812"/>
              <a:gd name="connsiteX3307" fmla="*/ 2718827 h 9297812"/>
              <a:gd name="connsiteY3307" fmla="*/ 2718827 h 9297812"/>
              <a:gd name="connsiteX3308" fmla="*/ 2718827 h 9297812"/>
              <a:gd name="connsiteY3308" fmla="*/ 2718827 h 9297812"/>
              <a:gd name="connsiteX3309" fmla="*/ 2718827 h 9297812"/>
              <a:gd name="connsiteY3309" fmla="*/ 2718827 h 9297812"/>
              <a:gd name="connsiteX3310" fmla="*/ 2718827 h 9297812"/>
              <a:gd name="connsiteY3310" fmla="*/ 2718827 h 9297812"/>
              <a:gd name="connsiteX3311" fmla="*/ 2718827 h 9297812"/>
              <a:gd name="connsiteY3311" fmla="*/ 2718827 h 9297812"/>
              <a:gd name="connsiteX3312" fmla="*/ 2718827 h 9297812"/>
              <a:gd name="connsiteY3312" fmla="*/ 2718827 h 9297812"/>
              <a:gd name="connsiteX3313" fmla="*/ 2718827 h 9297812"/>
              <a:gd name="connsiteY3313" fmla="*/ 2718827 h 9297812"/>
              <a:gd name="connsiteX3314" fmla="*/ 2718827 h 9297812"/>
              <a:gd name="connsiteY3314" fmla="*/ 2718827 h 9297812"/>
              <a:gd name="connsiteX3315" fmla="*/ 2718827 h 9297812"/>
              <a:gd name="connsiteY3315" fmla="*/ 2718827 h 9297812"/>
              <a:gd name="connsiteX3316" fmla="*/ 2718827 h 9297812"/>
              <a:gd name="connsiteY3316" fmla="*/ 2718827 h 9297812"/>
              <a:gd name="connsiteX3317" fmla="*/ 2718827 h 9297812"/>
              <a:gd name="connsiteY3317" fmla="*/ 2718827 h 9297812"/>
              <a:gd name="connsiteX3318" fmla="*/ 2718827 h 9297812"/>
              <a:gd name="connsiteY3318" fmla="*/ 2718827 h 9297812"/>
              <a:gd name="connsiteX3319" fmla="*/ 2718827 h 9297812"/>
              <a:gd name="connsiteY3319" fmla="*/ 2718827 h 9297812"/>
              <a:gd name="connsiteX3320" fmla="*/ 2718827 h 9297812"/>
              <a:gd name="connsiteY3320" fmla="*/ 2718827 h 9297812"/>
              <a:gd name="connsiteX3321" fmla="*/ 2718827 h 9297812"/>
              <a:gd name="connsiteY3321" fmla="*/ 2718827 h 9297812"/>
              <a:gd name="connsiteX3322" fmla="*/ 2718827 h 9297812"/>
              <a:gd name="connsiteY3322" fmla="*/ 2718827 h 9297812"/>
              <a:gd name="connsiteX3323" fmla="*/ 2718827 h 9297812"/>
              <a:gd name="connsiteY3323" fmla="*/ 2718827 h 9297812"/>
              <a:gd name="connsiteX3324" fmla="*/ 2718827 h 9297812"/>
              <a:gd name="connsiteY3324" fmla="*/ 2718827 h 9297812"/>
              <a:gd name="connsiteX3325" fmla="*/ 2718827 h 9297812"/>
              <a:gd name="connsiteY3325" fmla="*/ 2718827 h 9297812"/>
              <a:gd name="connsiteX3326" fmla="*/ 2718827 h 9297812"/>
              <a:gd name="connsiteY3326" fmla="*/ 2718827 h 9297812"/>
              <a:gd name="connsiteX3327" fmla="*/ 2718827 h 9297812"/>
              <a:gd name="connsiteY3327" fmla="*/ 2718827 h 9297812"/>
              <a:gd name="connsiteX3328" fmla="*/ 2718827 h 9297812"/>
              <a:gd name="connsiteY3328" fmla="*/ 2718827 h 9297812"/>
              <a:gd name="connsiteX3329" fmla="*/ 2718827 h 9297812"/>
              <a:gd name="connsiteY3329" fmla="*/ 2718827 h 9297812"/>
              <a:gd name="connsiteX3330" fmla="*/ 2718827 h 9297812"/>
              <a:gd name="connsiteY3330" fmla="*/ 2718827 h 9297812"/>
              <a:gd name="connsiteX3331" fmla="*/ 2718827 h 9297812"/>
              <a:gd name="connsiteY3331" fmla="*/ 2718827 h 9297812"/>
              <a:gd name="connsiteX3332" fmla="*/ 2718827 h 9297812"/>
              <a:gd name="connsiteY3332" fmla="*/ 2718827 h 9297812"/>
              <a:gd name="connsiteX3333" fmla="*/ 2718827 h 9297812"/>
              <a:gd name="connsiteY3333" fmla="*/ 2718827 h 9297812"/>
              <a:gd name="connsiteX3334" fmla="*/ 2718827 h 9297812"/>
              <a:gd name="connsiteY3334" fmla="*/ 2718827 h 9297812"/>
              <a:gd name="connsiteX3335" fmla="*/ 2718827 h 9297812"/>
              <a:gd name="connsiteY3335" fmla="*/ 2718827 h 9297812"/>
              <a:gd name="connsiteX3336" fmla="*/ 2718827 h 9297812"/>
              <a:gd name="connsiteY3336" fmla="*/ 2718827 h 9297812"/>
              <a:gd name="connsiteX3337" fmla="*/ 2718827 h 9297812"/>
              <a:gd name="connsiteY3337" fmla="*/ 2718827 h 9297812"/>
              <a:gd name="connsiteX3338" fmla="*/ 2718827 h 9297812"/>
              <a:gd name="connsiteY3338" fmla="*/ 2718827 h 9297812"/>
              <a:gd name="connsiteX3339" fmla="*/ 2718827 h 9297812"/>
              <a:gd name="connsiteY3339" fmla="*/ 2718827 h 9297812"/>
              <a:gd name="connsiteX3340" fmla="*/ 2718827 h 9297812"/>
              <a:gd name="connsiteY3340" fmla="*/ 2718827 h 9297812"/>
              <a:gd name="connsiteX3341" fmla="*/ 2718827 h 9297812"/>
              <a:gd name="connsiteY3341" fmla="*/ 2718827 h 9297812"/>
              <a:gd name="connsiteX3342" fmla="*/ 2718827 h 9297812"/>
              <a:gd name="connsiteY3342" fmla="*/ 2718827 h 9297812"/>
              <a:gd name="connsiteX3343" fmla="*/ 2718827 h 9297812"/>
              <a:gd name="connsiteY3343" fmla="*/ 2718827 h 9297812"/>
              <a:gd name="connsiteX3344" fmla="*/ 2718827 h 9297812"/>
              <a:gd name="connsiteY3344" fmla="*/ 2718827 h 9297812"/>
              <a:gd name="connsiteX3345" fmla="*/ 2718827 h 9297812"/>
              <a:gd name="connsiteY3345" fmla="*/ 2718827 h 9297812"/>
              <a:gd name="connsiteX3346" fmla="*/ 2718827 h 9297812"/>
              <a:gd name="connsiteY3346" fmla="*/ 2718827 h 9297812"/>
              <a:gd name="connsiteX3347" fmla="*/ 2718827 h 9297812"/>
              <a:gd name="connsiteY3347" fmla="*/ 2718827 h 9297812"/>
              <a:gd name="connsiteX3348" fmla="*/ 2718827 h 9297812"/>
              <a:gd name="connsiteY3348" fmla="*/ 2718827 h 9297812"/>
              <a:gd name="connsiteX3349" fmla="*/ 2718827 h 9297812"/>
              <a:gd name="connsiteY3349" fmla="*/ 2718827 h 9297812"/>
              <a:gd name="connsiteX3350" fmla="*/ 2718827 h 9297812"/>
              <a:gd name="connsiteY3350" fmla="*/ 2718827 h 9297812"/>
              <a:gd name="connsiteX3351" fmla="*/ 2718827 h 9297812"/>
              <a:gd name="connsiteY3351" fmla="*/ 2718827 h 9297812"/>
              <a:gd name="connsiteX3352" fmla="*/ 2718827 h 9297812"/>
              <a:gd name="connsiteY3352" fmla="*/ 2718827 h 9297812"/>
              <a:gd name="connsiteX3353" fmla="*/ 2718827 h 9297812"/>
              <a:gd name="connsiteY3353" fmla="*/ 2718827 h 9297812"/>
              <a:gd name="connsiteX3354" fmla="*/ 2718827 h 9297812"/>
              <a:gd name="connsiteY3354" fmla="*/ 2718827 h 9297812"/>
              <a:gd name="connsiteX3355" fmla="*/ 2718827 h 9297812"/>
              <a:gd name="connsiteY3355" fmla="*/ 2718827 h 9297812"/>
              <a:gd name="connsiteX3356" fmla="*/ 2718827 h 9297812"/>
              <a:gd name="connsiteY3356" fmla="*/ 2718827 h 9297812"/>
              <a:gd name="connsiteX3357" fmla="*/ 2718827 h 9297812"/>
              <a:gd name="connsiteY3357" fmla="*/ 2718827 h 9297812"/>
              <a:gd name="connsiteX3358" fmla="*/ 2718827 h 9297812"/>
              <a:gd name="connsiteY3358" fmla="*/ 2718827 h 9297812"/>
              <a:gd name="connsiteX3359" fmla="*/ 2718827 h 9297812"/>
              <a:gd name="connsiteY3359" fmla="*/ 2718827 h 9297812"/>
              <a:gd name="connsiteX3360" fmla="*/ 2718827 h 9297812"/>
              <a:gd name="connsiteY3360" fmla="*/ 2718827 h 9297812"/>
              <a:gd name="connsiteX3361" fmla="*/ 2718827 h 9297812"/>
              <a:gd name="connsiteY3361" fmla="*/ 2718827 h 9297812"/>
              <a:gd name="connsiteX3362" fmla="*/ 2718827 h 9297812"/>
              <a:gd name="connsiteY3362" fmla="*/ 2718827 h 9297812"/>
              <a:gd name="connsiteX3363" fmla="*/ 2718827 h 9297812"/>
              <a:gd name="connsiteY3363" fmla="*/ 2718827 h 9297812"/>
              <a:gd name="connsiteX3364" fmla="*/ 2718827 h 9297812"/>
              <a:gd name="connsiteY3364" fmla="*/ 2718827 h 9297812"/>
              <a:gd name="connsiteX3365" fmla="*/ 2718827 h 9297812"/>
              <a:gd name="connsiteY3365" fmla="*/ 2718827 h 9297812"/>
              <a:gd name="connsiteX3366" fmla="*/ 2718827 h 9297812"/>
              <a:gd name="connsiteY3366" fmla="*/ 2718827 h 9297812"/>
              <a:gd name="connsiteX3367" fmla="*/ 2718827 h 9297812"/>
              <a:gd name="connsiteY3367" fmla="*/ 2718827 h 9297812"/>
              <a:gd name="connsiteX3368" fmla="*/ 2718827 h 9297812"/>
              <a:gd name="connsiteY3368" fmla="*/ 2718827 h 9297812"/>
              <a:gd name="connsiteX3369" fmla="*/ 2718827 h 9297812"/>
              <a:gd name="connsiteY3369" fmla="*/ 2718827 h 9297812"/>
              <a:gd name="connsiteX3370" fmla="*/ 2718827 h 9297812"/>
              <a:gd name="connsiteY3370" fmla="*/ 2718827 h 9297812"/>
              <a:gd name="connsiteX3371" fmla="*/ 2718827 h 9297812"/>
              <a:gd name="connsiteY3371" fmla="*/ 2718827 h 9297812"/>
              <a:gd name="connsiteX3372" fmla="*/ 2718827 h 9297812"/>
              <a:gd name="connsiteY3372" fmla="*/ 2718827 h 9297812"/>
              <a:gd name="connsiteX3373" fmla="*/ 2718827 h 9297812"/>
              <a:gd name="connsiteY3373" fmla="*/ 2718827 h 9297812"/>
              <a:gd name="connsiteX3374" fmla="*/ 2718827 h 9297812"/>
              <a:gd name="connsiteY3374" fmla="*/ 2718827 h 9297812"/>
              <a:gd name="connsiteX3375" fmla="*/ 2718827 h 9297812"/>
              <a:gd name="connsiteY3375" fmla="*/ 2718827 h 9297812"/>
              <a:gd name="connsiteX3376" fmla="*/ 2718827 h 9297812"/>
              <a:gd name="connsiteY3376" fmla="*/ 2718827 h 9297812"/>
              <a:gd name="connsiteX3377" fmla="*/ 2718827 h 9297812"/>
              <a:gd name="connsiteY3377" fmla="*/ 2718827 h 9297812"/>
              <a:gd name="connsiteX3378" fmla="*/ 2718827 h 9297812"/>
              <a:gd name="connsiteY3378" fmla="*/ 2718827 h 9297812"/>
              <a:gd name="connsiteX3379" fmla="*/ 2718827 h 9297812"/>
              <a:gd name="connsiteY3379" fmla="*/ 2718827 h 9297812"/>
              <a:gd name="connsiteX3380" fmla="*/ 2718827 h 9297812"/>
              <a:gd name="connsiteY3380" fmla="*/ 2718827 h 9297812"/>
              <a:gd name="connsiteX3381" fmla="*/ 2718827 h 9297812"/>
              <a:gd name="connsiteY3381" fmla="*/ 2718827 h 9297812"/>
              <a:gd name="connsiteX3382" fmla="*/ 2718827 h 9297812"/>
              <a:gd name="connsiteY3382" fmla="*/ 2718827 h 9297812"/>
              <a:gd name="connsiteX3383" fmla="*/ 2718827 h 9297812"/>
              <a:gd name="connsiteY3383" fmla="*/ 2718827 h 9297812"/>
              <a:gd name="connsiteX3384" fmla="*/ 2718827 h 9297812"/>
              <a:gd name="connsiteY3384" fmla="*/ 2718827 h 9297812"/>
              <a:gd name="connsiteX3385" fmla="*/ 2718827 h 9297812"/>
              <a:gd name="connsiteY3385" fmla="*/ 2718827 h 9297812"/>
              <a:gd name="connsiteX3386" fmla="*/ 2718827 h 9297812"/>
              <a:gd name="connsiteY3386" fmla="*/ 2718827 h 9297812"/>
              <a:gd name="connsiteX3387" fmla="*/ 2718827 h 9297812"/>
              <a:gd name="connsiteY3387" fmla="*/ 2718827 h 9297812"/>
              <a:gd name="connsiteX3388" fmla="*/ 2718827 h 9297812"/>
              <a:gd name="connsiteY3388" fmla="*/ 2718827 h 9297812"/>
              <a:gd name="connsiteX3389" fmla="*/ 2718827 h 9297812"/>
              <a:gd name="connsiteY3389" fmla="*/ 2718827 h 9297812"/>
              <a:gd name="connsiteX3390" fmla="*/ 2718827 h 9297812"/>
              <a:gd name="connsiteY3390" fmla="*/ 2718827 h 9297812"/>
              <a:gd name="connsiteX3391" fmla="*/ 2718827 h 9297812"/>
              <a:gd name="connsiteY3391" fmla="*/ 2718827 h 9297812"/>
              <a:gd name="connsiteX3392" fmla="*/ 2718827 h 9297812"/>
              <a:gd name="connsiteY3392" fmla="*/ 2718827 h 9297812"/>
              <a:gd name="connsiteX3393" fmla="*/ 2718827 h 9297812"/>
              <a:gd name="connsiteY3393" fmla="*/ 2718827 h 9297812"/>
              <a:gd name="connsiteX3394" fmla="*/ 2718827 h 9297812"/>
              <a:gd name="connsiteY3394" fmla="*/ 2718827 h 9297812"/>
              <a:gd name="connsiteX3395" fmla="*/ 2718827 h 9297812"/>
              <a:gd name="connsiteY3395" fmla="*/ 2718827 h 9297812"/>
              <a:gd name="connsiteX3396" fmla="*/ 2718827 h 9297812"/>
              <a:gd name="connsiteY3396" fmla="*/ 2718827 h 9297812"/>
              <a:gd name="connsiteX3397" fmla="*/ 2718827 h 9297812"/>
              <a:gd name="connsiteY3397" fmla="*/ 2718827 h 9297812"/>
              <a:gd name="connsiteX3398" fmla="*/ 2718827 h 9297812"/>
              <a:gd name="connsiteY3398" fmla="*/ 2718827 h 9297812"/>
              <a:gd name="connsiteX3399" fmla="*/ 2718827 h 9297812"/>
              <a:gd name="connsiteY3399" fmla="*/ 2718827 h 9297812"/>
              <a:gd name="connsiteX3400" fmla="*/ 2718827 h 9297812"/>
              <a:gd name="connsiteY3400" fmla="*/ 2718827 h 9297812"/>
              <a:gd name="connsiteX3401" fmla="*/ 2718827 h 9297812"/>
              <a:gd name="connsiteY3401" fmla="*/ 2718827 h 9297812"/>
              <a:gd name="connsiteX3402" fmla="*/ 2718827 h 9297812"/>
              <a:gd name="connsiteY3402" fmla="*/ 2718827 h 9297812"/>
              <a:gd name="connsiteX3403" fmla="*/ 2718827 h 9297812"/>
              <a:gd name="connsiteY3403" fmla="*/ 2718827 h 9297812"/>
              <a:gd name="connsiteX3404" fmla="*/ 2718827 h 9297812"/>
              <a:gd name="connsiteY3404" fmla="*/ 2718827 h 9297812"/>
              <a:gd name="connsiteX3405" fmla="*/ 2718827 h 9297812"/>
              <a:gd name="connsiteY3405" fmla="*/ 2718827 h 9297812"/>
              <a:gd name="connsiteX3406" fmla="*/ 2718827 h 9297812"/>
              <a:gd name="connsiteY3406" fmla="*/ 2718827 h 9297812"/>
              <a:gd name="connsiteX3407" fmla="*/ 2718827 h 9297812"/>
              <a:gd name="connsiteY3407" fmla="*/ 2718827 h 9297812"/>
              <a:gd name="connsiteX3408" fmla="*/ 2718827 h 9297812"/>
              <a:gd name="connsiteY3408" fmla="*/ 2718827 h 9297812"/>
              <a:gd name="connsiteX3409" fmla="*/ 2718827 h 9297812"/>
              <a:gd name="connsiteY3409" fmla="*/ 2718827 h 9297812"/>
              <a:gd name="connsiteX3410" fmla="*/ 2718827 h 9297812"/>
              <a:gd name="connsiteY3410" fmla="*/ 2718827 h 9297812"/>
              <a:gd name="connsiteX3411" fmla="*/ 2718827 h 9297812"/>
              <a:gd name="connsiteY3411" fmla="*/ 2718827 h 9297812"/>
              <a:gd name="connsiteX3412" fmla="*/ 2718827 h 9297812"/>
              <a:gd name="connsiteY3412" fmla="*/ 2718827 h 9297812"/>
              <a:gd name="connsiteX3413" fmla="*/ 2718827 h 9297812"/>
              <a:gd name="connsiteY3413" fmla="*/ 2718827 h 9297812"/>
              <a:gd name="connsiteX3414" fmla="*/ 2718827 h 9297812"/>
              <a:gd name="connsiteY3414" fmla="*/ 2718827 h 9297812"/>
              <a:gd name="connsiteX3415" fmla="*/ 2718827 h 9297812"/>
              <a:gd name="connsiteY3415" fmla="*/ 2718827 h 9297812"/>
              <a:gd name="connsiteX3416" fmla="*/ 2718827 h 9297812"/>
              <a:gd name="connsiteY3416" fmla="*/ 2718827 h 9297812"/>
              <a:gd name="connsiteX3417" fmla="*/ 2718827 h 9297812"/>
              <a:gd name="connsiteY3417" fmla="*/ 2718827 h 9297812"/>
              <a:gd name="connsiteX3418" fmla="*/ 2718827 h 9297812"/>
              <a:gd name="connsiteY3418" fmla="*/ 2718827 h 9297812"/>
              <a:gd name="connsiteX3419" fmla="*/ 2718827 h 9297812"/>
              <a:gd name="connsiteY3419" fmla="*/ 2718827 h 9297812"/>
              <a:gd name="connsiteX3420" fmla="*/ 2718827 h 9297812"/>
              <a:gd name="connsiteY3420" fmla="*/ 2718827 h 9297812"/>
              <a:gd name="connsiteX3421" fmla="*/ 2718827 h 9297812"/>
              <a:gd name="connsiteY3421" fmla="*/ 2718827 h 9297812"/>
              <a:gd name="connsiteX3422" fmla="*/ 2718827 h 9297812"/>
              <a:gd name="connsiteY3422" fmla="*/ 2718827 h 9297812"/>
              <a:gd name="connsiteX3423" fmla="*/ 2718827 h 9297812"/>
              <a:gd name="connsiteY3423" fmla="*/ 2718827 h 9297812"/>
              <a:gd name="connsiteX3424" fmla="*/ 2718827 h 9297812"/>
              <a:gd name="connsiteY3424" fmla="*/ 2718827 h 9297812"/>
              <a:gd name="connsiteX3425" fmla="*/ 2718827 h 9297812"/>
              <a:gd name="connsiteY3425" fmla="*/ 2718827 h 9297812"/>
              <a:gd name="connsiteX3426" fmla="*/ 2718827 h 9297812"/>
              <a:gd name="connsiteY3426" fmla="*/ 2718827 h 9297812"/>
              <a:gd name="connsiteX3427" fmla="*/ 2718827 h 9297812"/>
              <a:gd name="connsiteY3427" fmla="*/ 2718827 h 9297812"/>
              <a:gd name="connsiteX3428" fmla="*/ 2718827 h 9297812"/>
              <a:gd name="connsiteY3428" fmla="*/ 2718827 h 9297812"/>
              <a:gd name="connsiteX3429" fmla="*/ 2718827 h 9297812"/>
              <a:gd name="connsiteY3429" fmla="*/ 2718827 h 9297812"/>
              <a:gd name="connsiteX3430" fmla="*/ 2718827 h 9297812"/>
              <a:gd name="connsiteY3430" fmla="*/ 2718827 h 9297812"/>
              <a:gd name="connsiteX3431" fmla="*/ 2718827 h 9297812"/>
              <a:gd name="connsiteY3431" fmla="*/ 2718827 h 9297812"/>
              <a:gd name="connsiteX3432" fmla="*/ 2718827 h 9297812"/>
              <a:gd name="connsiteY3432" fmla="*/ 2718827 h 9297812"/>
              <a:gd name="connsiteX3433" fmla="*/ 2718827 h 9297812"/>
              <a:gd name="connsiteY3433" fmla="*/ 2718827 h 9297812"/>
              <a:gd name="connsiteX3434" fmla="*/ 2718827 h 9297812"/>
              <a:gd name="connsiteY3434" fmla="*/ 2718827 h 9297812"/>
              <a:gd name="connsiteX3435" fmla="*/ 2718827 h 9297812"/>
              <a:gd name="connsiteY3435" fmla="*/ 2718827 h 9297812"/>
              <a:gd name="connsiteX3436" fmla="*/ 2718827 h 9297812"/>
              <a:gd name="connsiteY3436" fmla="*/ 2718827 h 9297812"/>
              <a:gd name="connsiteX3437" fmla="*/ 2718827 h 9297812"/>
              <a:gd name="connsiteY3437" fmla="*/ 2718827 h 9297812"/>
              <a:gd name="connsiteX3438" fmla="*/ 2718827 h 9297812"/>
              <a:gd name="connsiteY3438" fmla="*/ 2718827 h 9297812"/>
              <a:gd name="connsiteX3439" fmla="*/ 2718827 h 9297812"/>
              <a:gd name="connsiteY3439" fmla="*/ 2718827 h 9297812"/>
              <a:gd name="connsiteX3440" fmla="*/ 2718827 h 9297812"/>
              <a:gd name="connsiteY3440" fmla="*/ 2718827 h 9297812"/>
              <a:gd name="connsiteX3441" fmla="*/ 2718827 h 9297812"/>
              <a:gd name="connsiteY3441" fmla="*/ 2718827 h 9297812"/>
              <a:gd name="connsiteX3442" fmla="*/ 2718827 h 9297812"/>
              <a:gd name="connsiteY3442" fmla="*/ 2718827 h 9297812"/>
              <a:gd name="connsiteX3443" fmla="*/ 2718827 h 9297812"/>
              <a:gd name="connsiteY3443" fmla="*/ 2718827 h 9297812"/>
              <a:gd name="connsiteX3444" fmla="*/ 2718827 h 9297812"/>
              <a:gd name="connsiteY3444" fmla="*/ 2718827 h 9297812"/>
              <a:gd name="connsiteX3445" fmla="*/ 2718827 h 9297812"/>
              <a:gd name="connsiteY3445" fmla="*/ 2718827 h 9297812"/>
              <a:gd name="connsiteX3446" fmla="*/ 2718827 h 9297812"/>
              <a:gd name="connsiteY3446" fmla="*/ 2718827 h 9297812"/>
              <a:gd name="connsiteX3447" fmla="*/ 2718827 h 9297812"/>
              <a:gd name="connsiteY3447" fmla="*/ 2718827 h 9297812"/>
              <a:gd name="connsiteX3448" fmla="*/ 2718827 h 9297812"/>
              <a:gd name="connsiteY3448" fmla="*/ 2718827 h 9297812"/>
              <a:gd name="connsiteX3449" fmla="*/ 2718827 h 9297812"/>
              <a:gd name="connsiteY3449" fmla="*/ 2718827 h 9297812"/>
              <a:gd name="connsiteX3450" fmla="*/ 2718827 h 9297812"/>
              <a:gd name="connsiteY3450" fmla="*/ 2718827 h 9297812"/>
              <a:gd name="connsiteX3451" fmla="*/ 2718827 h 9297812"/>
              <a:gd name="connsiteY3451" fmla="*/ 2718827 h 9297812"/>
              <a:gd name="connsiteX3452" fmla="*/ 2718827 h 9297812"/>
              <a:gd name="connsiteY3452" fmla="*/ 2718827 h 9297812"/>
              <a:gd name="connsiteX3453" fmla="*/ 2718827 h 9297812"/>
              <a:gd name="connsiteY3453" fmla="*/ 2718827 h 9297812"/>
              <a:gd name="connsiteX3454" fmla="*/ 2718827 h 9297812"/>
              <a:gd name="connsiteY3454" fmla="*/ 2718827 h 9297812"/>
              <a:gd name="connsiteX3455" fmla="*/ 2718827 h 9297812"/>
              <a:gd name="connsiteY3455" fmla="*/ 2718827 h 9297812"/>
              <a:gd name="connsiteX3456" fmla="*/ 2718827 h 9297812"/>
              <a:gd name="connsiteY3456" fmla="*/ 2718827 h 9297812"/>
              <a:gd name="connsiteX3457" fmla="*/ 2718827 h 9297812"/>
              <a:gd name="connsiteY3457" fmla="*/ 2718827 h 9297812"/>
              <a:gd name="connsiteX3458" fmla="*/ 2718827 h 9297812"/>
              <a:gd name="connsiteY3458" fmla="*/ 2718827 h 9297812"/>
              <a:gd name="connsiteX3459" fmla="*/ 2718827 h 9297812"/>
              <a:gd name="connsiteY3459" fmla="*/ 2718827 h 9297812"/>
              <a:gd name="connsiteX3460" fmla="*/ 2718827 h 9297812"/>
              <a:gd name="connsiteY3460" fmla="*/ 2718827 h 9297812"/>
              <a:gd name="connsiteX3461" fmla="*/ 2718827 h 9297812"/>
              <a:gd name="connsiteY3461" fmla="*/ 2718827 h 9297812"/>
              <a:gd name="connsiteX3462" fmla="*/ 2718827 h 9297812"/>
              <a:gd name="connsiteY3462" fmla="*/ 2718827 h 9297812"/>
              <a:gd name="connsiteX3463" fmla="*/ 2718827 h 9297812"/>
              <a:gd name="connsiteY3463" fmla="*/ 2718827 h 9297812"/>
              <a:gd name="connsiteX3464" fmla="*/ 2718827 h 9297812"/>
              <a:gd name="connsiteY3464" fmla="*/ 2718827 h 9297812"/>
              <a:gd name="connsiteX3465" fmla="*/ 2718827 h 9297812"/>
              <a:gd name="connsiteY3465" fmla="*/ 2718827 h 9297812"/>
              <a:gd name="connsiteX3466" fmla="*/ 2718827 h 9297812"/>
              <a:gd name="connsiteY3466" fmla="*/ 2718827 h 9297812"/>
              <a:gd name="connsiteX3467" fmla="*/ 2718827 h 9297812"/>
              <a:gd name="connsiteY3467" fmla="*/ 2718827 h 9297812"/>
              <a:gd name="connsiteX3468" fmla="*/ 2718827 h 9297812"/>
              <a:gd name="connsiteY3468" fmla="*/ 2718827 h 9297812"/>
              <a:gd name="connsiteX3469" fmla="*/ 2718827 h 9297812"/>
              <a:gd name="connsiteY3469" fmla="*/ 2718827 h 9297812"/>
              <a:gd name="connsiteX3470" fmla="*/ 2718827 h 9297812"/>
              <a:gd name="connsiteY3470" fmla="*/ 2718827 h 9297812"/>
              <a:gd name="connsiteX3471" fmla="*/ 2718827 h 9297812"/>
              <a:gd name="connsiteY3471" fmla="*/ 2718827 h 9297812"/>
              <a:gd name="connsiteX3472" fmla="*/ 2718827 h 9297812"/>
              <a:gd name="connsiteY3472" fmla="*/ 2718827 h 9297812"/>
              <a:gd name="connsiteX3473" fmla="*/ 2718827 h 9297812"/>
              <a:gd name="connsiteY3473" fmla="*/ 2718827 h 9297812"/>
              <a:gd name="connsiteX3474" fmla="*/ 2718827 h 9297812"/>
              <a:gd name="connsiteY3474" fmla="*/ 2718827 h 9297812"/>
              <a:gd name="connsiteX3475" fmla="*/ 2718827 h 9297812"/>
              <a:gd name="connsiteY3475" fmla="*/ 2718827 h 9297812"/>
              <a:gd name="connsiteX3476" fmla="*/ 2718827 h 9297812"/>
              <a:gd name="connsiteY3476" fmla="*/ 2718827 h 9297812"/>
              <a:gd name="connsiteX3477" fmla="*/ 2718827 h 9297812"/>
              <a:gd name="connsiteY3477" fmla="*/ 2718827 h 9297812"/>
              <a:gd name="connsiteX3478" fmla="*/ 2718827 h 9297812"/>
              <a:gd name="connsiteY3478" fmla="*/ 2718827 h 9297812"/>
              <a:gd name="connsiteX3479" fmla="*/ 2718827 h 9297812"/>
              <a:gd name="connsiteY3479" fmla="*/ 2718827 h 9297812"/>
              <a:gd name="connsiteX3480" fmla="*/ 2718827 h 9297812"/>
              <a:gd name="connsiteY3480" fmla="*/ 2718827 h 9297812"/>
              <a:gd name="connsiteX3481" fmla="*/ 2718827 h 9297812"/>
              <a:gd name="connsiteY3481" fmla="*/ 2718827 h 9297812"/>
              <a:gd name="connsiteX3482" fmla="*/ 2718827 h 9297812"/>
              <a:gd name="connsiteY3482" fmla="*/ 2718827 h 9297812"/>
              <a:gd name="connsiteX3483" fmla="*/ 2718827 h 9297812"/>
              <a:gd name="connsiteY3483" fmla="*/ 2718827 h 9297812"/>
              <a:gd name="connsiteX3484" fmla="*/ 2718827 h 9297812"/>
              <a:gd name="connsiteY3484" fmla="*/ 2718827 h 9297812"/>
              <a:gd name="connsiteX3485" fmla="*/ 2718827 h 9297812"/>
              <a:gd name="connsiteY3485" fmla="*/ 2718827 h 9297812"/>
              <a:gd name="connsiteX3486" fmla="*/ 2718827 h 9297812"/>
              <a:gd name="connsiteY3486" fmla="*/ 2718827 h 9297812"/>
              <a:gd name="connsiteX3487" fmla="*/ 2718827 h 9297812"/>
              <a:gd name="connsiteY3487" fmla="*/ 2718827 h 9297812"/>
              <a:gd name="connsiteX3488" fmla="*/ 2718827 h 9297812"/>
              <a:gd name="connsiteY3488" fmla="*/ 2718827 h 9297812"/>
              <a:gd name="connsiteX3489" fmla="*/ 2718827 h 9297812"/>
              <a:gd name="connsiteY3489" fmla="*/ 2718827 h 9297812"/>
              <a:gd name="connsiteX3490" fmla="*/ 2718827 h 9297812"/>
              <a:gd name="connsiteY3490" fmla="*/ 2718827 h 9297812"/>
              <a:gd name="connsiteX3491" fmla="*/ 2718827 h 9297812"/>
              <a:gd name="connsiteY3491" fmla="*/ 2718827 h 9297812"/>
              <a:gd name="connsiteX3492" fmla="*/ 2718827 h 9297812"/>
              <a:gd name="connsiteY3492" fmla="*/ 2718827 h 9297812"/>
              <a:gd name="connsiteX3493" fmla="*/ 2718827 h 9297812"/>
              <a:gd name="connsiteY3493" fmla="*/ 2718827 h 9297812"/>
              <a:gd name="connsiteX3494" fmla="*/ 2718827 h 9297812"/>
              <a:gd name="connsiteY3494" fmla="*/ 2718827 h 9297812"/>
              <a:gd name="connsiteX3495" fmla="*/ 2718827 h 9297812"/>
              <a:gd name="connsiteY3495" fmla="*/ 2718827 h 9297812"/>
              <a:gd name="connsiteX3496" fmla="*/ 2718827 h 9297812"/>
              <a:gd name="connsiteY3496" fmla="*/ 2718827 h 9297812"/>
              <a:gd name="connsiteX3497" fmla="*/ 2718827 h 9297812"/>
              <a:gd name="connsiteY3497" fmla="*/ 2718827 h 9297812"/>
              <a:gd name="connsiteX3498" fmla="*/ 2718827 h 9297812"/>
              <a:gd name="connsiteY3498" fmla="*/ 2718827 h 9297812"/>
              <a:gd name="connsiteX3499" fmla="*/ 2718827 h 9297812"/>
              <a:gd name="connsiteY3499" fmla="*/ 2718827 h 9297812"/>
              <a:gd name="connsiteX3500" fmla="*/ 2718827 h 9297812"/>
              <a:gd name="connsiteY3500" fmla="*/ 2718827 h 9297812"/>
              <a:gd name="connsiteX3501" fmla="*/ 2718827 h 9297812"/>
              <a:gd name="connsiteY3501" fmla="*/ 2718827 h 9297812"/>
              <a:gd name="connsiteX3502" fmla="*/ 2718827 h 9297812"/>
              <a:gd name="connsiteY3502" fmla="*/ 2718827 h 9297812"/>
              <a:gd name="connsiteX3503" fmla="*/ 2718827 h 9297812"/>
              <a:gd name="connsiteY3503" fmla="*/ 2718827 h 9297812"/>
              <a:gd name="connsiteX3504" fmla="*/ 2718827 h 9297812"/>
              <a:gd name="connsiteY3504" fmla="*/ 2718827 h 9297812"/>
              <a:gd name="connsiteX3505" fmla="*/ 2718827 h 9297812"/>
              <a:gd name="connsiteY3505" fmla="*/ 2718827 h 9297812"/>
              <a:gd name="connsiteX3506" fmla="*/ 2718827 h 9297812"/>
              <a:gd name="connsiteY3506" fmla="*/ 2718827 h 9297812"/>
              <a:gd name="connsiteX3507" fmla="*/ 2718827 h 9297812"/>
              <a:gd name="connsiteY3507" fmla="*/ 2718827 h 9297812"/>
              <a:gd name="connsiteX3508" fmla="*/ 2718827 h 9297812"/>
              <a:gd name="connsiteY3508" fmla="*/ 2718827 h 9297812"/>
              <a:gd name="connsiteX3509" fmla="*/ 2718827 h 9297812"/>
              <a:gd name="connsiteY3509" fmla="*/ 2718827 h 9297812"/>
              <a:gd name="connsiteX3510" fmla="*/ 2718827 h 9297812"/>
              <a:gd name="connsiteY3510" fmla="*/ 2718827 h 9297812"/>
              <a:gd name="connsiteX3511" fmla="*/ 2718827 h 9297812"/>
              <a:gd name="connsiteY3511" fmla="*/ 2718827 h 9297812"/>
              <a:gd name="connsiteX3512" fmla="*/ 2718827 h 9297812"/>
              <a:gd name="connsiteY3512" fmla="*/ 2718827 h 9297812"/>
              <a:gd name="connsiteX3513" fmla="*/ 2718827 h 9297812"/>
              <a:gd name="connsiteY3513" fmla="*/ 2718827 h 9297812"/>
              <a:gd name="connsiteX3514" fmla="*/ 2718827 h 9297812"/>
              <a:gd name="connsiteY3514" fmla="*/ 2718827 h 9297812"/>
              <a:gd name="connsiteX3515" fmla="*/ 2718827 h 9297812"/>
              <a:gd name="connsiteY3515" fmla="*/ 2718827 h 9297812"/>
              <a:gd name="connsiteX3516" fmla="*/ 2718827 h 9297812"/>
              <a:gd name="connsiteY3516" fmla="*/ 2718827 h 9297812"/>
              <a:gd name="connsiteX3517" fmla="*/ 2718827 h 9297812"/>
              <a:gd name="connsiteY3517" fmla="*/ 2718827 h 9297812"/>
              <a:gd name="connsiteX3518" fmla="*/ 2718827 h 9297812"/>
              <a:gd name="connsiteY3518" fmla="*/ 2718827 h 9297812"/>
              <a:gd name="connsiteX3519" fmla="*/ 2718827 h 9297812"/>
              <a:gd name="connsiteY3519" fmla="*/ 2718827 h 9297812"/>
              <a:gd name="connsiteX3520" fmla="*/ 2718827 h 9297812"/>
              <a:gd name="connsiteY3520" fmla="*/ 2718827 h 9297812"/>
              <a:gd name="connsiteX3521" fmla="*/ 2718827 h 9297812"/>
              <a:gd name="connsiteY3521" fmla="*/ 2718827 h 9297812"/>
              <a:gd name="connsiteX3522" fmla="*/ 2718827 h 9297812"/>
              <a:gd name="connsiteY3522" fmla="*/ 2718827 h 9297812"/>
              <a:gd name="connsiteX3523" fmla="*/ 2718827 h 9297812"/>
              <a:gd name="connsiteY3523" fmla="*/ 2718827 h 9297812"/>
              <a:gd name="connsiteX3524" fmla="*/ 2718827 h 9297812"/>
              <a:gd name="connsiteY3524" fmla="*/ 2718827 h 9297812"/>
              <a:gd name="connsiteX3525" fmla="*/ 2718827 h 9297812"/>
              <a:gd name="connsiteY3525" fmla="*/ 2718827 h 9297812"/>
              <a:gd name="connsiteX3526" fmla="*/ 2718827 h 9297812"/>
              <a:gd name="connsiteY3526" fmla="*/ 2718827 h 9297812"/>
              <a:gd name="connsiteX3527" fmla="*/ 2718827 h 9297812"/>
              <a:gd name="connsiteY3527" fmla="*/ 2718827 h 9297812"/>
              <a:gd name="connsiteX3528" fmla="*/ 2718827 h 9297812"/>
              <a:gd name="connsiteY3528" fmla="*/ 2718827 h 9297812"/>
              <a:gd name="connsiteX3529" fmla="*/ 2718827 h 9297812"/>
              <a:gd name="connsiteY3529" fmla="*/ 2718827 h 9297812"/>
              <a:gd name="connsiteX3530" fmla="*/ 2718827 h 9297812"/>
              <a:gd name="connsiteY3530" fmla="*/ 2718827 h 9297812"/>
              <a:gd name="connsiteX3531" fmla="*/ 2718827 h 9297812"/>
              <a:gd name="connsiteY3531" fmla="*/ 2718827 h 9297812"/>
              <a:gd name="connsiteX3532" fmla="*/ 2718827 h 9297812"/>
              <a:gd name="connsiteY3532" fmla="*/ 2718827 h 9297812"/>
              <a:gd name="connsiteX3533" fmla="*/ 2718827 h 9297812"/>
              <a:gd name="connsiteY3533" fmla="*/ 2718827 h 9297812"/>
              <a:gd name="connsiteX3534" fmla="*/ 2718827 h 9297812"/>
              <a:gd name="connsiteY3534" fmla="*/ 2718827 h 9297812"/>
              <a:gd name="connsiteX3535" fmla="*/ 2718827 h 9297812"/>
              <a:gd name="connsiteY3535" fmla="*/ 2718827 h 9297812"/>
              <a:gd name="connsiteX3536" fmla="*/ 2718827 h 9297812"/>
              <a:gd name="connsiteY3536" fmla="*/ 2718827 h 9297812"/>
              <a:gd name="connsiteX3537" fmla="*/ 2718827 h 9297812"/>
              <a:gd name="connsiteY3537" fmla="*/ 2718827 h 9297812"/>
              <a:gd name="connsiteX3538" fmla="*/ 2718827 h 9297812"/>
              <a:gd name="connsiteY3538" fmla="*/ 2718827 h 9297812"/>
              <a:gd name="connsiteX3539" fmla="*/ 2718827 h 9297812"/>
              <a:gd name="connsiteY3539" fmla="*/ 2718827 h 9297812"/>
              <a:gd name="connsiteX3540" fmla="*/ 2718827 h 9297812"/>
              <a:gd name="connsiteY3540" fmla="*/ 2718827 h 9297812"/>
              <a:gd name="connsiteX3541" fmla="*/ 2718827 h 9297812"/>
              <a:gd name="connsiteY3541" fmla="*/ 2718827 h 9297812"/>
              <a:gd name="connsiteX3542" fmla="*/ 2718827 h 9297812"/>
              <a:gd name="connsiteY3542" fmla="*/ 2718827 h 9297812"/>
              <a:gd name="connsiteX3543" fmla="*/ 2718827 h 9297812"/>
              <a:gd name="connsiteY3543" fmla="*/ 2718827 h 9297812"/>
              <a:gd name="connsiteX3544" fmla="*/ 2718827 h 9297812"/>
              <a:gd name="connsiteY3544" fmla="*/ 2718827 h 9297812"/>
              <a:gd name="connsiteX3545" fmla="*/ 2718827 h 9297812"/>
              <a:gd name="connsiteY3545" fmla="*/ 2718827 h 9297812"/>
              <a:gd name="connsiteX3546" fmla="*/ 2718827 h 9297812"/>
              <a:gd name="connsiteY3546" fmla="*/ 2718827 h 9297812"/>
              <a:gd name="connsiteX3547" fmla="*/ 2718827 h 9297812"/>
              <a:gd name="connsiteY3547" fmla="*/ 2718827 h 9297812"/>
              <a:gd name="connsiteX3548" fmla="*/ 2718827 h 9297812"/>
              <a:gd name="connsiteY3548" fmla="*/ 2718827 h 9297812"/>
              <a:gd name="connsiteX3549" fmla="*/ 2718827 h 9297812"/>
              <a:gd name="connsiteY3549" fmla="*/ 2718827 h 9297812"/>
              <a:gd name="connsiteX3550" fmla="*/ 2718827 h 9297812"/>
              <a:gd name="connsiteY3550" fmla="*/ 2718827 h 9297812"/>
              <a:gd name="connsiteX3551" fmla="*/ 2718827 h 9297812"/>
              <a:gd name="connsiteY3551" fmla="*/ 2718827 h 9297812"/>
              <a:gd name="connsiteX3552" fmla="*/ 2718827 h 9297812"/>
              <a:gd name="connsiteY3552" fmla="*/ 2718827 h 9297812"/>
              <a:gd name="connsiteX3553" fmla="*/ 2718827 h 9297812"/>
              <a:gd name="connsiteY3553" fmla="*/ 2718827 h 9297812"/>
              <a:gd name="connsiteX3554" fmla="*/ 2718827 h 9297812"/>
              <a:gd name="connsiteY3554" fmla="*/ 2718827 h 9297812"/>
              <a:gd name="connsiteX3555" fmla="*/ 2718827 h 9297812"/>
              <a:gd name="connsiteY3555" fmla="*/ 2718827 h 9297812"/>
              <a:gd name="connsiteX3556" fmla="*/ 2718827 h 9297812"/>
              <a:gd name="connsiteY3556" fmla="*/ 2718827 h 9297812"/>
              <a:gd name="connsiteX3557" fmla="*/ 2718827 h 9297812"/>
              <a:gd name="connsiteY3557" fmla="*/ 2718827 h 9297812"/>
              <a:gd name="connsiteX3558" fmla="*/ 2718827 h 9297812"/>
              <a:gd name="connsiteY3558" fmla="*/ 2718827 h 9297812"/>
              <a:gd name="connsiteX3559" fmla="*/ 2718827 h 9297812"/>
              <a:gd name="connsiteY3559" fmla="*/ 2718827 h 9297812"/>
              <a:gd name="connsiteX3560" fmla="*/ 2718827 h 9297812"/>
              <a:gd name="connsiteY3560" fmla="*/ 2718827 h 9297812"/>
              <a:gd name="connsiteX3561" fmla="*/ 2718827 h 9297812"/>
              <a:gd name="connsiteY3561" fmla="*/ 2718827 h 9297812"/>
              <a:gd name="connsiteX3562" fmla="*/ 2718827 h 9297812"/>
              <a:gd name="connsiteY3562" fmla="*/ 2718827 h 9297812"/>
              <a:gd name="connsiteX3563" fmla="*/ 2718827 h 9297812"/>
              <a:gd name="connsiteY3563" fmla="*/ 2718827 h 9297812"/>
              <a:gd name="connsiteX3564" fmla="*/ 2718827 h 9297812"/>
              <a:gd name="connsiteY3564" fmla="*/ 2718827 h 9297812"/>
              <a:gd name="connsiteX3565" fmla="*/ 2718827 h 9297812"/>
              <a:gd name="connsiteY3565" fmla="*/ 2718827 h 9297812"/>
              <a:gd name="connsiteX3566" fmla="*/ 2718827 h 9297812"/>
              <a:gd name="connsiteY3566" fmla="*/ 2718827 h 9297812"/>
              <a:gd name="connsiteX3567" fmla="*/ 2718827 h 9297812"/>
              <a:gd name="connsiteY3567" fmla="*/ 2718827 h 9297812"/>
              <a:gd name="connsiteX3568" fmla="*/ 2718827 h 9297812"/>
              <a:gd name="connsiteY3568" fmla="*/ 2718827 h 9297812"/>
              <a:gd name="connsiteX3569" fmla="*/ 2718827 h 9297812"/>
              <a:gd name="connsiteY3569" fmla="*/ 2718827 h 9297812"/>
              <a:gd name="connsiteX3570" fmla="*/ 2718827 h 9297812"/>
              <a:gd name="connsiteY3570" fmla="*/ 2718827 h 9297812"/>
              <a:gd name="connsiteX3571" fmla="*/ 2718827 h 9297812"/>
              <a:gd name="connsiteY3571" fmla="*/ 2718827 h 9297812"/>
              <a:gd name="connsiteX3572" fmla="*/ 2718827 h 9297812"/>
              <a:gd name="connsiteY3572" fmla="*/ 2718827 h 9297812"/>
              <a:gd name="connsiteX3573" fmla="*/ 2718827 h 9297812"/>
              <a:gd name="connsiteY3573" fmla="*/ 2718827 h 9297812"/>
              <a:gd name="connsiteX3574" fmla="*/ 2718827 h 9297812"/>
              <a:gd name="connsiteY3574" fmla="*/ 2718827 h 9297812"/>
              <a:gd name="connsiteX3575" fmla="*/ 2718827 h 9297812"/>
              <a:gd name="connsiteY3575" fmla="*/ 2718827 h 9297812"/>
              <a:gd name="connsiteX3576" fmla="*/ 2718827 h 9297812"/>
              <a:gd name="connsiteY3576" fmla="*/ 2718827 h 9297812"/>
              <a:gd name="connsiteX3577" fmla="*/ 2718827 h 9297812"/>
              <a:gd name="connsiteY3577" fmla="*/ 2718827 h 9297812"/>
              <a:gd name="connsiteX3578" fmla="*/ 2718827 h 9297812"/>
              <a:gd name="connsiteY3578" fmla="*/ 2718827 h 9297812"/>
              <a:gd name="connsiteX3579" fmla="*/ 2718827 h 9297812"/>
              <a:gd name="connsiteY3579" fmla="*/ 2718827 h 9297812"/>
              <a:gd name="connsiteX3580" fmla="*/ 2718827 h 9297812"/>
              <a:gd name="connsiteY3580" fmla="*/ 2718827 h 9297812"/>
              <a:gd name="connsiteX3581" fmla="*/ 2718827 h 9297812"/>
              <a:gd name="connsiteY3581" fmla="*/ 2718827 h 9297812"/>
              <a:gd name="connsiteX3582" fmla="*/ 2718827 h 9297812"/>
              <a:gd name="connsiteY3582" fmla="*/ 2718827 h 9297812"/>
              <a:gd name="connsiteX3583" fmla="*/ 2718827 h 9297812"/>
              <a:gd name="connsiteY3583" fmla="*/ 2718827 h 9297812"/>
              <a:gd name="connsiteX3584" fmla="*/ 2718827 h 9297812"/>
              <a:gd name="connsiteY3584" fmla="*/ 2718827 h 9297812"/>
              <a:gd name="connsiteX3585" fmla="*/ 2718827 h 9297812"/>
              <a:gd name="connsiteY3585" fmla="*/ 2718827 h 9297812"/>
              <a:gd name="connsiteX3586" fmla="*/ 2718827 h 9297812"/>
              <a:gd name="connsiteY3586" fmla="*/ 2718827 h 9297812"/>
              <a:gd name="connsiteX3587" fmla="*/ 2718827 h 9297812"/>
              <a:gd name="connsiteY3587" fmla="*/ 2718827 h 9297812"/>
              <a:gd name="connsiteX3588" fmla="*/ 2718827 h 9297812"/>
              <a:gd name="connsiteY3588" fmla="*/ 2718827 h 9297812"/>
              <a:gd name="connsiteX3589" fmla="*/ 2718827 h 9297812"/>
              <a:gd name="connsiteY3589" fmla="*/ 2718827 h 9297812"/>
              <a:gd name="connsiteX3590" fmla="*/ 2718827 h 9297812"/>
              <a:gd name="connsiteY3590" fmla="*/ 2718827 h 9297812"/>
              <a:gd name="connsiteX3591" fmla="*/ 2718827 h 9297812"/>
              <a:gd name="connsiteY3591" fmla="*/ 2718827 h 9297812"/>
              <a:gd name="connsiteX3592" fmla="*/ 2718827 h 9297812"/>
              <a:gd name="connsiteY3592" fmla="*/ 2718827 h 9297812"/>
              <a:gd name="connsiteX3593" fmla="*/ 2718827 h 9297812"/>
              <a:gd name="connsiteY3593" fmla="*/ 2718827 h 9297812"/>
              <a:gd name="connsiteX3594" fmla="*/ 2718827 h 9297812"/>
              <a:gd name="connsiteY3594" fmla="*/ 2718827 h 9297812"/>
              <a:gd name="connsiteX3595" fmla="*/ 2718827 h 9297812"/>
              <a:gd name="connsiteY3595" fmla="*/ 2718827 h 9297812"/>
              <a:gd name="connsiteX3596" fmla="*/ 2718827 h 9297812"/>
              <a:gd name="connsiteY3596" fmla="*/ 2718827 h 9297812"/>
              <a:gd name="connsiteX3597" fmla="*/ 2718827 h 9297812"/>
              <a:gd name="connsiteY3597" fmla="*/ 2718827 h 9297812"/>
              <a:gd name="connsiteX3598" fmla="*/ 2718827 h 9297812"/>
              <a:gd name="connsiteY3598" fmla="*/ 2718827 h 9297812"/>
              <a:gd name="connsiteX3599" fmla="*/ 2718827 h 9297812"/>
              <a:gd name="connsiteY3599" fmla="*/ 2718827 h 9297812"/>
              <a:gd name="connsiteX3600" fmla="*/ 2718827 h 9297812"/>
              <a:gd name="connsiteY3600" fmla="*/ 2718827 h 9297812"/>
              <a:gd name="connsiteX3601" fmla="*/ 2718827 h 9297812"/>
              <a:gd name="connsiteY3601" fmla="*/ 2718827 h 9297812"/>
              <a:gd name="connsiteX3602" fmla="*/ 2718827 h 9297812"/>
              <a:gd name="connsiteY3602" fmla="*/ 2718827 h 9297812"/>
              <a:gd name="connsiteX3603" fmla="*/ 2718827 h 9297812"/>
              <a:gd name="connsiteY3603" fmla="*/ 2718827 h 9297812"/>
              <a:gd name="connsiteX3604" fmla="*/ 2718827 h 9297812"/>
              <a:gd name="connsiteY3604" fmla="*/ 2718827 h 9297812"/>
              <a:gd name="connsiteX3605" fmla="*/ 2718827 h 9297812"/>
              <a:gd name="connsiteY3605" fmla="*/ 2718827 h 9297812"/>
              <a:gd name="connsiteX3606" fmla="*/ 2718827 h 9297812"/>
              <a:gd name="connsiteY3606" fmla="*/ 2718827 h 9297812"/>
              <a:gd name="connsiteX3607" fmla="*/ 2718827 h 9297812"/>
              <a:gd name="connsiteY3607" fmla="*/ 2718827 h 9297812"/>
              <a:gd name="connsiteX3608" fmla="*/ 2718827 h 9297812"/>
              <a:gd name="connsiteY3608" fmla="*/ 2718827 h 9297812"/>
              <a:gd name="connsiteX3609" fmla="*/ 2718827 h 9297812"/>
              <a:gd name="connsiteY3609" fmla="*/ 2718827 h 9297812"/>
              <a:gd name="connsiteX3610" fmla="*/ 2718827 h 9297812"/>
              <a:gd name="connsiteY3610" fmla="*/ 2718827 h 9297812"/>
              <a:gd name="connsiteX3611" fmla="*/ 2718827 h 9297812"/>
              <a:gd name="connsiteY3611" fmla="*/ 2718827 h 9297812"/>
              <a:gd name="connsiteX3612" fmla="*/ 2718827 h 9297812"/>
              <a:gd name="connsiteY3612" fmla="*/ 2718827 h 9297812"/>
              <a:gd name="connsiteX3613" fmla="*/ 2718827 h 9297812"/>
              <a:gd name="connsiteY3613" fmla="*/ 2718827 h 9297812"/>
              <a:gd name="connsiteX3614" fmla="*/ 2718827 h 9297812"/>
              <a:gd name="connsiteY3614" fmla="*/ 2718827 h 9297812"/>
              <a:gd name="connsiteX3615" fmla="*/ 2718827 h 9297812"/>
              <a:gd name="connsiteY3615" fmla="*/ 2718827 h 9297812"/>
              <a:gd name="connsiteX3616" fmla="*/ 2718827 h 9297812"/>
              <a:gd name="connsiteY3616" fmla="*/ 2718827 h 9297812"/>
              <a:gd name="connsiteX3617" fmla="*/ 2718827 h 9297812"/>
              <a:gd name="connsiteY3617" fmla="*/ 2718827 h 9297812"/>
              <a:gd name="connsiteX3618" fmla="*/ 2718827 h 9297812"/>
              <a:gd name="connsiteY3618" fmla="*/ 2718827 h 9297812"/>
              <a:gd name="connsiteX3619" fmla="*/ 2718827 h 9297812"/>
              <a:gd name="connsiteY3619" fmla="*/ 2718827 h 9297812"/>
              <a:gd name="connsiteX3620" fmla="*/ 2718827 h 9297812"/>
              <a:gd name="connsiteY3620" fmla="*/ 2718827 h 9297812"/>
              <a:gd name="connsiteX3621" fmla="*/ 2718827 h 9297812"/>
              <a:gd name="connsiteY3621" fmla="*/ 2718827 h 9297812"/>
              <a:gd name="connsiteX3622" fmla="*/ 2718827 h 9297812"/>
              <a:gd name="connsiteY3622" fmla="*/ 2718827 h 9297812"/>
              <a:gd name="connsiteX3623" fmla="*/ 2718827 h 9297812"/>
              <a:gd name="connsiteY3623" fmla="*/ 2718827 h 9297812"/>
              <a:gd name="connsiteX3624" fmla="*/ 2718827 h 9297812"/>
              <a:gd name="connsiteY3624" fmla="*/ 2718827 h 9297812"/>
              <a:gd name="connsiteX3625" fmla="*/ 2718827 h 9297812"/>
              <a:gd name="connsiteY3625" fmla="*/ 2718827 h 9297812"/>
              <a:gd name="connsiteX3626" fmla="*/ 2718827 h 9297812"/>
              <a:gd name="connsiteY3626" fmla="*/ 2718827 h 9297812"/>
              <a:gd name="connsiteX3627" fmla="*/ 2718827 h 9297812"/>
              <a:gd name="connsiteY3627" fmla="*/ 2718827 h 9297812"/>
              <a:gd name="connsiteX3628" fmla="*/ 2718827 h 9297812"/>
              <a:gd name="connsiteY3628" fmla="*/ 2718827 h 9297812"/>
              <a:gd name="connsiteX3629" fmla="*/ 2718827 h 9297812"/>
              <a:gd name="connsiteY3629" fmla="*/ 2718827 h 9297812"/>
              <a:gd name="connsiteX3630" fmla="*/ 2718827 h 9297812"/>
              <a:gd name="connsiteY3630" fmla="*/ 2718827 h 9297812"/>
              <a:gd name="connsiteX3631" fmla="*/ 2718827 h 9297812"/>
              <a:gd name="connsiteY3631" fmla="*/ 2718827 h 9297812"/>
              <a:gd name="connsiteX3632" fmla="*/ 2718827 h 9297812"/>
              <a:gd name="connsiteY3632" fmla="*/ 2718827 h 9297812"/>
              <a:gd name="connsiteX3633" fmla="*/ 2718827 h 9297812"/>
              <a:gd name="connsiteY3633" fmla="*/ 2718827 h 9297812"/>
              <a:gd name="connsiteX3634" fmla="*/ 2718827 h 9297812"/>
              <a:gd name="connsiteY3634" fmla="*/ 2718827 h 9297812"/>
              <a:gd name="connsiteX3635" fmla="*/ 2718827 h 9297812"/>
              <a:gd name="connsiteY3635" fmla="*/ 2718827 h 9297812"/>
              <a:gd name="connsiteX3636" fmla="*/ 2718827 h 9297812"/>
              <a:gd name="connsiteY3636" fmla="*/ 2718827 h 9297812"/>
              <a:gd name="connsiteX3637" fmla="*/ 2718827 h 9297812"/>
              <a:gd name="connsiteY3637" fmla="*/ 2718827 h 9297812"/>
              <a:gd name="connsiteX3638" fmla="*/ 2718827 h 9297812"/>
              <a:gd name="connsiteY3638" fmla="*/ 2718827 h 9297812"/>
              <a:gd name="connsiteX3639" fmla="*/ 2718827 h 9297812"/>
              <a:gd name="connsiteY3639" fmla="*/ 2718827 h 9297812"/>
              <a:gd name="connsiteX3640" fmla="*/ 2718827 h 9297812"/>
              <a:gd name="connsiteY3640" fmla="*/ 2718827 h 9297812"/>
              <a:gd name="connsiteX3641" fmla="*/ 2718827 h 9297812"/>
              <a:gd name="connsiteY3641" fmla="*/ 2718827 h 9297812"/>
              <a:gd name="connsiteX3642" fmla="*/ 2718827 h 9297812"/>
              <a:gd name="connsiteY3642" fmla="*/ 2718827 h 9297812"/>
              <a:gd name="connsiteX3643" fmla="*/ 2718827 h 9297812"/>
              <a:gd name="connsiteY3643" fmla="*/ 2718827 h 9297812"/>
              <a:gd name="connsiteX3644" fmla="*/ 2718827 h 9297812"/>
              <a:gd name="connsiteY3644" fmla="*/ 2718827 h 9297812"/>
              <a:gd name="connsiteX3645" fmla="*/ 2718827 h 9297812"/>
              <a:gd name="connsiteY3645" fmla="*/ 2718827 h 9297812"/>
              <a:gd name="connsiteX3646" fmla="*/ 2718827 h 9297812"/>
              <a:gd name="connsiteY3646" fmla="*/ 2718827 h 9297812"/>
              <a:gd name="connsiteX3647" fmla="*/ 2718827 h 9297812"/>
              <a:gd name="connsiteY3647" fmla="*/ 2718827 h 9297812"/>
              <a:gd name="connsiteX3648" fmla="*/ 2718827 h 9297812"/>
              <a:gd name="connsiteY3648" fmla="*/ 2718827 h 9297812"/>
              <a:gd name="connsiteX3649" fmla="*/ 2718827 h 9297812"/>
              <a:gd name="connsiteY3649" fmla="*/ 2718827 h 9297812"/>
              <a:gd name="connsiteX3650" fmla="*/ 2718827 h 9297812"/>
              <a:gd name="connsiteY3650" fmla="*/ 2718827 h 9297812"/>
              <a:gd name="connsiteX3651" fmla="*/ 2718827 h 9297812"/>
              <a:gd name="connsiteY3651" fmla="*/ 2718827 h 9297812"/>
              <a:gd name="connsiteX3652" fmla="*/ 2718827 h 9297812"/>
              <a:gd name="connsiteY3652" fmla="*/ 2718827 h 9297812"/>
              <a:gd name="connsiteX3653" fmla="*/ 2718827 h 9297812"/>
              <a:gd name="connsiteY3653" fmla="*/ 2718827 h 9297812"/>
              <a:gd name="connsiteX3654" fmla="*/ 2718827 h 9297812"/>
              <a:gd name="connsiteY3654" fmla="*/ 2718827 h 9297812"/>
              <a:gd name="connsiteX3655" fmla="*/ 2718827 h 9297812"/>
              <a:gd name="connsiteY3655" fmla="*/ 2718827 h 9297812"/>
              <a:gd name="connsiteX3656" fmla="*/ 2718827 h 9297812"/>
              <a:gd name="connsiteY3656" fmla="*/ 2718827 h 9297812"/>
              <a:gd name="connsiteX3657" fmla="*/ 2718827 h 9297812"/>
              <a:gd name="connsiteY3657" fmla="*/ 2718827 h 9297812"/>
              <a:gd name="connsiteX3658" fmla="*/ 2718827 h 9297812"/>
              <a:gd name="connsiteY3658" fmla="*/ 2718827 h 9297812"/>
              <a:gd name="connsiteX3659" fmla="*/ 2718827 h 9297812"/>
              <a:gd name="connsiteY3659" fmla="*/ 2718827 h 9297812"/>
              <a:gd name="connsiteX3660" fmla="*/ 2718827 h 9297812"/>
              <a:gd name="connsiteY3660" fmla="*/ 2718827 h 9297812"/>
              <a:gd name="connsiteX3661" fmla="*/ 2718827 h 9297812"/>
              <a:gd name="connsiteY3661" fmla="*/ 2718827 h 9297812"/>
              <a:gd name="connsiteX3662" fmla="*/ 2718827 h 9297812"/>
              <a:gd name="connsiteY3662" fmla="*/ 2718827 h 9297812"/>
              <a:gd name="connsiteX3663" fmla="*/ 2718827 h 9297812"/>
              <a:gd name="connsiteY3663" fmla="*/ 2718827 h 9297812"/>
              <a:gd name="connsiteX3664" fmla="*/ 2718827 h 9297812"/>
              <a:gd name="connsiteY3664" fmla="*/ 2718827 h 9297812"/>
              <a:gd name="connsiteX3665" fmla="*/ 2718827 h 9297812"/>
              <a:gd name="connsiteY3665" fmla="*/ 2718827 h 9297812"/>
              <a:gd name="connsiteX3666" fmla="*/ 2718827 h 9297812"/>
              <a:gd name="connsiteY3666" fmla="*/ 2718827 h 9297812"/>
              <a:gd name="connsiteX3667" fmla="*/ 2718827 h 9297812"/>
              <a:gd name="connsiteY3667" fmla="*/ 2718827 h 9297812"/>
              <a:gd name="connsiteX3668" fmla="*/ 2718827 h 9297812"/>
              <a:gd name="connsiteY3668" fmla="*/ 2718827 h 9297812"/>
              <a:gd name="connsiteX3669" fmla="*/ 2718827 h 9297812"/>
              <a:gd name="connsiteY3669" fmla="*/ 2718827 h 9297812"/>
              <a:gd name="connsiteX3670" fmla="*/ 2718827 h 9297812"/>
              <a:gd name="connsiteY3670" fmla="*/ 2718827 h 9297812"/>
              <a:gd name="connsiteX3671" fmla="*/ 2718827 h 9297812"/>
              <a:gd name="connsiteY3671" fmla="*/ 2718827 h 9297812"/>
              <a:gd name="connsiteX3672" fmla="*/ 2718827 h 9297812"/>
              <a:gd name="connsiteY3672" fmla="*/ 2718827 h 9297812"/>
              <a:gd name="connsiteX3673" fmla="*/ 2718827 h 9297812"/>
              <a:gd name="connsiteY3673" fmla="*/ 2718827 h 9297812"/>
              <a:gd name="connsiteX3674" fmla="*/ 2718827 h 9297812"/>
              <a:gd name="connsiteY3674" fmla="*/ 2718827 h 9297812"/>
              <a:gd name="connsiteX3675" fmla="*/ 2718827 h 9297812"/>
              <a:gd name="connsiteY3675" fmla="*/ 2718827 h 9297812"/>
              <a:gd name="connsiteX3676" fmla="*/ 2718827 h 9297812"/>
              <a:gd name="connsiteY3676" fmla="*/ 2718827 h 9297812"/>
              <a:gd name="connsiteX3677" fmla="*/ 2718827 h 9297812"/>
              <a:gd name="connsiteY3677" fmla="*/ 2718827 h 9297812"/>
              <a:gd name="connsiteX3678" fmla="*/ 2718827 h 9297812"/>
              <a:gd name="connsiteY3678" fmla="*/ 2718827 h 9297812"/>
              <a:gd name="connsiteX3679" fmla="*/ 2718827 h 9297812"/>
              <a:gd name="connsiteY3679" fmla="*/ 2718827 h 9297812"/>
              <a:gd name="connsiteX3680" fmla="*/ 2718827 h 9297812"/>
              <a:gd name="connsiteY3680" fmla="*/ 2718827 h 9297812"/>
              <a:gd name="connsiteX3681" fmla="*/ 2718827 h 9297812"/>
              <a:gd name="connsiteY3681" fmla="*/ 2718827 h 9297812"/>
              <a:gd name="connsiteX3682" fmla="*/ 2718827 h 9297812"/>
              <a:gd name="connsiteY3682" fmla="*/ 2718827 h 9297812"/>
              <a:gd name="connsiteX3683" fmla="*/ 2718827 h 9297812"/>
              <a:gd name="connsiteY3683" fmla="*/ 2718827 h 9297812"/>
              <a:gd name="connsiteX3684" fmla="*/ 2718827 h 9297812"/>
              <a:gd name="connsiteY3684" fmla="*/ 2718827 h 9297812"/>
              <a:gd name="connsiteX3685" fmla="*/ 2718827 h 9297812"/>
              <a:gd name="connsiteY3685" fmla="*/ 2718827 h 9297812"/>
              <a:gd name="connsiteX3686" fmla="*/ 2718827 h 9297812"/>
              <a:gd name="connsiteY3686" fmla="*/ 2718827 h 9297812"/>
              <a:gd name="connsiteX3687" fmla="*/ 2718827 h 9297812"/>
              <a:gd name="connsiteY3687" fmla="*/ 2718827 h 9297812"/>
              <a:gd name="connsiteX3688" fmla="*/ 2718827 h 9297812"/>
              <a:gd name="connsiteY3688" fmla="*/ 2718827 h 9297812"/>
              <a:gd name="connsiteX3689" fmla="*/ 2718827 h 9297812"/>
              <a:gd name="connsiteY3689" fmla="*/ 2718827 h 9297812"/>
              <a:gd name="connsiteX3690" fmla="*/ 2718827 h 9297812"/>
              <a:gd name="connsiteY3690" fmla="*/ 2718827 h 9297812"/>
              <a:gd name="connsiteX3691" fmla="*/ 2718827 h 9297812"/>
              <a:gd name="connsiteY3691" fmla="*/ 2718827 h 9297812"/>
              <a:gd name="connsiteX3692" fmla="*/ 2718827 h 9297812"/>
              <a:gd name="connsiteY3692" fmla="*/ 2718827 h 9297812"/>
              <a:gd name="connsiteX3693" fmla="*/ 2718827 h 9297812"/>
              <a:gd name="connsiteY3693" fmla="*/ 2718827 h 9297812"/>
              <a:gd name="connsiteX3694" fmla="*/ 2718827 h 9297812"/>
              <a:gd name="connsiteY3694" fmla="*/ 2718827 h 9297812"/>
              <a:gd name="connsiteX3695" fmla="*/ 2718827 h 9297812"/>
              <a:gd name="connsiteY3695" fmla="*/ 2718827 h 9297812"/>
              <a:gd name="connsiteX3696" fmla="*/ 2718827 h 9297812"/>
              <a:gd name="connsiteY3696" fmla="*/ 2718827 h 9297812"/>
              <a:gd name="connsiteX3697" fmla="*/ 2718827 h 9297812"/>
              <a:gd name="connsiteY3697" fmla="*/ 2718827 h 9297812"/>
              <a:gd name="connsiteX3698" fmla="*/ 2718827 h 9297812"/>
              <a:gd name="connsiteY3698" fmla="*/ 2718827 h 9297812"/>
              <a:gd name="connsiteX3699" fmla="*/ 2718827 h 9297812"/>
              <a:gd name="connsiteY3699" fmla="*/ 2718827 h 9297812"/>
              <a:gd name="connsiteX3700" fmla="*/ 2718827 h 9297812"/>
              <a:gd name="connsiteY3700" fmla="*/ 2718827 h 9297812"/>
              <a:gd name="connsiteX3701" fmla="*/ 2718827 h 9297812"/>
              <a:gd name="connsiteY3701" fmla="*/ 2718827 h 9297812"/>
              <a:gd name="connsiteX3702" fmla="*/ 2718827 h 9297812"/>
              <a:gd name="connsiteY3702" fmla="*/ 2718827 h 9297812"/>
              <a:gd name="connsiteX3703" fmla="*/ 2718827 h 9297812"/>
              <a:gd name="connsiteY3703" fmla="*/ 2718827 h 9297812"/>
              <a:gd name="connsiteX3704" fmla="*/ 2718827 h 9297812"/>
              <a:gd name="connsiteY3704" fmla="*/ 2718827 h 9297812"/>
              <a:gd name="connsiteX3705" fmla="*/ 2718827 h 9297812"/>
              <a:gd name="connsiteY3705" fmla="*/ 2718827 h 9297812"/>
              <a:gd name="connsiteX3706" fmla="*/ 2718827 h 9297812"/>
              <a:gd name="connsiteY3706" fmla="*/ 2718827 h 9297812"/>
              <a:gd name="connsiteX3707" fmla="*/ 2718827 h 9297812"/>
              <a:gd name="connsiteY3707" fmla="*/ 2718827 h 9297812"/>
              <a:gd name="connsiteX3708" fmla="*/ 2718827 h 9297812"/>
              <a:gd name="connsiteY3708" fmla="*/ 2718827 h 9297812"/>
              <a:gd name="connsiteX3709" fmla="*/ 2718827 h 9297812"/>
              <a:gd name="connsiteY3709" fmla="*/ 2718827 h 9297812"/>
              <a:gd name="connsiteX3710" fmla="*/ 2718827 h 9297812"/>
              <a:gd name="connsiteY3710" fmla="*/ 2718827 h 9297812"/>
              <a:gd name="connsiteX3711" fmla="*/ 2718827 h 9297812"/>
              <a:gd name="connsiteY3711" fmla="*/ 2718827 h 9297812"/>
              <a:gd name="connsiteX3712" fmla="*/ 2718827 h 9297812"/>
              <a:gd name="connsiteY3712" fmla="*/ 2718827 h 9297812"/>
              <a:gd name="connsiteX3713" fmla="*/ 2718827 h 9297812"/>
              <a:gd name="connsiteY3713" fmla="*/ 2718827 h 9297812"/>
              <a:gd name="connsiteX3714" fmla="*/ 2718827 h 9297812"/>
              <a:gd name="connsiteY3714" fmla="*/ 2718827 h 9297812"/>
              <a:gd name="connsiteX3715" fmla="*/ 2718827 h 9297812"/>
              <a:gd name="connsiteY3715" fmla="*/ 2718827 h 9297812"/>
              <a:gd name="connsiteX3716" fmla="*/ 2718827 h 9297812"/>
              <a:gd name="connsiteY3716" fmla="*/ 2718827 h 9297812"/>
              <a:gd name="connsiteX3717" fmla="*/ 2718827 h 9297812"/>
              <a:gd name="connsiteY3717" fmla="*/ 2718827 h 9297812"/>
              <a:gd name="connsiteX3718" fmla="*/ 2718827 h 9297812"/>
              <a:gd name="connsiteY3718" fmla="*/ 2718827 h 9297812"/>
              <a:gd name="connsiteX3719" fmla="*/ 2718827 h 9297812"/>
              <a:gd name="connsiteY3719" fmla="*/ 2718827 h 9297812"/>
              <a:gd name="connsiteX3720" fmla="*/ 2718827 h 9297812"/>
              <a:gd name="connsiteY3720" fmla="*/ 2718827 h 9297812"/>
              <a:gd name="connsiteX3721" fmla="*/ 2718827 h 9297812"/>
              <a:gd name="connsiteY3721" fmla="*/ 2718827 h 9297812"/>
              <a:gd name="connsiteX3722" fmla="*/ 2718827 h 9297812"/>
              <a:gd name="connsiteY3722" fmla="*/ 2718827 h 9297812"/>
              <a:gd name="connsiteX3723" fmla="*/ 2718827 h 9297812"/>
              <a:gd name="connsiteY3723" fmla="*/ 2718827 h 9297812"/>
              <a:gd name="connsiteX3724" fmla="*/ 2718827 h 9297812"/>
              <a:gd name="connsiteY3724" fmla="*/ 2718827 h 9297812"/>
              <a:gd name="connsiteX3725" fmla="*/ 2718827 h 9297812"/>
              <a:gd name="connsiteY3725" fmla="*/ 2718827 h 9297812"/>
              <a:gd name="connsiteX3726" fmla="*/ 2718827 h 9297812"/>
              <a:gd name="connsiteY3726" fmla="*/ 2718827 h 9297812"/>
              <a:gd name="connsiteX3727" fmla="*/ 2718827 h 9297812"/>
              <a:gd name="connsiteY3727" fmla="*/ 2718827 h 9297812"/>
              <a:gd name="connsiteX3728" fmla="*/ 2718827 h 9297812"/>
              <a:gd name="connsiteY3728" fmla="*/ 2718827 h 9297812"/>
              <a:gd name="connsiteX3729" fmla="*/ 2718827 h 9297812"/>
              <a:gd name="connsiteY3729" fmla="*/ 2718827 h 9297812"/>
              <a:gd name="connsiteX3730" fmla="*/ 2718827 h 9297812"/>
              <a:gd name="connsiteY3730" fmla="*/ 2718827 h 9297812"/>
              <a:gd name="connsiteX3731" fmla="*/ 2718827 h 9297812"/>
              <a:gd name="connsiteY3731" fmla="*/ 2718827 h 9297812"/>
              <a:gd name="connsiteX3732" fmla="*/ 2718827 h 9297812"/>
              <a:gd name="connsiteY3732" fmla="*/ 2718827 h 9297812"/>
              <a:gd name="connsiteX3733" fmla="*/ 2718827 h 9297812"/>
              <a:gd name="connsiteY3733" fmla="*/ 2718827 h 9297812"/>
              <a:gd name="connsiteX3734" fmla="*/ 2718827 h 9297812"/>
              <a:gd name="connsiteY3734" fmla="*/ 2718827 h 9297812"/>
              <a:gd name="connsiteX3735" fmla="*/ 2718827 h 9297812"/>
              <a:gd name="connsiteY3735" fmla="*/ 2718827 h 9297812"/>
              <a:gd name="connsiteX3736" fmla="*/ 2718827 h 9297812"/>
              <a:gd name="connsiteY3736" fmla="*/ 2718827 h 9297812"/>
              <a:gd name="connsiteX3737" fmla="*/ 2718827 h 9297812"/>
              <a:gd name="connsiteY3737" fmla="*/ 2718827 h 9297812"/>
              <a:gd name="connsiteX3738" fmla="*/ 2718827 h 9297812"/>
              <a:gd name="connsiteY3738" fmla="*/ 2718827 h 9297812"/>
              <a:gd name="connsiteX3739" fmla="*/ 2718827 h 9297812"/>
              <a:gd name="connsiteY3739" fmla="*/ 2718827 h 9297812"/>
              <a:gd name="connsiteX3740" fmla="*/ 2718827 h 9297812"/>
              <a:gd name="connsiteY3740" fmla="*/ 2718827 h 9297812"/>
              <a:gd name="connsiteX3741" fmla="*/ 2718827 h 9297812"/>
              <a:gd name="connsiteY3741" fmla="*/ 2718827 h 9297812"/>
              <a:gd name="connsiteX3742" fmla="*/ 2718827 h 9297812"/>
              <a:gd name="connsiteY3742" fmla="*/ 2718827 h 9297812"/>
              <a:gd name="connsiteX3743" fmla="*/ 2718827 h 9297812"/>
              <a:gd name="connsiteY3743" fmla="*/ 2718827 h 9297812"/>
              <a:gd name="connsiteX3744" fmla="*/ 2718827 h 9297812"/>
              <a:gd name="connsiteY3744" fmla="*/ 2718827 h 9297812"/>
              <a:gd name="connsiteX3745" fmla="*/ 2718827 h 9297812"/>
              <a:gd name="connsiteY3745" fmla="*/ 2718827 h 9297812"/>
              <a:gd name="connsiteX3746" fmla="*/ 2718827 h 9297812"/>
              <a:gd name="connsiteY3746" fmla="*/ 2718827 h 9297812"/>
              <a:gd name="connsiteX3747" fmla="*/ 2718827 h 9297812"/>
              <a:gd name="connsiteY3747" fmla="*/ 2718827 h 9297812"/>
              <a:gd name="connsiteX3748" fmla="*/ 2718827 h 9297812"/>
              <a:gd name="connsiteY3748" fmla="*/ 2718827 h 9297812"/>
              <a:gd name="connsiteX3749" fmla="*/ 2718827 h 9297812"/>
              <a:gd name="connsiteY3749" fmla="*/ 2718827 h 9297812"/>
              <a:gd name="connsiteX3750" fmla="*/ 2718827 h 9297812"/>
              <a:gd name="connsiteY3750" fmla="*/ 2718827 h 9297812"/>
              <a:gd name="connsiteX3751" fmla="*/ 2718827 h 9297812"/>
              <a:gd name="connsiteY3751" fmla="*/ 2718827 h 9297812"/>
              <a:gd name="connsiteX3752" fmla="*/ 2718827 h 9297812"/>
              <a:gd name="connsiteY3752" fmla="*/ 2718827 h 9297812"/>
              <a:gd name="connsiteX3753" fmla="*/ 2718827 h 9297812"/>
              <a:gd name="connsiteY3753" fmla="*/ 2718827 h 9297812"/>
              <a:gd name="connsiteX3754" fmla="*/ 2718827 h 9297812"/>
              <a:gd name="connsiteY3754" fmla="*/ 2718827 h 9297812"/>
              <a:gd name="connsiteX3755" fmla="*/ 2718827 h 9297812"/>
              <a:gd name="connsiteY3755" fmla="*/ 2718827 h 9297812"/>
              <a:gd name="connsiteX3756" fmla="*/ 2718827 h 9297812"/>
              <a:gd name="connsiteY3756" fmla="*/ 2718827 h 9297812"/>
              <a:gd name="connsiteX3757" fmla="*/ 2718827 h 9297812"/>
              <a:gd name="connsiteY3757" fmla="*/ 2718827 h 9297812"/>
              <a:gd name="connsiteX3758" fmla="*/ 2718827 h 9297812"/>
              <a:gd name="connsiteY3758" fmla="*/ 2718827 h 9297812"/>
              <a:gd name="connsiteX3759" fmla="*/ 2718827 h 9297812"/>
              <a:gd name="connsiteY3759" fmla="*/ 2718827 h 9297812"/>
              <a:gd name="connsiteX3760" fmla="*/ 2718827 h 9297812"/>
              <a:gd name="connsiteY3760" fmla="*/ 2718827 h 9297812"/>
              <a:gd name="connsiteX3761" fmla="*/ 2718827 h 9297812"/>
              <a:gd name="connsiteY3761" fmla="*/ 2718827 h 9297812"/>
              <a:gd name="connsiteX3762" fmla="*/ 2718827 h 9297812"/>
              <a:gd name="connsiteY3762" fmla="*/ 2718827 h 9297812"/>
              <a:gd name="connsiteX3763" fmla="*/ 2718827 h 9297812"/>
              <a:gd name="connsiteY3763" fmla="*/ 2718827 h 9297812"/>
              <a:gd name="connsiteX3764" fmla="*/ 2718827 h 9297812"/>
              <a:gd name="connsiteY3764" fmla="*/ 2718827 h 9297812"/>
              <a:gd name="connsiteX3765" fmla="*/ 2718827 h 9297812"/>
              <a:gd name="connsiteY3765" fmla="*/ 2718827 h 9297812"/>
              <a:gd name="connsiteX3766" fmla="*/ 2718827 h 9297812"/>
              <a:gd name="connsiteY3766" fmla="*/ 2718827 h 9297812"/>
              <a:gd name="connsiteX3767" fmla="*/ 2718827 h 9297812"/>
              <a:gd name="connsiteY3767" fmla="*/ 2718827 h 9297812"/>
              <a:gd name="connsiteX3768" fmla="*/ 2718827 h 9297812"/>
              <a:gd name="connsiteY3768" fmla="*/ 2718827 h 9297812"/>
              <a:gd name="connsiteX3769" fmla="*/ 2718827 h 9297812"/>
              <a:gd name="connsiteY3769" fmla="*/ 2718827 h 9297812"/>
              <a:gd name="connsiteX3770" fmla="*/ 2718827 h 9297812"/>
              <a:gd name="connsiteY3770" fmla="*/ 2718827 h 9297812"/>
              <a:gd name="connsiteX3771" fmla="*/ 2718827 h 9297812"/>
              <a:gd name="connsiteY3771" fmla="*/ 2718827 h 9297812"/>
              <a:gd name="connsiteX3772" fmla="*/ 2718827 h 9297812"/>
              <a:gd name="connsiteY3772" fmla="*/ 2718827 h 9297812"/>
              <a:gd name="connsiteX3773" fmla="*/ 2718827 h 9297812"/>
              <a:gd name="connsiteY3773" fmla="*/ 2718827 h 9297812"/>
              <a:gd name="connsiteX3774" fmla="*/ 2718827 h 9297812"/>
              <a:gd name="connsiteY3774" fmla="*/ 2718827 h 9297812"/>
              <a:gd name="connsiteX3775" fmla="*/ 2718827 h 9297812"/>
              <a:gd name="connsiteY3775" fmla="*/ 2718827 h 9297812"/>
              <a:gd name="connsiteX3776" fmla="*/ 2718827 h 9297812"/>
              <a:gd name="connsiteY3776" fmla="*/ 2718827 h 9297812"/>
              <a:gd name="connsiteX3777" fmla="*/ 2718827 h 9297812"/>
              <a:gd name="connsiteY3777" fmla="*/ 2718827 h 9297812"/>
              <a:gd name="connsiteX3778" fmla="*/ 2718827 h 9297812"/>
              <a:gd name="connsiteY3778" fmla="*/ 2718827 h 9297812"/>
              <a:gd name="connsiteX3779" fmla="*/ 2718827 h 9297812"/>
              <a:gd name="connsiteY3779" fmla="*/ 2718827 h 9297812"/>
              <a:gd name="connsiteX3780" fmla="*/ 2718827 h 9297812"/>
              <a:gd name="connsiteY3780" fmla="*/ 2718827 h 9297812"/>
              <a:gd name="connsiteX3781" fmla="*/ 2718827 h 9297812"/>
              <a:gd name="connsiteY3781" fmla="*/ 2718827 h 9297812"/>
              <a:gd name="connsiteX3782" fmla="*/ 2718827 h 9297812"/>
              <a:gd name="connsiteY3782" fmla="*/ 2718827 h 9297812"/>
              <a:gd name="connsiteX3783" fmla="*/ 2718827 h 9297812"/>
              <a:gd name="connsiteY3783" fmla="*/ 2718827 h 9297812"/>
              <a:gd name="connsiteX3784" fmla="*/ 2718827 h 9297812"/>
              <a:gd name="connsiteY3784" fmla="*/ 2718827 h 9297812"/>
              <a:gd name="connsiteX3785" fmla="*/ 2718827 h 9297812"/>
              <a:gd name="connsiteY3785" fmla="*/ 2718827 h 9297812"/>
              <a:gd name="connsiteX3786" fmla="*/ 2718827 h 9297812"/>
              <a:gd name="connsiteY3786" fmla="*/ 2718827 h 9297812"/>
              <a:gd name="connsiteX3787" fmla="*/ 2718827 h 9297812"/>
              <a:gd name="connsiteY3787" fmla="*/ 2718827 h 9297812"/>
              <a:gd name="connsiteX3788" fmla="*/ 2718827 h 9297812"/>
              <a:gd name="connsiteY3788" fmla="*/ 2718827 h 9297812"/>
              <a:gd name="connsiteX3789" fmla="*/ 2718827 h 9297812"/>
              <a:gd name="connsiteY3789" fmla="*/ 2718827 h 9297812"/>
              <a:gd name="connsiteX3790" fmla="*/ 2718827 h 9297812"/>
              <a:gd name="connsiteY3790" fmla="*/ 2718827 h 9297812"/>
              <a:gd name="connsiteX3791" fmla="*/ 2718827 h 9297812"/>
              <a:gd name="connsiteY3791" fmla="*/ 2718827 h 9297812"/>
              <a:gd name="connsiteX3792" fmla="*/ 2718827 h 9297812"/>
              <a:gd name="connsiteY3792" fmla="*/ 2718827 h 9297812"/>
              <a:gd name="connsiteX3793" fmla="*/ 2718827 h 9297812"/>
              <a:gd name="connsiteY3793" fmla="*/ 2718827 h 9297812"/>
              <a:gd name="connsiteX3794" fmla="*/ 2718827 h 9297812"/>
              <a:gd name="connsiteY3794" fmla="*/ 2718827 h 9297812"/>
              <a:gd name="connsiteX3795" fmla="*/ 2718827 h 9297812"/>
              <a:gd name="connsiteY3795" fmla="*/ 2718827 h 9297812"/>
              <a:gd name="connsiteX3796" fmla="*/ 2718827 h 9297812"/>
              <a:gd name="connsiteY3796" fmla="*/ 2718827 h 9297812"/>
              <a:gd name="connsiteX3797" fmla="*/ 2718827 h 9297812"/>
              <a:gd name="connsiteY3797" fmla="*/ 2718827 h 9297812"/>
              <a:gd name="connsiteX3798" fmla="*/ 2718827 h 9297812"/>
              <a:gd name="connsiteY3798" fmla="*/ 2718827 h 9297812"/>
              <a:gd name="connsiteX3799" fmla="*/ 2718827 h 9297812"/>
              <a:gd name="connsiteY3799" fmla="*/ 2718827 h 9297812"/>
              <a:gd name="connsiteX3800" fmla="*/ 2718827 h 9297812"/>
              <a:gd name="connsiteY3800" fmla="*/ 2718827 h 9297812"/>
              <a:gd name="connsiteX3801" fmla="*/ 2718827 h 9297812"/>
              <a:gd name="connsiteY3801" fmla="*/ 2718827 h 9297812"/>
              <a:gd name="connsiteX3802" fmla="*/ 2718827 h 9297812"/>
              <a:gd name="connsiteY3802" fmla="*/ 2718827 h 9297812"/>
              <a:gd name="connsiteX3803" fmla="*/ 2718827 h 9297812"/>
              <a:gd name="connsiteY3803" fmla="*/ 2718827 h 9297812"/>
              <a:gd name="connsiteX3804" fmla="*/ 2718827 h 9297812"/>
              <a:gd name="connsiteY3804" fmla="*/ 2718827 h 9297812"/>
              <a:gd name="connsiteX3805" fmla="*/ 2718827 h 9297812"/>
              <a:gd name="connsiteY3805" fmla="*/ 2718827 h 9297812"/>
              <a:gd name="connsiteX3806" fmla="*/ 2718827 h 9297812"/>
              <a:gd name="connsiteY3806" fmla="*/ 2718827 h 9297812"/>
              <a:gd name="connsiteX3807" fmla="*/ 2718827 h 9297812"/>
              <a:gd name="connsiteY3807" fmla="*/ 2718827 h 9297812"/>
              <a:gd name="connsiteX3808" fmla="*/ 2718827 h 9297812"/>
              <a:gd name="connsiteY3808" fmla="*/ 2718827 h 9297812"/>
              <a:gd name="connsiteX3809" fmla="*/ 2718827 h 9297812"/>
              <a:gd name="connsiteY3809" fmla="*/ 2718827 h 9297812"/>
              <a:gd name="connsiteX3810" fmla="*/ 2718827 h 9297812"/>
              <a:gd name="connsiteY3810" fmla="*/ 2718827 h 9297812"/>
              <a:gd name="connsiteX3811" fmla="*/ 2718827 h 9297812"/>
              <a:gd name="connsiteY3811" fmla="*/ 2718827 h 9297812"/>
              <a:gd name="connsiteX3812" fmla="*/ 2718827 h 9297812"/>
              <a:gd name="connsiteY3812" fmla="*/ 2718827 h 9297812"/>
              <a:gd name="connsiteX3813" fmla="*/ 2718827 h 9297812"/>
              <a:gd name="connsiteY3813" fmla="*/ 2718827 h 9297812"/>
              <a:gd name="connsiteX3814" fmla="*/ 2718827 h 9297812"/>
              <a:gd name="connsiteY3814" fmla="*/ 2718827 h 9297812"/>
              <a:gd name="connsiteX3815" fmla="*/ 2718827 h 9297812"/>
              <a:gd name="connsiteY3815" fmla="*/ 2718827 h 9297812"/>
              <a:gd name="connsiteX3816" fmla="*/ 2718827 h 9297812"/>
              <a:gd name="connsiteY3816" fmla="*/ 2718827 h 9297812"/>
              <a:gd name="connsiteX3817" fmla="*/ 2718827 h 9297812"/>
              <a:gd name="connsiteY3817" fmla="*/ 2718827 h 9297812"/>
              <a:gd name="connsiteX3818" fmla="*/ 2718827 h 9297812"/>
              <a:gd name="connsiteY3818" fmla="*/ 2718827 h 9297812"/>
              <a:gd name="connsiteX3819" fmla="*/ 2718827 h 9297812"/>
              <a:gd name="connsiteY3819" fmla="*/ 2718827 h 9297812"/>
              <a:gd name="connsiteX3820" fmla="*/ 2718827 h 9297812"/>
              <a:gd name="connsiteY3820" fmla="*/ 2718827 h 9297812"/>
              <a:gd name="connsiteX3821" fmla="*/ 2718827 h 9297812"/>
              <a:gd name="connsiteY3821" fmla="*/ 2718827 h 9297812"/>
              <a:gd name="connsiteX3822" fmla="*/ 2718827 h 9297812"/>
              <a:gd name="connsiteY3822" fmla="*/ 2718827 h 9297812"/>
              <a:gd name="connsiteX3823" fmla="*/ 2718827 h 9297812"/>
              <a:gd name="connsiteY3823" fmla="*/ 2718827 h 9297812"/>
              <a:gd name="connsiteX3824" fmla="*/ 2718827 h 9297812"/>
              <a:gd name="connsiteY3824" fmla="*/ 2718827 h 9297812"/>
              <a:gd name="connsiteX3825" fmla="*/ 2718827 h 9297812"/>
              <a:gd name="connsiteY3825" fmla="*/ 2718827 h 9297812"/>
              <a:gd name="connsiteX3826" fmla="*/ 2718827 h 9297812"/>
              <a:gd name="connsiteY3826" fmla="*/ 2718827 h 9297812"/>
              <a:gd name="connsiteX3827" fmla="*/ 2718827 h 9297812"/>
              <a:gd name="connsiteY3827" fmla="*/ 2718827 h 9297812"/>
              <a:gd name="connsiteX3828" fmla="*/ 2718827 h 9297812"/>
              <a:gd name="connsiteY3828" fmla="*/ 2718827 h 9297812"/>
              <a:gd name="connsiteX3829" fmla="*/ 2718827 h 9297812"/>
              <a:gd name="connsiteY3829" fmla="*/ 2718827 h 9297812"/>
              <a:gd name="connsiteX3830" fmla="*/ 2718827 h 9297812"/>
              <a:gd name="connsiteY3830" fmla="*/ 2718827 h 9297812"/>
              <a:gd name="connsiteX3831" fmla="*/ 2718827 h 9297812"/>
              <a:gd name="connsiteY3831" fmla="*/ 2718827 h 9297812"/>
              <a:gd name="connsiteX3832" fmla="*/ 2718827 h 9297812"/>
              <a:gd name="connsiteY3832" fmla="*/ 2718827 h 9297812"/>
              <a:gd name="connsiteX3833" fmla="*/ 2718827 h 9297812"/>
              <a:gd name="connsiteY3833" fmla="*/ 2718827 h 9297812"/>
              <a:gd name="connsiteX3834" fmla="*/ 2718827 h 9297812"/>
              <a:gd name="connsiteY3834" fmla="*/ 2718827 h 9297812"/>
              <a:gd name="connsiteX3835" fmla="*/ 2718827 h 9297812"/>
              <a:gd name="connsiteY3835" fmla="*/ 2718827 h 9297812"/>
              <a:gd name="connsiteX3836" fmla="*/ 2718827 h 9297812"/>
              <a:gd name="connsiteY3836" fmla="*/ 2718827 h 9297812"/>
              <a:gd name="connsiteX3837" fmla="*/ 2718827 h 9297812"/>
              <a:gd name="connsiteY3837" fmla="*/ 2718827 h 9297812"/>
              <a:gd name="connsiteX3838" fmla="*/ 2718827 h 9297812"/>
              <a:gd name="connsiteY3838" fmla="*/ 2718827 h 9297812"/>
              <a:gd name="connsiteX3839" fmla="*/ 2718827 h 9297812"/>
              <a:gd name="connsiteY3839" fmla="*/ 2718827 h 9297812"/>
              <a:gd name="connsiteX3840" fmla="*/ 2718827 h 9297812"/>
              <a:gd name="connsiteY3840" fmla="*/ 2718827 h 9297812"/>
              <a:gd name="connsiteX3841" fmla="*/ 2718827 h 9297812"/>
              <a:gd name="connsiteY3841" fmla="*/ 2718827 h 9297812"/>
              <a:gd name="connsiteX3842" fmla="*/ 2718827 h 9297812"/>
              <a:gd name="connsiteY3842" fmla="*/ 2718827 h 9297812"/>
              <a:gd name="connsiteX3843" fmla="*/ 2718827 h 9297812"/>
              <a:gd name="connsiteY3843" fmla="*/ 2718827 h 9297812"/>
              <a:gd name="connsiteX3844" fmla="*/ 2718827 h 9297812"/>
              <a:gd name="connsiteY3844" fmla="*/ 2718827 h 9297812"/>
              <a:gd name="connsiteX3845" fmla="*/ 2718827 h 9297812"/>
              <a:gd name="connsiteY3845" fmla="*/ 2718827 h 9297812"/>
              <a:gd name="connsiteX3846" fmla="*/ 2718827 h 9297812"/>
              <a:gd name="connsiteY3846" fmla="*/ 2718827 h 9297812"/>
              <a:gd name="connsiteX3847" fmla="*/ 2718827 h 9297812"/>
              <a:gd name="connsiteY3847" fmla="*/ 2718827 h 9297812"/>
              <a:gd name="connsiteX3848" fmla="*/ 2718827 h 9297812"/>
              <a:gd name="connsiteY3848" fmla="*/ 2718827 h 9297812"/>
              <a:gd name="connsiteX3849" fmla="*/ 2718827 h 9297812"/>
              <a:gd name="connsiteY3849" fmla="*/ 2718827 h 9297812"/>
              <a:gd name="connsiteX3850" fmla="*/ 2718827 h 9297812"/>
              <a:gd name="connsiteY3850" fmla="*/ 2718827 h 9297812"/>
              <a:gd name="connsiteX3851" fmla="*/ 2718827 h 9297812"/>
              <a:gd name="connsiteY3851" fmla="*/ 2718827 h 9297812"/>
              <a:gd name="connsiteX3852" fmla="*/ 2718827 h 9297812"/>
              <a:gd name="connsiteY3852" fmla="*/ 2718827 h 9297812"/>
              <a:gd name="connsiteX3853" fmla="*/ 2718827 h 9297812"/>
              <a:gd name="connsiteY3853" fmla="*/ 2718827 h 9297812"/>
              <a:gd name="connsiteX3854" fmla="*/ 2718827 h 9297812"/>
              <a:gd name="connsiteY3854" fmla="*/ 2718827 h 9297812"/>
              <a:gd name="connsiteX3855" fmla="*/ 2718827 h 9297812"/>
              <a:gd name="connsiteY3855" fmla="*/ 2718827 h 9297812"/>
              <a:gd name="connsiteX3856" fmla="*/ 2718827 h 9297812"/>
              <a:gd name="connsiteY3856" fmla="*/ 2718827 h 9297812"/>
              <a:gd name="connsiteX3857" fmla="*/ 2718827 h 9297812"/>
              <a:gd name="connsiteY3857" fmla="*/ 2718827 h 9297812"/>
              <a:gd name="connsiteX3858" fmla="*/ 2718827 h 9297812"/>
              <a:gd name="connsiteY3858" fmla="*/ 2718827 h 9297812"/>
              <a:gd name="connsiteX3859" fmla="*/ 2718827 h 9297812"/>
              <a:gd name="connsiteY3859" fmla="*/ 2718827 h 9297812"/>
              <a:gd name="connsiteX3860" fmla="*/ 2718827 h 9297812"/>
              <a:gd name="connsiteY3860" fmla="*/ 2718827 h 9297812"/>
              <a:gd name="connsiteX3861" fmla="*/ 2718827 h 9297812"/>
              <a:gd name="connsiteY3861" fmla="*/ 2718827 h 9297812"/>
              <a:gd name="connsiteX3862" fmla="*/ 2718827 h 9297812"/>
              <a:gd name="connsiteY3862" fmla="*/ 2718827 h 9297812"/>
              <a:gd name="connsiteX3863" fmla="*/ 2718827 h 9297812"/>
              <a:gd name="connsiteY3863" fmla="*/ 2718827 h 9297812"/>
              <a:gd name="connsiteX3864" fmla="*/ 2718827 h 9297812"/>
              <a:gd name="connsiteY3864" fmla="*/ 2718827 h 9297812"/>
              <a:gd name="connsiteX3865" fmla="*/ 2718827 h 9297812"/>
              <a:gd name="connsiteY3865" fmla="*/ 2718827 h 9297812"/>
              <a:gd name="connsiteX3866" fmla="*/ 2718827 h 9297812"/>
              <a:gd name="connsiteY3866" fmla="*/ 2718827 h 9297812"/>
              <a:gd name="connsiteX3867" fmla="*/ 2718827 h 9297812"/>
              <a:gd name="connsiteY3867" fmla="*/ 2718827 h 9297812"/>
              <a:gd name="connsiteX3868" fmla="*/ 2718827 h 9297812"/>
              <a:gd name="connsiteY3868" fmla="*/ 2718827 h 9297812"/>
              <a:gd name="connsiteX3869" fmla="*/ 2718827 h 9297812"/>
              <a:gd name="connsiteY3869" fmla="*/ 2718827 h 9297812"/>
              <a:gd name="connsiteX3870" fmla="*/ 2718827 h 9297812"/>
              <a:gd name="connsiteY3870" fmla="*/ 2718827 h 9297812"/>
              <a:gd name="connsiteX3871" fmla="*/ 2718827 h 9297812"/>
              <a:gd name="connsiteY3871" fmla="*/ 2718827 h 9297812"/>
              <a:gd name="connsiteX3872" fmla="*/ 2718827 h 9297812"/>
              <a:gd name="connsiteY3872" fmla="*/ 2718827 h 9297812"/>
              <a:gd name="connsiteX3873" fmla="*/ 2718827 h 9297812"/>
              <a:gd name="connsiteY3873" fmla="*/ 2718827 h 9297812"/>
              <a:gd name="connsiteX3874" fmla="*/ 2718827 h 9297812"/>
              <a:gd name="connsiteY3874" fmla="*/ 2718827 h 9297812"/>
              <a:gd name="connsiteX3875" fmla="*/ 2718827 h 9297812"/>
              <a:gd name="connsiteY3875" fmla="*/ 2718827 h 9297812"/>
              <a:gd name="connsiteX3876" fmla="*/ 2718827 h 9297812"/>
              <a:gd name="connsiteY3876" fmla="*/ 2718827 h 9297812"/>
              <a:gd name="connsiteX3877" fmla="*/ 2718827 h 9297812"/>
              <a:gd name="connsiteY3877" fmla="*/ 2718827 h 9297812"/>
              <a:gd name="connsiteX3878" fmla="*/ 2718827 h 9297812"/>
              <a:gd name="connsiteY3878" fmla="*/ 2718827 h 9297812"/>
              <a:gd name="connsiteX3879" fmla="*/ 2718827 h 9297812"/>
              <a:gd name="connsiteY3879" fmla="*/ 2718827 h 9297812"/>
              <a:gd name="connsiteX3880" fmla="*/ 2718827 h 9297812"/>
              <a:gd name="connsiteY3880" fmla="*/ 2718827 h 9297812"/>
              <a:gd name="connsiteX3881" fmla="*/ 2718827 h 9297812"/>
              <a:gd name="connsiteY3881" fmla="*/ 2718827 h 9297812"/>
              <a:gd name="connsiteX3882" fmla="*/ 2718827 h 9297812"/>
              <a:gd name="connsiteY3882" fmla="*/ 2718827 h 9297812"/>
              <a:gd name="connsiteX3883" fmla="*/ 2718827 h 9297812"/>
              <a:gd name="connsiteY3883" fmla="*/ 2718827 h 9297812"/>
              <a:gd name="connsiteX3884" fmla="*/ 2718827 h 9297812"/>
              <a:gd name="connsiteY3884" fmla="*/ 2718827 h 9297812"/>
              <a:gd name="connsiteX3885" fmla="*/ 2718827 h 9297812"/>
              <a:gd name="connsiteY3885" fmla="*/ 2718827 h 9297812"/>
              <a:gd name="connsiteX3886" fmla="*/ 2718827 h 9297812"/>
              <a:gd name="connsiteY3886" fmla="*/ 2718827 h 9297812"/>
              <a:gd name="connsiteX3887" fmla="*/ 2718827 h 9297812"/>
              <a:gd name="connsiteY3887" fmla="*/ 2718827 h 9297812"/>
              <a:gd name="connsiteX3888" fmla="*/ 2718827 h 9297812"/>
              <a:gd name="connsiteY3888" fmla="*/ 2718827 h 9297812"/>
              <a:gd name="connsiteX3889" fmla="*/ 2718827 h 9297812"/>
              <a:gd name="connsiteY3889" fmla="*/ 2718827 h 9297812"/>
              <a:gd name="connsiteX3890" fmla="*/ 2718827 h 9297812"/>
              <a:gd name="connsiteY3890" fmla="*/ 2718827 h 9297812"/>
              <a:gd name="connsiteX3891" fmla="*/ 2718827 h 9297812"/>
              <a:gd name="connsiteY3891" fmla="*/ 2718827 h 9297812"/>
              <a:gd name="connsiteX3892" fmla="*/ 2718827 h 9297812"/>
              <a:gd name="connsiteY3892" fmla="*/ 2718827 h 9297812"/>
              <a:gd name="connsiteX3893" fmla="*/ 2718827 h 9297812"/>
              <a:gd name="connsiteY3893" fmla="*/ 2718827 h 9297812"/>
              <a:gd name="connsiteX3894" fmla="*/ 2718827 h 9297812"/>
              <a:gd name="connsiteY3894" fmla="*/ 2718827 h 9297812"/>
              <a:gd name="connsiteX3895" fmla="*/ 2718827 h 9297812"/>
              <a:gd name="connsiteY3895" fmla="*/ 2718827 h 9297812"/>
              <a:gd name="connsiteX3896" fmla="*/ 2718827 h 9297812"/>
              <a:gd name="connsiteY3896" fmla="*/ 2718827 h 9297812"/>
              <a:gd name="connsiteX3897" fmla="*/ 2718827 h 9297812"/>
              <a:gd name="connsiteY3897" fmla="*/ 2718827 h 9297812"/>
              <a:gd name="connsiteX3898" fmla="*/ 2718827 h 9297812"/>
              <a:gd name="connsiteY3898" fmla="*/ 2718827 h 9297812"/>
              <a:gd name="connsiteX3899" fmla="*/ 2718827 h 9297812"/>
              <a:gd name="connsiteY3899" fmla="*/ 2718827 h 9297812"/>
              <a:gd name="connsiteX3900" fmla="*/ 2718827 h 9297812"/>
              <a:gd name="connsiteY3900" fmla="*/ 2718827 h 9297812"/>
              <a:gd name="connsiteX3901" fmla="*/ 2718827 h 9297812"/>
              <a:gd name="connsiteY3901" fmla="*/ 2718827 h 9297812"/>
              <a:gd name="connsiteX3902" fmla="*/ 2718827 h 9297812"/>
              <a:gd name="connsiteY3902" fmla="*/ 2718827 h 9297812"/>
              <a:gd name="connsiteX3903" fmla="*/ 2718827 h 9297812"/>
              <a:gd name="connsiteY3903" fmla="*/ 2718827 h 9297812"/>
              <a:gd name="connsiteX3904" fmla="*/ 2718827 h 9297812"/>
              <a:gd name="connsiteY3904" fmla="*/ 2718827 h 9297812"/>
              <a:gd name="connsiteX3905" fmla="*/ 2718827 h 9297812"/>
              <a:gd name="connsiteY3905" fmla="*/ 2718827 h 9297812"/>
              <a:gd name="connsiteX3906" fmla="*/ 2718827 h 9297812"/>
              <a:gd name="connsiteY3906" fmla="*/ 2718827 h 9297812"/>
              <a:gd name="connsiteX3907" fmla="*/ 2718827 h 9297812"/>
              <a:gd name="connsiteY3907" fmla="*/ 2718827 h 9297812"/>
              <a:gd name="connsiteX3908" fmla="*/ 2718827 h 9297812"/>
              <a:gd name="connsiteY3908" fmla="*/ 2718827 h 9297812"/>
              <a:gd name="connsiteX3909" fmla="*/ 2718827 h 9297812"/>
              <a:gd name="connsiteY3909" fmla="*/ 2718827 h 9297812"/>
              <a:gd name="connsiteX3910" fmla="*/ 2718827 h 9297812"/>
              <a:gd name="connsiteY3910" fmla="*/ 2718827 h 9297812"/>
              <a:gd name="connsiteX3911" fmla="*/ 2718827 h 9297812"/>
              <a:gd name="connsiteY3911" fmla="*/ 2718827 h 9297812"/>
              <a:gd name="connsiteX3912" fmla="*/ 2718827 h 9297812"/>
              <a:gd name="connsiteY3912" fmla="*/ 2718827 h 9297812"/>
              <a:gd name="connsiteX3913" fmla="*/ 2718827 h 9297812"/>
              <a:gd name="connsiteY3913" fmla="*/ 2718827 h 9297812"/>
              <a:gd name="connsiteX3914" fmla="*/ 2718827 h 9297812"/>
              <a:gd name="connsiteY3914" fmla="*/ 2718827 h 9297812"/>
              <a:gd name="connsiteX3915" fmla="*/ 2718827 h 9297812"/>
              <a:gd name="connsiteY3915" fmla="*/ 2718827 h 9297812"/>
              <a:gd name="connsiteX3916" fmla="*/ 2718827 h 9297812"/>
              <a:gd name="connsiteY3916" fmla="*/ 2718827 h 9297812"/>
              <a:gd name="connsiteX3917" fmla="*/ 2718827 h 9297812"/>
              <a:gd name="connsiteY3917" fmla="*/ 2718827 h 9297812"/>
              <a:gd name="connsiteX3918" fmla="*/ 2718827 h 9297812"/>
              <a:gd name="connsiteY3918" fmla="*/ 2718827 h 9297812"/>
              <a:gd name="connsiteX3919" fmla="*/ 2718827 h 9297812"/>
              <a:gd name="connsiteY3919" fmla="*/ 2718827 h 9297812"/>
              <a:gd name="connsiteX3920" fmla="*/ 2718827 h 9297812"/>
              <a:gd name="connsiteY3920" fmla="*/ 2718827 h 9297812"/>
              <a:gd name="connsiteX3921" fmla="*/ 2718827 h 9297812"/>
              <a:gd name="connsiteY3921" fmla="*/ 2718827 h 9297812"/>
              <a:gd name="connsiteX3922" fmla="*/ 2718827 h 9297812"/>
              <a:gd name="connsiteY3922" fmla="*/ 2718827 h 9297812"/>
              <a:gd name="connsiteX3923" fmla="*/ 2718827 h 9297812"/>
              <a:gd name="connsiteY3923" fmla="*/ 2718827 h 9297812"/>
              <a:gd name="connsiteX3924" fmla="*/ 2718827 h 9297812"/>
              <a:gd name="connsiteY3924" fmla="*/ 2718827 h 9297812"/>
              <a:gd name="connsiteX3925" fmla="*/ 2718827 h 9297812"/>
              <a:gd name="connsiteY3925" fmla="*/ 2718827 h 9297812"/>
              <a:gd name="connsiteX3926" fmla="*/ 2718827 h 9297812"/>
              <a:gd name="connsiteY3926" fmla="*/ 2718827 h 9297812"/>
              <a:gd name="connsiteX3927" fmla="*/ 2718827 h 9297812"/>
              <a:gd name="connsiteY3927" fmla="*/ 2718827 h 9297812"/>
              <a:gd name="connsiteX3928" fmla="*/ 2718827 h 9297812"/>
              <a:gd name="connsiteY3928" fmla="*/ 2718827 h 9297812"/>
              <a:gd name="connsiteX3929" fmla="*/ 2718827 h 9297812"/>
              <a:gd name="connsiteY3929" fmla="*/ 2718827 h 9297812"/>
              <a:gd name="connsiteX3930" fmla="*/ 2718827 h 9297812"/>
              <a:gd name="connsiteY3930" fmla="*/ 2718827 h 9297812"/>
              <a:gd name="connsiteX3931" fmla="*/ 2718827 h 9297812"/>
              <a:gd name="connsiteY3931" fmla="*/ 2718827 h 9297812"/>
              <a:gd name="connsiteX3932" fmla="*/ 2718827 h 9297812"/>
              <a:gd name="connsiteY3932" fmla="*/ 2718827 h 9297812"/>
              <a:gd name="connsiteX3933" fmla="*/ 2718827 h 9297812"/>
              <a:gd name="connsiteY3933" fmla="*/ 2718827 h 9297812"/>
              <a:gd name="connsiteX3934" fmla="*/ 2718827 h 9297812"/>
              <a:gd name="connsiteY3934" fmla="*/ 2718827 h 9297812"/>
              <a:gd name="connsiteX3935" fmla="*/ 2718827 h 9297812"/>
              <a:gd name="connsiteY3935" fmla="*/ 2718827 h 9297812"/>
              <a:gd name="connsiteX3936" fmla="*/ 2718827 h 9297812"/>
              <a:gd name="connsiteY3936" fmla="*/ 2718827 h 9297812"/>
              <a:gd name="connsiteX3937" fmla="*/ 2718827 h 9297812"/>
              <a:gd name="connsiteY3937" fmla="*/ 2718827 h 9297812"/>
              <a:gd name="connsiteX3938" fmla="*/ 2718827 h 9297812"/>
              <a:gd name="connsiteY3938" fmla="*/ 2718827 h 9297812"/>
              <a:gd name="connsiteX3939" fmla="*/ 2718827 h 9297812"/>
              <a:gd name="connsiteY3939" fmla="*/ 2718827 h 9297812"/>
              <a:gd name="connsiteX3940" fmla="*/ 2718827 h 9297812"/>
              <a:gd name="connsiteY3940" fmla="*/ 2718827 h 9297812"/>
              <a:gd name="connsiteX3941" fmla="*/ 2718827 h 9297812"/>
              <a:gd name="connsiteY3941" fmla="*/ 2718827 h 9297812"/>
              <a:gd name="connsiteX3942" fmla="*/ 2718827 h 9297812"/>
              <a:gd name="connsiteY3942" fmla="*/ 2718827 h 9297812"/>
              <a:gd name="connsiteX3943" fmla="*/ 2718827 h 9297812"/>
              <a:gd name="connsiteY3943" fmla="*/ 2718827 h 9297812"/>
              <a:gd name="connsiteX3944" fmla="*/ 2718827 h 9297812"/>
              <a:gd name="connsiteY3944" fmla="*/ 2718827 h 9297812"/>
              <a:gd name="connsiteX3945" fmla="*/ 2718827 h 9297812"/>
              <a:gd name="connsiteY3945" fmla="*/ 2718827 h 9297812"/>
              <a:gd name="connsiteX3946" fmla="*/ 2718827 h 9297812"/>
              <a:gd name="connsiteY3946" fmla="*/ 2718827 h 9297812"/>
              <a:gd name="connsiteX3947" fmla="*/ 2718827 h 9297812"/>
              <a:gd name="connsiteY3947" fmla="*/ 2718827 h 9297812"/>
              <a:gd name="connsiteX3948" fmla="*/ 2718827 h 9297812"/>
              <a:gd name="connsiteY3948" fmla="*/ 2718827 h 9297812"/>
              <a:gd name="connsiteX3949" fmla="*/ 2718827 h 9297812"/>
              <a:gd name="connsiteY3949" fmla="*/ 2718827 h 9297812"/>
              <a:gd name="connsiteX3950" fmla="*/ 2718827 h 9297812"/>
              <a:gd name="connsiteY3950" fmla="*/ 2718827 h 9297812"/>
              <a:gd name="connsiteX3951" fmla="*/ 2718827 h 9297812"/>
              <a:gd name="connsiteY3951" fmla="*/ 2718827 h 9297812"/>
              <a:gd name="connsiteX3952" fmla="*/ 2718827 h 9297812"/>
              <a:gd name="connsiteY3952" fmla="*/ 2718827 h 9297812"/>
              <a:gd name="connsiteX3953" fmla="*/ 2718827 h 9297812"/>
              <a:gd name="connsiteY3953" fmla="*/ 2718827 h 9297812"/>
              <a:gd name="connsiteX3954" fmla="*/ 2718827 h 9297812"/>
              <a:gd name="connsiteY3954" fmla="*/ 2718827 h 9297812"/>
              <a:gd name="connsiteX3955" fmla="*/ 2718827 h 9297812"/>
              <a:gd name="connsiteY3955" fmla="*/ 2718827 h 9297812"/>
              <a:gd name="connsiteX3956" fmla="*/ 2718827 h 9297812"/>
              <a:gd name="connsiteY3956" fmla="*/ 2718827 h 9297812"/>
              <a:gd name="connsiteX3957" fmla="*/ 2718827 h 9297812"/>
              <a:gd name="connsiteY3957" fmla="*/ 2718827 h 9297812"/>
              <a:gd name="connsiteX3958" fmla="*/ 2718827 h 9297812"/>
              <a:gd name="connsiteY3958" fmla="*/ 2718827 h 9297812"/>
              <a:gd name="connsiteX3959" fmla="*/ 2718827 h 9297812"/>
              <a:gd name="connsiteY3959" fmla="*/ 2718827 h 9297812"/>
              <a:gd name="connsiteX3960" fmla="*/ 2718827 h 9297812"/>
              <a:gd name="connsiteY3960" fmla="*/ 2718827 h 9297812"/>
              <a:gd name="connsiteX3961" fmla="*/ 2718827 h 9297812"/>
              <a:gd name="connsiteY3961" fmla="*/ 2718827 h 9297812"/>
              <a:gd name="connsiteX3962" fmla="*/ 2718827 h 9297812"/>
              <a:gd name="connsiteY3962" fmla="*/ 2718827 h 9297812"/>
              <a:gd name="connsiteX3963" fmla="*/ 2718827 h 9297812"/>
              <a:gd name="connsiteY3963" fmla="*/ 2718827 h 9297812"/>
              <a:gd name="connsiteX3964" fmla="*/ 2718827 h 9297812"/>
              <a:gd name="connsiteY3964" fmla="*/ 2718827 h 9297812"/>
              <a:gd name="connsiteX3965" fmla="*/ 2718827 h 9297812"/>
              <a:gd name="connsiteY3965" fmla="*/ 2718827 h 9297812"/>
              <a:gd name="connsiteX3966" fmla="*/ 2718827 h 9297812"/>
              <a:gd name="connsiteY3966" fmla="*/ 2718827 h 9297812"/>
              <a:gd name="connsiteX3967" fmla="*/ 2718827 h 9297812"/>
              <a:gd name="connsiteY3967" fmla="*/ 2718827 h 9297812"/>
              <a:gd name="connsiteX3968" fmla="*/ 2718827 h 9297812"/>
              <a:gd name="connsiteY3968" fmla="*/ 2718827 h 9297812"/>
              <a:gd name="connsiteX3969" fmla="*/ 2718827 h 9297812"/>
              <a:gd name="connsiteY3969" fmla="*/ 2718827 h 9297812"/>
              <a:gd name="connsiteX3970" fmla="*/ 2718827 h 9297812"/>
              <a:gd name="connsiteY3970" fmla="*/ 2718827 h 9297812"/>
              <a:gd name="connsiteX3971" fmla="*/ 2718827 h 9297812"/>
              <a:gd name="connsiteY3971" fmla="*/ 2718827 h 9297812"/>
              <a:gd name="connsiteX3972" fmla="*/ 2718827 h 9297812"/>
              <a:gd name="connsiteY3972" fmla="*/ 2718827 h 9297812"/>
              <a:gd name="connsiteX3973" fmla="*/ 2718827 h 9297812"/>
              <a:gd name="connsiteY3973" fmla="*/ 2718827 h 9297812"/>
              <a:gd name="connsiteX3974" fmla="*/ 2718827 h 9297812"/>
              <a:gd name="connsiteY3974" fmla="*/ 2718827 h 9297812"/>
              <a:gd name="connsiteX3975" fmla="*/ 2718827 h 9297812"/>
              <a:gd name="connsiteY3975" fmla="*/ 2718827 h 9297812"/>
              <a:gd name="connsiteX3976" fmla="*/ 2718827 h 9297812"/>
              <a:gd name="connsiteY3976" fmla="*/ 2718827 h 9297812"/>
              <a:gd name="connsiteX3977" fmla="*/ 2718827 h 9297812"/>
              <a:gd name="connsiteY3977" fmla="*/ 2718827 h 9297812"/>
              <a:gd name="connsiteX3978" fmla="*/ 2718827 h 9297812"/>
              <a:gd name="connsiteY3978" fmla="*/ 2718827 h 9297812"/>
              <a:gd name="connsiteX3979" fmla="*/ 2718827 h 9297812"/>
              <a:gd name="connsiteY3979" fmla="*/ 2718827 h 9297812"/>
              <a:gd name="connsiteX3980" fmla="*/ 2718827 h 9297812"/>
              <a:gd name="connsiteY3980" fmla="*/ 2718827 h 9297812"/>
              <a:gd name="connsiteX3981" fmla="*/ 2718827 h 9297812"/>
              <a:gd name="connsiteY3981" fmla="*/ 2718827 h 9297812"/>
              <a:gd name="connsiteX3982" fmla="*/ 2718827 h 9297812"/>
              <a:gd name="connsiteY3982" fmla="*/ 2718827 h 9297812"/>
              <a:gd name="connsiteX3983" fmla="*/ 2718827 h 9297812"/>
              <a:gd name="connsiteY3983" fmla="*/ 2718827 h 9297812"/>
              <a:gd name="connsiteX3984" fmla="*/ 2718827 h 9297812"/>
              <a:gd name="connsiteY3984" fmla="*/ 2718827 h 9297812"/>
              <a:gd name="connsiteX3985" fmla="*/ 2718827 h 9297812"/>
              <a:gd name="connsiteY3985" fmla="*/ 2718827 h 9297812"/>
              <a:gd name="connsiteX3986" fmla="*/ 2718827 h 9297812"/>
              <a:gd name="connsiteY3986" fmla="*/ 2718827 h 9297812"/>
              <a:gd name="connsiteX3987" fmla="*/ 2718827 h 9297812"/>
              <a:gd name="connsiteY3987" fmla="*/ 2718827 h 9297812"/>
              <a:gd name="connsiteX3988" fmla="*/ 2718827 h 9297812"/>
              <a:gd name="connsiteY3988" fmla="*/ 2718827 h 9297812"/>
              <a:gd name="connsiteX3989" fmla="*/ 2718827 h 9297812"/>
              <a:gd name="connsiteY3989" fmla="*/ 2718827 h 9297812"/>
              <a:gd name="connsiteX3990" fmla="*/ 2718827 h 9297812"/>
              <a:gd name="connsiteY3990" fmla="*/ 2718827 h 9297812"/>
              <a:gd name="connsiteX3991" fmla="*/ 2718827 h 9297812"/>
              <a:gd name="connsiteY3991" fmla="*/ 2718827 h 9297812"/>
              <a:gd name="connsiteX3992" fmla="*/ 2718827 h 9297812"/>
              <a:gd name="connsiteY3992" fmla="*/ 2718827 h 9297812"/>
              <a:gd name="connsiteX3993" fmla="*/ 2718827 h 9297812"/>
              <a:gd name="connsiteY3993" fmla="*/ 2718827 h 9297812"/>
              <a:gd name="connsiteX3994" fmla="*/ 2718827 h 9297812"/>
              <a:gd name="connsiteY3994" fmla="*/ 2718827 h 9297812"/>
              <a:gd name="connsiteX3995" fmla="*/ 2718827 h 9297812"/>
              <a:gd name="connsiteY3995" fmla="*/ 2718827 h 9297812"/>
              <a:gd name="connsiteX3996" fmla="*/ 2718827 h 9297812"/>
              <a:gd name="connsiteY3996" fmla="*/ 2718827 h 9297812"/>
              <a:gd name="connsiteX3997" fmla="*/ 2718827 h 9297812"/>
              <a:gd name="connsiteY3997" fmla="*/ 2718827 h 9297812"/>
              <a:gd name="connsiteX3998" fmla="*/ 2718827 h 9297812"/>
              <a:gd name="connsiteY3998" fmla="*/ 2718827 h 9297812"/>
              <a:gd name="connsiteX3999" fmla="*/ 2718827 h 9297812"/>
              <a:gd name="connsiteY3999" fmla="*/ 2718827 h 9297812"/>
              <a:gd name="connsiteX4000" fmla="*/ 2718827 h 9297812"/>
              <a:gd name="connsiteY4000" fmla="*/ 2718827 h 9297812"/>
              <a:gd name="connsiteX4001" fmla="*/ 2718827 h 9297812"/>
              <a:gd name="connsiteY4001" fmla="*/ 2718827 h 9297812"/>
              <a:gd name="connsiteX4002" fmla="*/ 2718827 h 9297812"/>
              <a:gd name="connsiteY4002" fmla="*/ 2718827 h 9297812"/>
              <a:gd name="connsiteX4003" fmla="*/ 2718827 h 9297812"/>
              <a:gd name="connsiteY4003" fmla="*/ 2718827 h 9297812"/>
              <a:gd name="connsiteX4004" fmla="*/ 2718827 h 9297812"/>
              <a:gd name="connsiteY4004" fmla="*/ 2718827 h 9297812"/>
              <a:gd name="connsiteX4005" fmla="*/ 2718827 h 9297812"/>
              <a:gd name="connsiteY4005" fmla="*/ 2718827 h 9297812"/>
              <a:gd name="connsiteX4006" fmla="*/ 2718827 h 9297812"/>
              <a:gd name="connsiteY4006" fmla="*/ 2718827 h 9297812"/>
              <a:gd name="connsiteX4007" fmla="*/ 2718827 h 9297812"/>
              <a:gd name="connsiteY4007" fmla="*/ 2718827 h 9297812"/>
              <a:gd name="connsiteX4008" fmla="*/ 2718827 h 9297812"/>
              <a:gd name="connsiteY4008" fmla="*/ 2718827 h 9297812"/>
              <a:gd name="connsiteX4009" fmla="*/ 2718827 h 9297812"/>
              <a:gd name="connsiteY4009" fmla="*/ 2718827 h 9297812"/>
              <a:gd name="connsiteX4010" fmla="*/ 2718827 h 9297812"/>
              <a:gd name="connsiteY4010" fmla="*/ 2718827 h 9297812"/>
              <a:gd name="connsiteX4011" fmla="*/ 2718827 h 9297812"/>
              <a:gd name="connsiteY4011" fmla="*/ 2718827 h 9297812"/>
              <a:gd name="connsiteX4012" fmla="*/ 2718827 h 9297812"/>
              <a:gd name="connsiteY4012" fmla="*/ 2718827 h 9297812"/>
              <a:gd name="connsiteX4013" fmla="*/ 2718827 h 9297812"/>
              <a:gd name="connsiteY4013" fmla="*/ 2718827 h 9297812"/>
              <a:gd name="connsiteX4014" fmla="*/ 2718827 h 9297812"/>
              <a:gd name="connsiteY4014" fmla="*/ 2718827 h 9297812"/>
              <a:gd name="connsiteX4015" fmla="*/ 2718827 h 9297812"/>
              <a:gd name="connsiteY4015" fmla="*/ 2718827 h 9297812"/>
              <a:gd name="connsiteX4016" fmla="*/ 2718827 h 9297812"/>
              <a:gd name="connsiteY4016" fmla="*/ 2718827 h 9297812"/>
              <a:gd name="connsiteX4017" fmla="*/ 2718827 h 9297812"/>
              <a:gd name="connsiteY4017" fmla="*/ 2718827 h 9297812"/>
              <a:gd name="connsiteX4018" fmla="*/ 2718827 h 9297812"/>
              <a:gd name="connsiteY4018" fmla="*/ 2718827 h 9297812"/>
              <a:gd name="connsiteX4019" fmla="*/ 2718827 h 9297812"/>
              <a:gd name="connsiteY4019" fmla="*/ 2718827 h 9297812"/>
              <a:gd name="connsiteX4020" fmla="*/ 2718827 h 9297812"/>
              <a:gd name="connsiteY4020" fmla="*/ 2718827 h 9297812"/>
              <a:gd name="connsiteX4021" fmla="*/ 2718827 h 9297812"/>
              <a:gd name="connsiteY4021" fmla="*/ 2718827 h 9297812"/>
              <a:gd name="connsiteX4022" fmla="*/ 2718827 h 9297812"/>
              <a:gd name="connsiteY4022" fmla="*/ 2718827 h 9297812"/>
              <a:gd name="connsiteX4023" fmla="*/ 2718827 h 9297812"/>
              <a:gd name="connsiteY4023" fmla="*/ 2718827 h 9297812"/>
              <a:gd name="connsiteX4024" fmla="*/ 2718827 h 9297812"/>
              <a:gd name="connsiteY4024" fmla="*/ 2718827 h 9297812"/>
              <a:gd name="connsiteX4025" fmla="*/ 2718827 h 9297812"/>
              <a:gd name="connsiteY4025" fmla="*/ 2718827 h 9297812"/>
              <a:gd name="connsiteX4026" fmla="*/ 2718827 h 9297812"/>
              <a:gd name="connsiteY4026" fmla="*/ 2718827 h 9297812"/>
              <a:gd name="connsiteX4027" fmla="*/ 2718827 h 9297812"/>
              <a:gd name="connsiteY4027" fmla="*/ 2718827 h 9297812"/>
              <a:gd name="connsiteX4028" fmla="*/ 2718827 h 9297812"/>
              <a:gd name="connsiteY4028" fmla="*/ 2718827 h 9297812"/>
              <a:gd name="connsiteX4029" fmla="*/ 2718827 h 9297812"/>
              <a:gd name="connsiteY4029" fmla="*/ 2718827 h 9297812"/>
              <a:gd name="connsiteX4030" fmla="*/ 2718827 h 9297812"/>
              <a:gd name="connsiteY4030" fmla="*/ 2718827 h 9297812"/>
              <a:gd name="connsiteX4031" fmla="*/ 2718827 h 9297812"/>
              <a:gd name="connsiteY4031" fmla="*/ 2718827 h 9297812"/>
              <a:gd name="connsiteX4032" fmla="*/ 2718827 h 9297812"/>
              <a:gd name="connsiteY4032" fmla="*/ 2718827 h 9297812"/>
              <a:gd name="connsiteX4033" fmla="*/ 2718827 h 9297812"/>
              <a:gd name="connsiteY4033" fmla="*/ 2718827 h 9297812"/>
              <a:gd name="connsiteX4034" fmla="*/ 2718827 h 9297812"/>
              <a:gd name="connsiteY4034" fmla="*/ 2718827 h 9297812"/>
              <a:gd name="connsiteX4035" fmla="*/ 2718827 h 9297812"/>
              <a:gd name="connsiteY4035" fmla="*/ 2718827 h 9297812"/>
              <a:gd name="connsiteX4036" fmla="*/ 2718827 h 9297812"/>
              <a:gd name="connsiteY4036" fmla="*/ 2718827 h 9297812"/>
              <a:gd name="connsiteX4037" fmla="*/ 2718827 h 9297812"/>
              <a:gd name="connsiteY4037" fmla="*/ 2718827 h 9297812"/>
              <a:gd name="connsiteX4038" fmla="*/ 2718827 h 9297812"/>
              <a:gd name="connsiteY4038" fmla="*/ 2718827 h 9297812"/>
              <a:gd name="connsiteX4039" fmla="*/ 2718827 h 9297812"/>
              <a:gd name="connsiteY4039" fmla="*/ 2718827 h 9297812"/>
              <a:gd name="connsiteX4040" fmla="*/ 2718827 h 9297812"/>
              <a:gd name="connsiteY4040" fmla="*/ 2718827 h 9297812"/>
              <a:gd name="connsiteX4041" fmla="*/ 2718827 h 9297812"/>
              <a:gd name="connsiteY4041" fmla="*/ 2718827 h 9297812"/>
              <a:gd name="connsiteX4042" fmla="*/ 2718827 h 9297812"/>
              <a:gd name="connsiteY4042" fmla="*/ 2718827 h 9297812"/>
              <a:gd name="connsiteX4043" fmla="*/ 2718827 h 9297812"/>
              <a:gd name="connsiteY4043" fmla="*/ 2718827 h 9297812"/>
              <a:gd name="connsiteX4044" fmla="*/ 2718827 h 9297812"/>
              <a:gd name="connsiteY4044" fmla="*/ 2718827 h 9297812"/>
              <a:gd name="connsiteX4045" fmla="*/ 2718827 h 9297812"/>
              <a:gd name="connsiteY4045" fmla="*/ 2718827 h 9297812"/>
              <a:gd name="connsiteX4046" fmla="*/ 2718827 h 9297812"/>
              <a:gd name="connsiteY4046" fmla="*/ 2718827 h 9297812"/>
              <a:gd name="connsiteX4047" fmla="*/ 2718827 h 9297812"/>
              <a:gd name="connsiteY4047" fmla="*/ 2718827 h 9297812"/>
              <a:gd name="connsiteX4048" fmla="*/ 2718827 h 9297812"/>
              <a:gd name="connsiteY4048" fmla="*/ 2718827 h 9297812"/>
              <a:gd name="connsiteX4049" fmla="*/ 2718827 h 9297812"/>
              <a:gd name="connsiteY4049" fmla="*/ 2718827 h 9297812"/>
              <a:gd name="connsiteX4050" fmla="*/ 2718827 h 9297812"/>
              <a:gd name="connsiteY4050" fmla="*/ 2718827 h 9297812"/>
              <a:gd name="connsiteX4051" fmla="*/ 2718827 h 9297812"/>
              <a:gd name="connsiteY4051" fmla="*/ 2718827 h 9297812"/>
              <a:gd name="connsiteX4052" fmla="*/ 2718827 h 9297812"/>
              <a:gd name="connsiteY4052" fmla="*/ 2718827 h 9297812"/>
              <a:gd name="connsiteX4053" fmla="*/ 2718827 h 9297812"/>
              <a:gd name="connsiteY4053" fmla="*/ 2718827 h 9297812"/>
              <a:gd name="connsiteX4054" fmla="*/ 2718827 h 9297812"/>
              <a:gd name="connsiteY4054" fmla="*/ 2718827 h 9297812"/>
              <a:gd name="connsiteX4055" fmla="*/ 2718827 h 9297812"/>
              <a:gd name="connsiteY4055" fmla="*/ 2718827 h 9297812"/>
              <a:gd name="connsiteX4056" fmla="*/ 2718827 h 9297812"/>
              <a:gd name="connsiteY4056" fmla="*/ 2718827 h 9297812"/>
              <a:gd name="connsiteX4057" fmla="*/ 2718827 h 9297812"/>
              <a:gd name="connsiteY4057" fmla="*/ 2718827 h 9297812"/>
              <a:gd name="connsiteX4058" fmla="*/ 2718827 h 9297812"/>
              <a:gd name="connsiteY4058" fmla="*/ 2718827 h 9297812"/>
              <a:gd name="connsiteX4059" fmla="*/ 2718827 h 9297812"/>
              <a:gd name="connsiteY4059" fmla="*/ 2718827 h 9297812"/>
              <a:gd name="connsiteX4060" fmla="*/ 2718827 h 9297812"/>
              <a:gd name="connsiteY4060" fmla="*/ 2718827 h 9297812"/>
              <a:gd name="connsiteX4061" fmla="*/ 2718827 h 9297812"/>
              <a:gd name="connsiteY4061" fmla="*/ 2718827 h 9297812"/>
              <a:gd name="connsiteX4062" fmla="*/ 2718827 h 9297812"/>
              <a:gd name="connsiteY4062" fmla="*/ 2718827 h 9297812"/>
              <a:gd name="connsiteX4063" fmla="*/ 2718827 h 9297812"/>
              <a:gd name="connsiteY4063" fmla="*/ 2718827 h 9297812"/>
              <a:gd name="connsiteX4064" fmla="*/ 2718827 h 9297812"/>
              <a:gd name="connsiteY4064" fmla="*/ 2718827 h 9297812"/>
              <a:gd name="connsiteX4065" fmla="*/ 2718827 h 9297812"/>
              <a:gd name="connsiteY4065" fmla="*/ 2718827 h 9297812"/>
              <a:gd name="connsiteX4066" fmla="*/ 2718827 h 9297812"/>
              <a:gd name="connsiteY4066" fmla="*/ 2718827 h 9297812"/>
              <a:gd name="connsiteX4067" fmla="*/ 2718827 h 9297812"/>
              <a:gd name="connsiteY4067" fmla="*/ 2718827 h 9297812"/>
              <a:gd name="connsiteX4068" fmla="*/ 2718827 h 9297812"/>
              <a:gd name="connsiteY4068" fmla="*/ 2718827 h 9297812"/>
              <a:gd name="connsiteX4069" fmla="*/ 2718827 h 9297812"/>
              <a:gd name="connsiteY4069" fmla="*/ 2718827 h 9297812"/>
              <a:gd name="connsiteX4070" fmla="*/ 2718827 h 9297812"/>
              <a:gd name="connsiteY4070" fmla="*/ 2718827 h 9297812"/>
              <a:gd name="connsiteX4071" fmla="*/ 2718827 h 9297812"/>
              <a:gd name="connsiteY4071" fmla="*/ 2718827 h 9297812"/>
              <a:gd name="connsiteX4072" fmla="*/ 2718827 h 9297812"/>
              <a:gd name="connsiteY4072" fmla="*/ 2718827 h 9297812"/>
              <a:gd name="connsiteX4073" fmla="*/ 2718827 h 9297812"/>
              <a:gd name="connsiteY4073" fmla="*/ 2718827 h 9297812"/>
              <a:gd name="connsiteX4074" fmla="*/ 2718827 h 9297812"/>
              <a:gd name="connsiteY4074" fmla="*/ 2718827 h 9297812"/>
              <a:gd name="connsiteX4075" fmla="*/ 2718827 h 9297812"/>
              <a:gd name="connsiteY4075" fmla="*/ 2718827 h 9297812"/>
              <a:gd name="connsiteX4076" fmla="*/ 2718827 h 9297812"/>
              <a:gd name="connsiteY4076" fmla="*/ 2718827 h 9297812"/>
              <a:gd name="connsiteX4077" fmla="*/ 2718827 h 9297812"/>
              <a:gd name="connsiteY4077" fmla="*/ 2718827 h 9297812"/>
              <a:gd name="connsiteX4078" fmla="*/ 2718827 h 9297812"/>
              <a:gd name="connsiteY4078" fmla="*/ 2718827 h 9297812"/>
              <a:gd name="connsiteX4079" fmla="*/ 2718827 h 9297812"/>
              <a:gd name="connsiteY4079" fmla="*/ 2718827 h 9297812"/>
              <a:gd name="connsiteX4080" fmla="*/ 2718827 h 9297812"/>
              <a:gd name="connsiteY4080" fmla="*/ 2718827 h 9297812"/>
              <a:gd name="connsiteX4081" fmla="*/ 2718827 h 9297812"/>
              <a:gd name="connsiteY4081" fmla="*/ 2718827 h 9297812"/>
              <a:gd name="connsiteX4082" fmla="*/ 2718827 h 9297812"/>
              <a:gd name="connsiteY4082" fmla="*/ 2718827 h 9297812"/>
              <a:gd name="connsiteX4083" fmla="*/ 2718827 h 9297812"/>
              <a:gd name="connsiteY4083" fmla="*/ 2718827 h 9297812"/>
              <a:gd name="connsiteX4084" fmla="*/ 2718827 h 9297812"/>
              <a:gd name="connsiteY4084" fmla="*/ 2718827 h 9297812"/>
              <a:gd name="connsiteX4085" fmla="*/ 2718827 h 9297812"/>
              <a:gd name="connsiteY4085" fmla="*/ 2718827 h 9297812"/>
              <a:gd name="connsiteX4086" fmla="*/ 2718827 h 9297812"/>
              <a:gd name="connsiteY4086" fmla="*/ 2718827 h 9297812"/>
              <a:gd name="connsiteX4087" fmla="*/ 2718827 h 9297812"/>
              <a:gd name="connsiteY4087" fmla="*/ 2718827 h 9297812"/>
              <a:gd name="connsiteX4088" fmla="*/ 2718827 h 9297812"/>
              <a:gd name="connsiteY4088" fmla="*/ 2718827 h 9297812"/>
              <a:gd name="connsiteX4089" fmla="*/ 2718827 h 9297812"/>
              <a:gd name="connsiteY4089" fmla="*/ 2718827 h 9297812"/>
              <a:gd name="connsiteX4090" fmla="*/ 2718827 h 9297812"/>
              <a:gd name="connsiteY4090" fmla="*/ 2718827 h 9297812"/>
              <a:gd name="connsiteX4091" fmla="*/ 2718827 h 9297812"/>
              <a:gd name="connsiteY4091" fmla="*/ 2718827 h 9297812"/>
              <a:gd name="connsiteX4092" fmla="*/ 2718827 h 9297812"/>
              <a:gd name="connsiteY4092" fmla="*/ 2718827 h 9297812"/>
              <a:gd name="connsiteX4093" fmla="*/ 2718827 h 9297812"/>
              <a:gd name="connsiteY4093" fmla="*/ 2718827 h 9297812"/>
              <a:gd name="connsiteX4094" fmla="*/ 2718827 h 9297812"/>
              <a:gd name="connsiteY4094" fmla="*/ 2718827 h 9297812"/>
              <a:gd name="connsiteX4095" fmla="*/ 2718827 h 9297812"/>
              <a:gd name="connsiteY4095" fmla="*/ 2718827 h 9297812"/>
              <a:gd name="connsiteX4096" fmla="*/ 2718827 h 9297812"/>
              <a:gd name="connsiteY4096" fmla="*/ 2718827 h 9297812"/>
              <a:gd name="connsiteX4097" fmla="*/ 2718827 h 9297812"/>
              <a:gd name="connsiteY4097" fmla="*/ 2718827 h 9297812"/>
              <a:gd name="connsiteX4098" fmla="*/ 2718827 h 9297812"/>
              <a:gd name="connsiteY4098" fmla="*/ 2718827 h 9297812"/>
              <a:gd name="connsiteX4099" fmla="*/ 2718827 h 9297812"/>
              <a:gd name="connsiteY4099" fmla="*/ 2718827 h 9297812"/>
              <a:gd name="connsiteX4100" fmla="*/ 2718827 h 9297812"/>
              <a:gd name="connsiteY4100" fmla="*/ 2718827 h 9297812"/>
              <a:gd name="connsiteX4101" fmla="*/ 2718827 h 9297812"/>
              <a:gd name="connsiteY4101" fmla="*/ 2718827 h 9297812"/>
              <a:gd name="connsiteX4102" fmla="*/ 2718827 h 9297812"/>
              <a:gd name="connsiteY4102" fmla="*/ 2718827 h 9297812"/>
              <a:gd name="connsiteX4103" fmla="*/ 2718827 h 9297812"/>
              <a:gd name="connsiteY4103" fmla="*/ 2718827 h 9297812"/>
              <a:gd name="connsiteX4104" fmla="*/ 2718827 h 9297812"/>
              <a:gd name="connsiteY4104" fmla="*/ 2718827 h 9297812"/>
              <a:gd name="connsiteX4105" fmla="*/ 2718827 h 9297812"/>
              <a:gd name="connsiteY4105" fmla="*/ 2718827 h 9297812"/>
              <a:gd name="connsiteX4106" fmla="*/ 2718827 h 9297812"/>
              <a:gd name="connsiteY4106" fmla="*/ 2718827 h 9297812"/>
              <a:gd name="connsiteX4107" fmla="*/ 2718827 h 9297812"/>
              <a:gd name="connsiteY4107" fmla="*/ 2718827 h 9297812"/>
              <a:gd name="connsiteX4108" fmla="*/ 2718827 h 9297812"/>
              <a:gd name="connsiteY4108" fmla="*/ 2718827 h 9297812"/>
              <a:gd name="connsiteX4109" fmla="*/ 2718827 h 9297812"/>
              <a:gd name="connsiteY4109" fmla="*/ 2718827 h 9297812"/>
              <a:gd name="connsiteX4110" fmla="*/ 2718827 h 9297812"/>
              <a:gd name="connsiteY4110" fmla="*/ 2718827 h 9297812"/>
              <a:gd name="connsiteX4111" fmla="*/ 2718827 h 9297812"/>
              <a:gd name="connsiteY4111" fmla="*/ 2718827 h 9297812"/>
              <a:gd name="connsiteX4112" fmla="*/ 2718827 h 9297812"/>
              <a:gd name="connsiteY4112" fmla="*/ 2718827 h 9297812"/>
              <a:gd name="connsiteX4113" fmla="*/ 2718827 h 9297812"/>
              <a:gd name="connsiteY4113" fmla="*/ 2718827 h 9297812"/>
              <a:gd name="connsiteX4114" fmla="*/ 2718827 h 9297812"/>
              <a:gd name="connsiteY4114" fmla="*/ 2718827 h 9297812"/>
              <a:gd name="connsiteX4115" fmla="*/ 2718827 h 9297812"/>
              <a:gd name="connsiteY4115" fmla="*/ 2718827 h 9297812"/>
              <a:gd name="connsiteX4116" fmla="*/ 2718827 h 9297812"/>
              <a:gd name="connsiteY4116" fmla="*/ 2718827 h 9297812"/>
              <a:gd name="connsiteX4117" fmla="*/ 2718827 h 9297812"/>
              <a:gd name="connsiteY4117" fmla="*/ 2718827 h 9297812"/>
              <a:gd name="connsiteX4118" fmla="*/ 2718827 h 9297812"/>
              <a:gd name="connsiteY4118" fmla="*/ 2718827 h 9297812"/>
              <a:gd name="connsiteX4119" fmla="*/ 2718827 h 9297812"/>
              <a:gd name="connsiteY4119" fmla="*/ 2718827 h 9297812"/>
              <a:gd name="connsiteX4120" fmla="*/ 2718827 h 9297812"/>
              <a:gd name="connsiteY4120" fmla="*/ 2718827 h 9297812"/>
              <a:gd name="connsiteX4121" fmla="*/ 2718827 h 9297812"/>
              <a:gd name="connsiteY4121" fmla="*/ 2718827 h 9297812"/>
              <a:gd name="connsiteX4122" fmla="*/ 2718827 h 9297812"/>
              <a:gd name="connsiteY4122" fmla="*/ 2718827 h 9297812"/>
              <a:gd name="connsiteX4123" fmla="*/ 2718827 h 9297812"/>
              <a:gd name="connsiteY4123" fmla="*/ 2718827 h 9297812"/>
              <a:gd name="connsiteX4124" fmla="*/ 2718827 h 9297812"/>
              <a:gd name="connsiteY4124" fmla="*/ 2718827 h 9297812"/>
              <a:gd name="connsiteX4125" fmla="*/ 2718827 h 9297812"/>
              <a:gd name="connsiteY4125" fmla="*/ 2718827 h 9297812"/>
              <a:gd name="connsiteX4126" fmla="*/ 2718827 h 9297812"/>
              <a:gd name="connsiteY4126" fmla="*/ 2718827 h 9297812"/>
              <a:gd name="connsiteX4127" fmla="*/ 2718827 h 9297812"/>
              <a:gd name="connsiteY4127" fmla="*/ 2718827 h 9297812"/>
              <a:gd name="connsiteX4128" fmla="*/ 2718827 h 9297812"/>
              <a:gd name="connsiteY4128" fmla="*/ 2718827 h 9297812"/>
              <a:gd name="connsiteX4129" fmla="*/ 2718827 h 9297812"/>
              <a:gd name="connsiteY4129" fmla="*/ 2718827 h 9297812"/>
              <a:gd name="connsiteX4130" fmla="*/ 2718827 h 9297812"/>
              <a:gd name="connsiteY4130" fmla="*/ 2718827 h 9297812"/>
              <a:gd name="connsiteX4131" fmla="*/ 2718827 h 9297812"/>
              <a:gd name="connsiteY4131" fmla="*/ 2718827 h 9297812"/>
              <a:gd name="connsiteX4132" fmla="*/ 2718827 h 9297812"/>
              <a:gd name="connsiteY4132" fmla="*/ 2718827 h 9297812"/>
              <a:gd name="connsiteX4133" fmla="*/ 2718827 h 9297812"/>
              <a:gd name="connsiteY4133" fmla="*/ 2718827 h 9297812"/>
              <a:gd name="connsiteX4134" fmla="*/ 2718827 h 9297812"/>
              <a:gd name="connsiteY4134" fmla="*/ 2718827 h 9297812"/>
              <a:gd name="connsiteX4135" fmla="*/ 2718827 h 9297812"/>
              <a:gd name="connsiteY4135" fmla="*/ 2718827 h 9297812"/>
              <a:gd name="connsiteX4136" fmla="*/ 2718827 h 9297812"/>
              <a:gd name="connsiteY4136" fmla="*/ 2718827 h 9297812"/>
              <a:gd name="connsiteX4137" fmla="*/ 2718827 h 9297812"/>
              <a:gd name="connsiteY4137" fmla="*/ 2718827 h 9297812"/>
              <a:gd name="connsiteX4138" fmla="*/ 2718827 h 9297812"/>
              <a:gd name="connsiteY4138" fmla="*/ 2718827 h 9297812"/>
              <a:gd name="connsiteX4139" fmla="*/ 2718827 h 9297812"/>
              <a:gd name="connsiteY4139" fmla="*/ 2718827 h 9297812"/>
              <a:gd name="connsiteX4140" fmla="*/ 2718827 h 9297812"/>
              <a:gd name="connsiteY4140" fmla="*/ 2718827 h 9297812"/>
              <a:gd name="connsiteX4141" fmla="*/ 2718827 h 9297812"/>
              <a:gd name="connsiteY4141" fmla="*/ 2718827 h 9297812"/>
              <a:gd name="connsiteX4142" fmla="*/ 2718827 h 9297812"/>
              <a:gd name="connsiteY4142" fmla="*/ 2718827 h 9297812"/>
              <a:gd name="connsiteX4143" fmla="*/ 2718827 h 9297812"/>
              <a:gd name="connsiteY4143" fmla="*/ 2718827 h 9297812"/>
              <a:gd name="connsiteX4144" fmla="*/ 2718827 h 9297812"/>
              <a:gd name="connsiteY4144" fmla="*/ 2718827 h 9297812"/>
              <a:gd name="connsiteX4145" fmla="*/ 2718827 h 9297812"/>
              <a:gd name="connsiteY4145" fmla="*/ 2718827 h 9297812"/>
              <a:gd name="connsiteX4146" fmla="*/ 2718827 h 9297812"/>
              <a:gd name="connsiteY4146" fmla="*/ 2718827 h 9297812"/>
              <a:gd name="connsiteX4147" fmla="*/ 2718827 h 9297812"/>
              <a:gd name="connsiteY4147" fmla="*/ 2718827 h 9297812"/>
              <a:gd name="connsiteX4148" fmla="*/ 2718827 h 9297812"/>
              <a:gd name="connsiteY4148" fmla="*/ 2718827 h 9297812"/>
              <a:gd name="connsiteX4149" fmla="*/ 2718827 h 9297812"/>
              <a:gd name="connsiteY4149" fmla="*/ 2718827 h 9297812"/>
              <a:gd name="connsiteX4150" fmla="*/ 2718827 h 9297812"/>
              <a:gd name="connsiteY4150" fmla="*/ 2718827 h 9297812"/>
              <a:gd name="connsiteX4151" fmla="*/ 2718827 h 9297812"/>
              <a:gd name="connsiteY4151" fmla="*/ 2718827 h 9297812"/>
              <a:gd name="connsiteX4152" fmla="*/ 2718827 h 9297812"/>
              <a:gd name="connsiteY4152" fmla="*/ 2718827 h 9297812"/>
              <a:gd name="connsiteX4153" fmla="*/ 2718827 h 9297812"/>
              <a:gd name="connsiteY4153" fmla="*/ 2718827 h 9297812"/>
              <a:gd name="connsiteX4154" fmla="*/ 2718827 h 9297812"/>
              <a:gd name="connsiteY4154" fmla="*/ 2718827 h 9297812"/>
              <a:gd name="connsiteX4155" fmla="*/ 2718827 h 9297812"/>
              <a:gd name="connsiteY4155" fmla="*/ 2718827 h 9297812"/>
              <a:gd name="connsiteX4156" fmla="*/ 2718827 h 9297812"/>
              <a:gd name="connsiteY4156" fmla="*/ 2718827 h 9297812"/>
              <a:gd name="connsiteX4157" fmla="*/ 2718827 h 9297812"/>
              <a:gd name="connsiteY4157" fmla="*/ 2718827 h 9297812"/>
              <a:gd name="connsiteX4158" fmla="*/ 2718827 h 9297812"/>
              <a:gd name="connsiteY4158" fmla="*/ 2718827 h 9297812"/>
              <a:gd name="connsiteX4159" fmla="*/ 2718827 h 9297812"/>
              <a:gd name="connsiteY4159" fmla="*/ 2718827 h 9297812"/>
              <a:gd name="connsiteX4160" fmla="*/ 2718827 h 9297812"/>
              <a:gd name="connsiteY4160" fmla="*/ 2718827 h 9297812"/>
              <a:gd name="connsiteX4161" fmla="*/ 2718827 h 9297812"/>
              <a:gd name="connsiteY4161" fmla="*/ 2718827 h 9297812"/>
              <a:gd name="connsiteX4162" fmla="*/ 2718827 h 9297812"/>
              <a:gd name="connsiteY4162" fmla="*/ 2718827 h 9297812"/>
              <a:gd name="connsiteX4163" fmla="*/ 2718827 h 9297812"/>
              <a:gd name="connsiteY4163" fmla="*/ 2718827 h 9297812"/>
              <a:gd name="connsiteX4164" fmla="*/ 2718827 h 9297812"/>
              <a:gd name="connsiteY4164" fmla="*/ 2718827 h 9297812"/>
              <a:gd name="connsiteX4165" fmla="*/ 2718827 h 9297812"/>
              <a:gd name="connsiteY4165" fmla="*/ 2718827 h 9297812"/>
              <a:gd name="connsiteX4166" fmla="*/ 2718827 h 9297812"/>
              <a:gd name="connsiteY4166" fmla="*/ 2718827 h 9297812"/>
              <a:gd name="connsiteX4167" fmla="*/ 2718827 h 9297812"/>
              <a:gd name="connsiteY4167" fmla="*/ 2718827 h 9297812"/>
              <a:gd name="connsiteX4168" fmla="*/ 2718827 h 9297812"/>
              <a:gd name="connsiteY4168" fmla="*/ 2718827 h 9297812"/>
              <a:gd name="connsiteX4169" fmla="*/ 2718827 h 9297812"/>
              <a:gd name="connsiteY4169" fmla="*/ 2718827 h 9297812"/>
              <a:gd name="connsiteX4170" fmla="*/ 2718827 h 9297812"/>
              <a:gd name="connsiteY4170" fmla="*/ 2718827 h 9297812"/>
              <a:gd name="connsiteX4171" fmla="*/ 2718827 h 9297812"/>
              <a:gd name="connsiteY4171" fmla="*/ 2718827 h 9297812"/>
              <a:gd name="connsiteX4172" fmla="*/ 2718827 h 9297812"/>
              <a:gd name="connsiteY4172" fmla="*/ 2718827 h 9297812"/>
              <a:gd name="connsiteX4173" fmla="*/ 2718827 h 9297812"/>
              <a:gd name="connsiteY4173" fmla="*/ 2718827 h 9297812"/>
              <a:gd name="connsiteX4174" fmla="*/ 2718827 h 9297812"/>
              <a:gd name="connsiteY4174" fmla="*/ 2718827 h 9297812"/>
              <a:gd name="connsiteX4175" fmla="*/ 2718827 h 9297812"/>
              <a:gd name="connsiteY4175" fmla="*/ 2718827 h 9297812"/>
              <a:gd name="connsiteX4176" fmla="*/ 2718827 h 9297812"/>
              <a:gd name="connsiteY4176" fmla="*/ 2718827 h 9297812"/>
              <a:gd name="connsiteX4177" fmla="*/ 2718827 h 9297812"/>
              <a:gd name="connsiteY4177" fmla="*/ 2718827 h 9297812"/>
              <a:gd name="connsiteX4178" fmla="*/ 2718827 h 9297812"/>
              <a:gd name="connsiteY4178" fmla="*/ 2718827 h 9297812"/>
              <a:gd name="connsiteX4179" fmla="*/ 2718827 h 9297812"/>
              <a:gd name="connsiteY4179" fmla="*/ 2718827 h 9297812"/>
              <a:gd name="connsiteX4180" fmla="*/ 2718827 h 9297812"/>
              <a:gd name="connsiteY4180" fmla="*/ 2718827 h 9297812"/>
              <a:gd name="connsiteX4181" fmla="*/ 2718827 h 9297812"/>
              <a:gd name="connsiteY4181" fmla="*/ 2718827 h 9297812"/>
              <a:gd name="connsiteX4182" fmla="*/ 2718827 h 9297812"/>
              <a:gd name="connsiteY4182" fmla="*/ 2718827 h 9297812"/>
              <a:gd name="connsiteX4183" fmla="*/ 2718827 h 9297812"/>
              <a:gd name="connsiteY4183" fmla="*/ 2718827 h 9297812"/>
              <a:gd name="connsiteX4184" fmla="*/ 2718827 h 9297812"/>
              <a:gd name="connsiteY4184" fmla="*/ 2718827 h 9297812"/>
              <a:gd name="connsiteX4185" fmla="*/ 2718827 h 9297812"/>
              <a:gd name="connsiteY4185" fmla="*/ 2718827 h 9297812"/>
              <a:gd name="connsiteX4186" fmla="*/ 2718827 h 9297812"/>
              <a:gd name="connsiteY4186" fmla="*/ 2718827 h 9297812"/>
              <a:gd name="connsiteX4187" fmla="*/ 2718827 h 9297812"/>
              <a:gd name="connsiteY4187" fmla="*/ 2718827 h 9297812"/>
              <a:gd name="connsiteX4188" fmla="*/ 2718827 h 9297812"/>
              <a:gd name="connsiteY4188" fmla="*/ 2718827 h 9297812"/>
              <a:gd name="connsiteX4189" fmla="*/ 2718827 h 9297812"/>
              <a:gd name="connsiteY4189" fmla="*/ 2718827 h 9297812"/>
              <a:gd name="connsiteX4190" fmla="*/ 2718827 h 9297812"/>
              <a:gd name="connsiteY4190" fmla="*/ 2718827 h 9297812"/>
              <a:gd name="connsiteX4191" fmla="*/ 2718827 h 9297812"/>
              <a:gd name="connsiteY4191" fmla="*/ 2718827 h 9297812"/>
              <a:gd name="connsiteX4192" fmla="*/ 2718827 h 9297812"/>
              <a:gd name="connsiteY4192" fmla="*/ 2718827 h 9297812"/>
              <a:gd name="connsiteX4193" fmla="*/ 2718827 h 9297812"/>
              <a:gd name="connsiteY4193" fmla="*/ 2718827 h 9297812"/>
              <a:gd name="connsiteX4194" fmla="*/ 2718827 h 9297812"/>
              <a:gd name="connsiteY4194" fmla="*/ 2718827 h 9297812"/>
              <a:gd name="connsiteX4195" fmla="*/ 2718827 h 9297812"/>
              <a:gd name="connsiteY4195" fmla="*/ 2718827 h 9297812"/>
              <a:gd name="connsiteX4196" fmla="*/ 2718827 h 9297812"/>
              <a:gd name="connsiteY4196" fmla="*/ 2718827 h 9297812"/>
              <a:gd name="connsiteX4197" fmla="*/ 2718827 h 9297812"/>
              <a:gd name="connsiteY4197" fmla="*/ 2718827 h 9297812"/>
              <a:gd name="connsiteX4198" fmla="*/ 2718827 h 9297812"/>
              <a:gd name="connsiteY4198" fmla="*/ 2718827 h 9297812"/>
              <a:gd name="connsiteX4199" fmla="*/ 2718827 h 9297812"/>
              <a:gd name="connsiteY4199" fmla="*/ 2718827 h 9297812"/>
              <a:gd name="connsiteX4200" fmla="*/ 2718827 h 9297812"/>
              <a:gd name="connsiteY4200" fmla="*/ 2718827 h 9297812"/>
              <a:gd name="connsiteX4201" fmla="*/ 2718827 h 9297812"/>
              <a:gd name="connsiteY4201" fmla="*/ 2718827 h 9297812"/>
              <a:gd name="connsiteX4202" fmla="*/ 2718827 h 9297812"/>
              <a:gd name="connsiteY4202" fmla="*/ 2718827 h 9297812"/>
              <a:gd name="connsiteX4203" fmla="*/ 2718827 h 9297812"/>
              <a:gd name="connsiteY4203" fmla="*/ 2718827 h 9297812"/>
              <a:gd name="connsiteX4204" fmla="*/ 2718827 h 9297812"/>
              <a:gd name="connsiteY4204" fmla="*/ 2718827 h 9297812"/>
              <a:gd name="connsiteX4205" fmla="*/ 2718827 h 9297812"/>
              <a:gd name="connsiteY4205" fmla="*/ 2718827 h 9297812"/>
              <a:gd name="connsiteX4206" fmla="*/ 2718827 h 9297812"/>
              <a:gd name="connsiteY4206" fmla="*/ 2718827 h 9297812"/>
              <a:gd name="connsiteX4207" fmla="*/ 2718827 h 9297812"/>
              <a:gd name="connsiteY4207" fmla="*/ 2718827 h 9297812"/>
              <a:gd name="connsiteX4208" fmla="*/ 2718827 h 9297812"/>
              <a:gd name="connsiteY4208" fmla="*/ 2718827 h 9297812"/>
              <a:gd name="connsiteX4209" fmla="*/ 2718827 h 9297812"/>
              <a:gd name="connsiteY4209" fmla="*/ 2718827 h 9297812"/>
              <a:gd name="connsiteX4210" fmla="*/ 2718827 h 9297812"/>
              <a:gd name="connsiteY4210" fmla="*/ 2718827 h 9297812"/>
              <a:gd name="connsiteX4211" fmla="*/ 2718827 h 9297812"/>
              <a:gd name="connsiteY4211" fmla="*/ 2718827 h 9297812"/>
              <a:gd name="connsiteX4212" fmla="*/ 2718827 h 9297812"/>
              <a:gd name="connsiteY4212" fmla="*/ 2718827 h 9297812"/>
              <a:gd name="connsiteX4213" fmla="*/ 2718827 h 9297812"/>
              <a:gd name="connsiteY4213" fmla="*/ 2718827 h 9297812"/>
              <a:gd name="connsiteX4214" fmla="*/ 2718827 h 9297812"/>
              <a:gd name="connsiteY4214" fmla="*/ 2718827 h 9297812"/>
              <a:gd name="connsiteX4215" fmla="*/ 2718827 h 9297812"/>
              <a:gd name="connsiteY4215" fmla="*/ 2718827 h 9297812"/>
              <a:gd name="connsiteX4216" fmla="*/ 2718827 h 9297812"/>
              <a:gd name="connsiteY4216" fmla="*/ 2718827 h 9297812"/>
              <a:gd name="connsiteX4217" fmla="*/ 2718827 h 9297812"/>
              <a:gd name="connsiteY4217" fmla="*/ 2718827 h 9297812"/>
              <a:gd name="connsiteX4218" fmla="*/ 2718827 h 9297812"/>
              <a:gd name="connsiteY4218" fmla="*/ 2718827 h 9297812"/>
              <a:gd name="connsiteX4219" fmla="*/ 2718827 h 9297812"/>
              <a:gd name="connsiteY4219" fmla="*/ 2718827 h 9297812"/>
              <a:gd name="connsiteX4220" fmla="*/ 2718827 h 9297812"/>
              <a:gd name="connsiteY4220" fmla="*/ 2718827 h 9297812"/>
              <a:gd name="connsiteX4221" fmla="*/ 2718827 h 9297812"/>
              <a:gd name="connsiteY4221" fmla="*/ 2718827 h 9297812"/>
              <a:gd name="connsiteX4222" fmla="*/ 2718827 h 9297812"/>
              <a:gd name="connsiteY4222" fmla="*/ 2718827 h 9297812"/>
              <a:gd name="connsiteX4223" fmla="*/ 2718827 h 9297812"/>
              <a:gd name="connsiteY4223" fmla="*/ 2718827 h 9297812"/>
              <a:gd name="connsiteX4224" fmla="*/ 2718827 h 9297812"/>
              <a:gd name="connsiteY4224" fmla="*/ 2718827 h 9297812"/>
              <a:gd name="connsiteX4225" fmla="*/ 2718827 h 9297812"/>
              <a:gd name="connsiteY4225" fmla="*/ 2718827 h 9297812"/>
              <a:gd name="connsiteX4226" fmla="*/ 2718827 h 9297812"/>
              <a:gd name="connsiteY4226" fmla="*/ 2718827 h 9297812"/>
              <a:gd name="connsiteX4227" fmla="*/ 2718827 h 9297812"/>
              <a:gd name="connsiteY4227" fmla="*/ 2718827 h 9297812"/>
              <a:gd name="connsiteX4228" fmla="*/ 2718827 h 9297812"/>
              <a:gd name="connsiteY4228" fmla="*/ 2718827 h 9297812"/>
              <a:gd name="connsiteX4229" fmla="*/ 2718827 h 9297812"/>
              <a:gd name="connsiteY4229" fmla="*/ 2718827 h 9297812"/>
              <a:gd name="connsiteX4230" fmla="*/ 2718827 h 9297812"/>
              <a:gd name="connsiteY4230" fmla="*/ 2718827 h 9297812"/>
              <a:gd name="connsiteX4231" fmla="*/ 2718827 h 9297812"/>
              <a:gd name="connsiteY4231" fmla="*/ 2718827 h 9297812"/>
              <a:gd name="connsiteX4232" fmla="*/ 2718827 h 9297812"/>
              <a:gd name="connsiteY4232" fmla="*/ 2718827 h 9297812"/>
              <a:gd name="connsiteX4233" fmla="*/ 2718827 h 9297812"/>
              <a:gd name="connsiteY4233" fmla="*/ 2718827 h 9297812"/>
              <a:gd name="connsiteX4234" fmla="*/ 2718827 h 9297812"/>
              <a:gd name="connsiteY4234" fmla="*/ 2718827 h 9297812"/>
              <a:gd name="connsiteX4235" fmla="*/ 2718827 h 9297812"/>
              <a:gd name="connsiteY4235" fmla="*/ 2718827 h 9297812"/>
              <a:gd name="connsiteX4236" fmla="*/ 2718827 h 9297812"/>
              <a:gd name="connsiteY4236" fmla="*/ 2718827 h 9297812"/>
              <a:gd name="connsiteX4237" fmla="*/ 2718827 h 9297812"/>
              <a:gd name="connsiteY4237" fmla="*/ 2718827 h 9297812"/>
              <a:gd name="connsiteX4238" fmla="*/ 2718827 h 9297812"/>
              <a:gd name="connsiteY4238" fmla="*/ 2718827 h 9297812"/>
              <a:gd name="connsiteX4239" fmla="*/ 2718827 h 9297812"/>
              <a:gd name="connsiteY4239" fmla="*/ 2718827 h 9297812"/>
              <a:gd name="connsiteX4240" fmla="*/ 2718827 h 9297812"/>
              <a:gd name="connsiteY4240" fmla="*/ 2718827 h 9297812"/>
              <a:gd name="connsiteX4241" fmla="*/ 2718827 h 9297812"/>
              <a:gd name="connsiteY4241" fmla="*/ 2718827 h 9297812"/>
              <a:gd name="connsiteX4242" fmla="*/ 2718827 h 9297812"/>
              <a:gd name="connsiteY4242" fmla="*/ 2718827 h 9297812"/>
              <a:gd name="connsiteX4243" fmla="*/ 2718827 h 9297812"/>
              <a:gd name="connsiteY4243" fmla="*/ 2718827 h 9297812"/>
              <a:gd name="connsiteX4244" fmla="*/ 2718827 h 9297812"/>
              <a:gd name="connsiteY4244" fmla="*/ 2718827 h 9297812"/>
              <a:gd name="connsiteX4245" fmla="*/ 2718827 h 9297812"/>
              <a:gd name="connsiteY4245" fmla="*/ 2718827 h 9297812"/>
              <a:gd name="connsiteX4246" fmla="*/ 2718827 h 9297812"/>
              <a:gd name="connsiteY4246" fmla="*/ 2718827 h 9297812"/>
              <a:gd name="connsiteX4247" fmla="*/ 2718827 h 9297812"/>
              <a:gd name="connsiteY4247" fmla="*/ 2718827 h 9297812"/>
              <a:gd name="connsiteX4248" fmla="*/ 2718827 h 9297812"/>
              <a:gd name="connsiteY4248" fmla="*/ 2718827 h 9297812"/>
              <a:gd name="connsiteX4249" fmla="*/ 2718827 h 9297812"/>
              <a:gd name="connsiteY4249" fmla="*/ 2718827 h 9297812"/>
              <a:gd name="connsiteX4250" fmla="*/ 2718827 h 9297812"/>
              <a:gd name="connsiteY4250" fmla="*/ 2718827 h 9297812"/>
              <a:gd name="connsiteX4251" fmla="*/ 2718827 h 9297812"/>
              <a:gd name="connsiteY4251" fmla="*/ 2718827 h 9297812"/>
              <a:gd name="connsiteX4252" fmla="*/ 2718827 h 9297812"/>
              <a:gd name="connsiteY4252" fmla="*/ 2718827 h 9297812"/>
              <a:gd name="connsiteX4253" fmla="*/ 2718827 h 9297812"/>
              <a:gd name="connsiteY4253" fmla="*/ 2718827 h 9297812"/>
              <a:gd name="connsiteX4254" fmla="*/ 2718827 h 9297812"/>
              <a:gd name="connsiteY4254" fmla="*/ 2718827 h 9297812"/>
              <a:gd name="connsiteX4255" fmla="*/ 2718827 h 9297812"/>
              <a:gd name="connsiteY4255" fmla="*/ 2718827 h 9297812"/>
              <a:gd name="connsiteX4256" fmla="*/ 2718827 h 9297812"/>
              <a:gd name="connsiteY4256" fmla="*/ 2718827 h 9297812"/>
              <a:gd name="connsiteX4257" fmla="*/ 2718827 h 9297812"/>
              <a:gd name="connsiteY4257" fmla="*/ 2718827 h 9297812"/>
              <a:gd name="connsiteX4258" fmla="*/ 2718827 h 9297812"/>
              <a:gd name="connsiteY4258" fmla="*/ 2718827 h 9297812"/>
              <a:gd name="connsiteX4259" fmla="*/ 2718827 h 9297812"/>
              <a:gd name="connsiteY4259" fmla="*/ 2718827 h 9297812"/>
              <a:gd name="connsiteX4260" fmla="*/ 2718827 h 9297812"/>
              <a:gd name="connsiteY4260" fmla="*/ 2718827 h 9297812"/>
              <a:gd name="connsiteX4261" fmla="*/ 2718827 h 9297812"/>
              <a:gd name="connsiteY4261" fmla="*/ 2718827 h 9297812"/>
              <a:gd name="connsiteX4262" fmla="*/ 2718827 h 9297812"/>
              <a:gd name="connsiteY4262" fmla="*/ 2718827 h 9297812"/>
              <a:gd name="connsiteX4263" fmla="*/ 2718827 h 9297812"/>
              <a:gd name="connsiteY4263" fmla="*/ 2718827 h 9297812"/>
              <a:gd name="connsiteX4264" fmla="*/ 2718827 h 9297812"/>
              <a:gd name="connsiteY4264" fmla="*/ 2718827 h 9297812"/>
              <a:gd name="connsiteX4265" fmla="*/ 2718827 h 9297812"/>
              <a:gd name="connsiteY4265" fmla="*/ 2718827 h 9297812"/>
              <a:gd name="connsiteX4266" fmla="*/ 2718827 h 9297812"/>
              <a:gd name="connsiteY4266" fmla="*/ 2718827 h 9297812"/>
              <a:gd name="connsiteX4267" fmla="*/ 2718827 h 9297812"/>
              <a:gd name="connsiteY4267" fmla="*/ 2718827 h 9297812"/>
              <a:gd name="connsiteX4268" fmla="*/ 2718827 h 9297812"/>
              <a:gd name="connsiteY4268" fmla="*/ 2718827 h 9297812"/>
              <a:gd name="connsiteX4269" fmla="*/ 2718827 h 9297812"/>
              <a:gd name="connsiteY4269" fmla="*/ 2718827 h 9297812"/>
              <a:gd name="connsiteX4270" fmla="*/ 2718827 h 9297812"/>
              <a:gd name="connsiteY4270" fmla="*/ 2718827 h 9297812"/>
              <a:gd name="connsiteX4271" fmla="*/ 2718827 h 9297812"/>
              <a:gd name="connsiteY4271" fmla="*/ 2718827 h 9297812"/>
              <a:gd name="connsiteX4272" fmla="*/ 2718827 h 9297812"/>
              <a:gd name="connsiteY4272" fmla="*/ 2718827 h 9297812"/>
              <a:gd name="connsiteX4273" fmla="*/ 2718827 h 9297812"/>
              <a:gd name="connsiteY4273" fmla="*/ 2718827 h 9297812"/>
              <a:gd name="connsiteX4274" fmla="*/ 2718827 h 9297812"/>
              <a:gd name="connsiteY4274" fmla="*/ 2718827 h 9297812"/>
              <a:gd name="connsiteX4275" fmla="*/ 2718827 h 9297812"/>
              <a:gd name="connsiteY4275" fmla="*/ 2718827 h 9297812"/>
              <a:gd name="connsiteX4276" fmla="*/ 2718827 h 9297812"/>
              <a:gd name="connsiteY4276" fmla="*/ 2718827 h 9297812"/>
              <a:gd name="connsiteX4277" fmla="*/ 2718827 h 9297812"/>
              <a:gd name="connsiteY4277" fmla="*/ 2718827 h 9297812"/>
              <a:gd name="connsiteX4278" fmla="*/ 2718827 h 9297812"/>
              <a:gd name="connsiteY4278" fmla="*/ 2718827 h 9297812"/>
              <a:gd name="connsiteX4279" fmla="*/ 2718827 h 9297812"/>
              <a:gd name="connsiteY4279" fmla="*/ 2718827 h 9297812"/>
              <a:gd name="connsiteX4280" fmla="*/ 2718827 h 9297812"/>
              <a:gd name="connsiteY4280" fmla="*/ 2718827 h 9297812"/>
              <a:gd name="connsiteX4281" fmla="*/ 2718827 h 9297812"/>
              <a:gd name="connsiteY4281" fmla="*/ 2718827 h 9297812"/>
              <a:gd name="connsiteX4282" fmla="*/ 2718827 h 9297812"/>
              <a:gd name="connsiteY4282" fmla="*/ 2718827 h 9297812"/>
              <a:gd name="connsiteX4283" fmla="*/ 2718827 h 9297812"/>
              <a:gd name="connsiteY4283" fmla="*/ 2718827 h 9297812"/>
              <a:gd name="connsiteX4284" fmla="*/ 2718827 h 9297812"/>
              <a:gd name="connsiteY4284" fmla="*/ 2718827 h 9297812"/>
              <a:gd name="connsiteX4285" fmla="*/ 2718827 h 9297812"/>
              <a:gd name="connsiteY4285" fmla="*/ 2718827 h 9297812"/>
              <a:gd name="connsiteX4286" fmla="*/ 2718827 h 9297812"/>
              <a:gd name="connsiteY4286" fmla="*/ 2718827 h 9297812"/>
              <a:gd name="connsiteX4287" fmla="*/ 2718827 h 9297812"/>
              <a:gd name="connsiteY4287" fmla="*/ 2718827 h 9297812"/>
              <a:gd name="connsiteX4288" fmla="*/ 2718827 h 9297812"/>
              <a:gd name="connsiteY4288" fmla="*/ 2718827 h 9297812"/>
              <a:gd name="connsiteX4289" fmla="*/ 2718827 h 9297812"/>
              <a:gd name="connsiteY4289" fmla="*/ 2718827 h 9297812"/>
              <a:gd name="connsiteX4290" fmla="*/ 2718827 h 9297812"/>
              <a:gd name="connsiteY4290" fmla="*/ 2718827 h 9297812"/>
              <a:gd name="connsiteX4291" fmla="*/ 2718827 h 9297812"/>
              <a:gd name="connsiteY4291" fmla="*/ 2718827 h 9297812"/>
              <a:gd name="connsiteX4292" fmla="*/ 2718827 h 9297812"/>
              <a:gd name="connsiteY4292" fmla="*/ 2718827 h 9297812"/>
              <a:gd name="connsiteX4293" fmla="*/ 2718827 h 9297812"/>
              <a:gd name="connsiteY4293" fmla="*/ 2718827 h 9297812"/>
              <a:gd name="connsiteX4294" fmla="*/ 2718827 h 9297812"/>
              <a:gd name="connsiteY4294" fmla="*/ 2718827 h 9297812"/>
              <a:gd name="connsiteX4295" fmla="*/ 2718827 h 9297812"/>
              <a:gd name="connsiteY4295" fmla="*/ 2718827 h 9297812"/>
              <a:gd name="connsiteX4296" fmla="*/ 2718827 h 9297812"/>
              <a:gd name="connsiteY4296" fmla="*/ 2718827 h 9297812"/>
              <a:gd name="connsiteX4297" fmla="*/ 2718827 h 9297812"/>
              <a:gd name="connsiteY4297" fmla="*/ 2718827 h 9297812"/>
              <a:gd name="connsiteX4298" fmla="*/ 2718827 h 9297812"/>
              <a:gd name="connsiteY4298" fmla="*/ 2718827 h 9297812"/>
              <a:gd name="connsiteX4299" fmla="*/ 2718827 h 9297812"/>
              <a:gd name="connsiteY4299" fmla="*/ 2718827 h 9297812"/>
              <a:gd name="connsiteX4300" fmla="*/ 2718827 h 9297812"/>
              <a:gd name="connsiteY4300" fmla="*/ 2718827 h 9297812"/>
              <a:gd name="connsiteX4301" fmla="*/ 2718827 h 9297812"/>
              <a:gd name="connsiteY4301" fmla="*/ 2718827 h 9297812"/>
              <a:gd name="connsiteX4302" fmla="*/ 2718827 h 9297812"/>
              <a:gd name="connsiteY4302" fmla="*/ 2718827 h 9297812"/>
              <a:gd name="connsiteX4303" fmla="*/ 2718827 h 9297812"/>
              <a:gd name="connsiteY4303" fmla="*/ 2718827 h 9297812"/>
              <a:gd name="connsiteX4304" fmla="*/ 2718827 h 9297812"/>
              <a:gd name="connsiteY4304" fmla="*/ 2718827 h 9297812"/>
              <a:gd name="connsiteX4305" fmla="*/ 2718827 h 9297812"/>
              <a:gd name="connsiteY4305" fmla="*/ 2718827 h 9297812"/>
              <a:gd name="connsiteX4306" fmla="*/ 2718827 h 9297812"/>
              <a:gd name="connsiteY4306" fmla="*/ 2718827 h 9297812"/>
              <a:gd name="connsiteX4307" fmla="*/ 2718827 h 9297812"/>
              <a:gd name="connsiteY4307" fmla="*/ 2718827 h 9297812"/>
              <a:gd name="connsiteX4308" fmla="*/ 2718827 h 9297812"/>
              <a:gd name="connsiteY4308" fmla="*/ 2718827 h 9297812"/>
              <a:gd name="connsiteX4309" fmla="*/ 2718827 h 9297812"/>
              <a:gd name="connsiteY4309" fmla="*/ 2718827 h 9297812"/>
              <a:gd name="connsiteX4310" fmla="*/ 2718827 h 9297812"/>
              <a:gd name="connsiteY4310" fmla="*/ 2718827 h 9297812"/>
              <a:gd name="connsiteX4311" fmla="*/ 2718827 h 9297812"/>
              <a:gd name="connsiteY4311" fmla="*/ 2718827 h 9297812"/>
              <a:gd name="connsiteX4312" fmla="*/ 2718827 h 9297812"/>
              <a:gd name="connsiteY4312" fmla="*/ 2718827 h 9297812"/>
              <a:gd name="connsiteX4313" fmla="*/ 2718827 h 9297812"/>
              <a:gd name="connsiteY4313" fmla="*/ 2718827 h 9297812"/>
              <a:gd name="connsiteX4314" fmla="*/ 2718827 h 9297812"/>
              <a:gd name="connsiteY4314" fmla="*/ 2718827 h 9297812"/>
              <a:gd name="connsiteX4315" fmla="*/ 2718827 h 9297812"/>
              <a:gd name="connsiteY4315" fmla="*/ 2718827 h 9297812"/>
              <a:gd name="connsiteX4316" fmla="*/ 2718827 h 9297812"/>
              <a:gd name="connsiteY4316" fmla="*/ 2718827 h 9297812"/>
              <a:gd name="connsiteX4317" fmla="*/ 2718827 h 9297812"/>
              <a:gd name="connsiteY4317" fmla="*/ 2718827 h 9297812"/>
              <a:gd name="connsiteX4318" fmla="*/ 2718827 h 9297812"/>
              <a:gd name="connsiteY4318" fmla="*/ 2718827 h 9297812"/>
              <a:gd name="connsiteX4319" fmla="*/ 2718827 h 9297812"/>
              <a:gd name="connsiteY4319" fmla="*/ 2718827 h 9297812"/>
              <a:gd name="connsiteX4320" fmla="*/ 2718827 h 9297812"/>
              <a:gd name="connsiteY4320" fmla="*/ 2718827 h 9297812"/>
              <a:gd name="connsiteX4321" fmla="*/ 2718827 h 9297812"/>
              <a:gd name="connsiteY4321" fmla="*/ 2718827 h 9297812"/>
              <a:gd name="connsiteX4322" fmla="*/ 2718827 h 9297812"/>
              <a:gd name="connsiteY4322" fmla="*/ 2718827 h 9297812"/>
              <a:gd name="connsiteX4323" fmla="*/ 2718827 h 9297812"/>
              <a:gd name="connsiteY4323" fmla="*/ 2718827 h 9297812"/>
              <a:gd name="connsiteX4324" fmla="*/ 2718827 h 9297812"/>
              <a:gd name="connsiteY4324" fmla="*/ 2718827 h 9297812"/>
              <a:gd name="connsiteX4325" fmla="*/ 2718827 h 9297812"/>
              <a:gd name="connsiteY4325" fmla="*/ 2718827 h 9297812"/>
              <a:gd name="connsiteX4326" fmla="*/ 2718827 h 9297812"/>
              <a:gd name="connsiteY4326" fmla="*/ 2718827 h 9297812"/>
              <a:gd name="connsiteX4327" fmla="*/ 2718827 h 9297812"/>
              <a:gd name="connsiteY4327" fmla="*/ 2718827 h 9297812"/>
              <a:gd name="connsiteX4328" fmla="*/ 2718827 h 9297812"/>
              <a:gd name="connsiteY4328" fmla="*/ 2718827 h 9297812"/>
              <a:gd name="connsiteX4329" fmla="*/ 2718827 h 9297812"/>
              <a:gd name="connsiteY4329" fmla="*/ 2718827 h 9297812"/>
              <a:gd name="connsiteX4330" fmla="*/ 2718827 h 9297812"/>
              <a:gd name="connsiteY4330" fmla="*/ 2718827 h 9297812"/>
              <a:gd name="connsiteX4331" fmla="*/ 2718827 h 9297812"/>
              <a:gd name="connsiteY4331" fmla="*/ 2718827 h 9297812"/>
              <a:gd name="connsiteX4332" fmla="*/ 2718827 h 9297812"/>
              <a:gd name="connsiteY4332" fmla="*/ 2718827 h 9297812"/>
              <a:gd name="connsiteX4333" fmla="*/ 2718827 h 9297812"/>
              <a:gd name="connsiteY4333" fmla="*/ 2718827 h 9297812"/>
              <a:gd name="connsiteX4334" fmla="*/ 2718827 h 9297812"/>
              <a:gd name="connsiteY4334" fmla="*/ 2718827 h 9297812"/>
              <a:gd name="connsiteX4335" fmla="*/ 2718827 h 9297812"/>
              <a:gd name="connsiteY4335" fmla="*/ 2718827 h 9297812"/>
              <a:gd name="connsiteX4336" fmla="*/ 2718827 h 9297812"/>
              <a:gd name="connsiteY4336" fmla="*/ 2718827 h 9297812"/>
              <a:gd name="connsiteX4337" fmla="*/ 2718827 h 9297812"/>
              <a:gd name="connsiteY4337" fmla="*/ 2718827 h 9297812"/>
              <a:gd name="connsiteX4338" fmla="*/ 2718827 h 9297812"/>
              <a:gd name="connsiteY4338" fmla="*/ 2718827 h 9297812"/>
              <a:gd name="connsiteX4339" fmla="*/ 2718827 h 9297812"/>
              <a:gd name="connsiteY4339" fmla="*/ 2718827 h 9297812"/>
              <a:gd name="connsiteX4340" fmla="*/ 2718827 h 9297812"/>
              <a:gd name="connsiteY4340" fmla="*/ 2718827 h 9297812"/>
              <a:gd name="connsiteX4341" fmla="*/ 2718827 h 9297812"/>
              <a:gd name="connsiteY4341" fmla="*/ 2718827 h 9297812"/>
              <a:gd name="connsiteX4342" fmla="*/ 2718827 h 9297812"/>
              <a:gd name="connsiteY4342" fmla="*/ 2718827 h 9297812"/>
              <a:gd name="connsiteX4343" fmla="*/ 2718827 h 9297812"/>
              <a:gd name="connsiteY4343" fmla="*/ 2718827 h 9297812"/>
              <a:gd name="connsiteX4344" fmla="*/ 2718827 h 9297812"/>
              <a:gd name="connsiteY4344" fmla="*/ 2718827 h 9297812"/>
              <a:gd name="connsiteX4345" fmla="*/ 2718827 h 9297812"/>
              <a:gd name="connsiteY4345" fmla="*/ 2718827 h 9297812"/>
              <a:gd name="connsiteX4346" fmla="*/ 2718827 h 9297812"/>
              <a:gd name="connsiteY4346" fmla="*/ 2718827 h 9297812"/>
              <a:gd name="connsiteX4347" fmla="*/ 2718827 h 9297812"/>
              <a:gd name="connsiteY4347" fmla="*/ 2718827 h 9297812"/>
              <a:gd name="connsiteX4348" fmla="*/ 2718827 h 9297812"/>
              <a:gd name="connsiteY4348" fmla="*/ 2718827 h 9297812"/>
              <a:gd name="connsiteX4349" fmla="*/ 2718827 h 9297812"/>
              <a:gd name="connsiteY4349" fmla="*/ 2718827 h 9297812"/>
              <a:gd name="connsiteX4350" fmla="*/ 2718827 h 9297812"/>
              <a:gd name="connsiteY4350" fmla="*/ 2718827 h 9297812"/>
              <a:gd name="connsiteX4351" fmla="*/ 2718827 h 9297812"/>
              <a:gd name="connsiteY4351" fmla="*/ 2718827 h 9297812"/>
              <a:gd name="connsiteX4352" fmla="*/ 2718827 h 9297812"/>
              <a:gd name="connsiteY4352" fmla="*/ 2718827 h 9297812"/>
              <a:gd name="connsiteX4353" fmla="*/ 2718827 h 9297812"/>
              <a:gd name="connsiteY4353" fmla="*/ 2718827 h 9297812"/>
              <a:gd name="connsiteX4354" fmla="*/ 2718827 h 9297812"/>
              <a:gd name="connsiteY4354" fmla="*/ 2718827 h 9297812"/>
              <a:gd name="connsiteX4355" fmla="*/ 2718827 h 9297812"/>
              <a:gd name="connsiteY4355" fmla="*/ 2718827 h 9297812"/>
              <a:gd name="connsiteX4356" fmla="*/ 2718827 h 9297812"/>
              <a:gd name="connsiteY4356" fmla="*/ 2718827 h 9297812"/>
              <a:gd name="connsiteX4357" fmla="*/ 2718827 h 9297812"/>
              <a:gd name="connsiteY4357" fmla="*/ 2718827 h 9297812"/>
              <a:gd name="connsiteX4358" fmla="*/ 2718827 h 9297812"/>
              <a:gd name="connsiteY4358" fmla="*/ 2718827 h 9297812"/>
              <a:gd name="connsiteX4359" fmla="*/ 2718827 h 9297812"/>
              <a:gd name="connsiteY4359" fmla="*/ 2718827 h 9297812"/>
              <a:gd name="connsiteX4360" fmla="*/ 2718827 h 9297812"/>
              <a:gd name="connsiteY4360" fmla="*/ 2718827 h 9297812"/>
              <a:gd name="connsiteX4361" fmla="*/ 2718827 h 9297812"/>
              <a:gd name="connsiteY4361" fmla="*/ 2718827 h 9297812"/>
              <a:gd name="connsiteX4362" fmla="*/ 2718827 h 9297812"/>
              <a:gd name="connsiteY4362" fmla="*/ 2718827 h 9297812"/>
              <a:gd name="connsiteX4363" fmla="*/ 2718827 h 9297812"/>
              <a:gd name="connsiteY4363" fmla="*/ 2718827 h 9297812"/>
              <a:gd name="connsiteX4364" fmla="*/ 2718827 h 9297812"/>
              <a:gd name="connsiteY4364" fmla="*/ 2718827 h 9297812"/>
              <a:gd name="connsiteX4365" fmla="*/ 2718827 h 9297812"/>
              <a:gd name="connsiteY4365" fmla="*/ 2718827 h 9297812"/>
              <a:gd name="connsiteX4366" fmla="*/ 2718827 h 9297812"/>
              <a:gd name="connsiteY4366" fmla="*/ 2718827 h 9297812"/>
              <a:gd name="connsiteX4367" fmla="*/ 2718827 h 9297812"/>
              <a:gd name="connsiteY4367" fmla="*/ 2718827 h 9297812"/>
              <a:gd name="connsiteX4368" fmla="*/ 2718827 h 9297812"/>
              <a:gd name="connsiteY4368" fmla="*/ 2718827 h 9297812"/>
              <a:gd name="connsiteX4369" fmla="*/ 2718827 h 9297812"/>
              <a:gd name="connsiteY4369" fmla="*/ 2718827 h 9297812"/>
              <a:gd name="connsiteX4370" fmla="*/ 2718827 h 9297812"/>
              <a:gd name="connsiteY4370" fmla="*/ 2718827 h 9297812"/>
              <a:gd name="connsiteX4371" fmla="*/ 2718827 h 9297812"/>
              <a:gd name="connsiteY4371" fmla="*/ 2718827 h 9297812"/>
              <a:gd name="connsiteX4372" fmla="*/ 2718827 h 9297812"/>
              <a:gd name="connsiteY4372" fmla="*/ 2718827 h 9297812"/>
              <a:gd name="connsiteX4373" fmla="*/ 2718827 h 9297812"/>
              <a:gd name="connsiteY4373" fmla="*/ 2718827 h 9297812"/>
              <a:gd name="connsiteX4374" fmla="*/ 2718827 h 9297812"/>
              <a:gd name="connsiteY4374" fmla="*/ 2718827 h 9297812"/>
              <a:gd name="connsiteX4375" fmla="*/ 2718827 h 9297812"/>
              <a:gd name="connsiteY4375" fmla="*/ 2718827 h 9297812"/>
              <a:gd name="connsiteX4376" fmla="*/ 2718827 h 9297812"/>
              <a:gd name="connsiteY4376" fmla="*/ 2718827 h 9297812"/>
              <a:gd name="connsiteX4377" fmla="*/ 2718827 h 9297812"/>
              <a:gd name="connsiteY4377" fmla="*/ 2718827 h 9297812"/>
              <a:gd name="connsiteX4378" fmla="*/ 2718827 h 9297812"/>
              <a:gd name="connsiteY4378" fmla="*/ 2718827 h 9297812"/>
              <a:gd name="connsiteX4379" fmla="*/ 2718827 h 9297812"/>
              <a:gd name="connsiteY4379" fmla="*/ 2718827 h 9297812"/>
              <a:gd name="connsiteX4380" fmla="*/ 2718827 h 9297812"/>
              <a:gd name="connsiteY4380" fmla="*/ 2718827 h 9297812"/>
              <a:gd name="connsiteX4381" fmla="*/ 2718827 h 9297812"/>
              <a:gd name="connsiteY4381" fmla="*/ 2718827 h 9297812"/>
              <a:gd name="connsiteX4382" fmla="*/ 2718827 h 9297812"/>
              <a:gd name="connsiteY4382" fmla="*/ 2718827 h 9297812"/>
              <a:gd name="connsiteX4383" fmla="*/ 2718827 h 9297812"/>
              <a:gd name="connsiteY4383" fmla="*/ 2718827 h 9297812"/>
              <a:gd name="connsiteX4384" fmla="*/ 2718827 h 9297812"/>
              <a:gd name="connsiteY4384" fmla="*/ 2718827 h 9297812"/>
              <a:gd name="connsiteX4385" fmla="*/ 2718827 h 9297812"/>
              <a:gd name="connsiteY4385" fmla="*/ 2718827 h 9297812"/>
              <a:gd name="connsiteX4386" fmla="*/ 2718827 h 9297812"/>
              <a:gd name="connsiteY4386" fmla="*/ 2718827 h 9297812"/>
              <a:gd name="connsiteX4387" fmla="*/ 2718827 h 9297812"/>
              <a:gd name="connsiteY4387" fmla="*/ 2718827 h 9297812"/>
              <a:gd name="connsiteX4388" fmla="*/ 2718827 h 9297812"/>
              <a:gd name="connsiteY4388" fmla="*/ 2718827 h 9297812"/>
              <a:gd name="connsiteX4389" fmla="*/ 2718827 h 9297812"/>
              <a:gd name="connsiteY4389" fmla="*/ 2718827 h 9297812"/>
              <a:gd name="connsiteX4390" fmla="*/ 2718827 h 9297812"/>
              <a:gd name="connsiteY4390" fmla="*/ 2718827 h 9297812"/>
              <a:gd name="connsiteX4391" fmla="*/ 2718827 h 9297812"/>
              <a:gd name="connsiteY4391" fmla="*/ 2718827 h 9297812"/>
              <a:gd name="connsiteX4392" fmla="*/ 2718827 h 9297812"/>
              <a:gd name="connsiteY4392" fmla="*/ 2718827 h 9297812"/>
              <a:gd name="connsiteX4393" fmla="*/ 2718827 h 9297812"/>
              <a:gd name="connsiteY4393" fmla="*/ 2718827 h 9297812"/>
              <a:gd name="connsiteX4394" fmla="*/ 2718827 h 9297812"/>
              <a:gd name="connsiteY4394" fmla="*/ 2718827 h 9297812"/>
              <a:gd name="connsiteX4395" fmla="*/ 2718827 h 9297812"/>
              <a:gd name="connsiteY4395" fmla="*/ 2718827 h 9297812"/>
              <a:gd name="connsiteX4396" fmla="*/ 2718827 h 9297812"/>
              <a:gd name="connsiteY4396" fmla="*/ 2718827 h 9297812"/>
              <a:gd name="connsiteX4397" fmla="*/ 2718827 h 9297812"/>
              <a:gd name="connsiteY4397" fmla="*/ 2718827 h 9297812"/>
              <a:gd name="connsiteX4398" fmla="*/ 2718827 h 9297812"/>
              <a:gd name="connsiteY4398" fmla="*/ 2718827 h 9297812"/>
              <a:gd name="connsiteX4399" fmla="*/ 2718827 h 9297812"/>
              <a:gd name="connsiteY4399" fmla="*/ 2718827 h 9297812"/>
              <a:gd name="connsiteX4400" fmla="*/ 2718827 h 9297812"/>
              <a:gd name="connsiteY4400" fmla="*/ 2718827 h 9297812"/>
              <a:gd name="connsiteX4401" fmla="*/ 2718827 h 9297812"/>
              <a:gd name="connsiteY4401" fmla="*/ 2718827 h 9297812"/>
              <a:gd name="connsiteX4402" fmla="*/ 2718827 h 9297812"/>
              <a:gd name="connsiteY4402" fmla="*/ 2718827 h 9297812"/>
              <a:gd name="connsiteX4403" fmla="*/ 2718827 h 9297812"/>
              <a:gd name="connsiteY4403" fmla="*/ 2718827 h 9297812"/>
              <a:gd name="connsiteX4404" fmla="*/ 2718827 h 9297812"/>
              <a:gd name="connsiteY4404" fmla="*/ 2718827 h 9297812"/>
              <a:gd name="connsiteX4405" fmla="*/ 2718827 h 9297812"/>
              <a:gd name="connsiteY4405" fmla="*/ 2718827 h 9297812"/>
              <a:gd name="connsiteX4406" fmla="*/ 2718827 h 9297812"/>
              <a:gd name="connsiteY4406" fmla="*/ 2718827 h 9297812"/>
              <a:gd name="connsiteX4407" fmla="*/ 2718827 h 9297812"/>
              <a:gd name="connsiteY4407" fmla="*/ 2718827 h 9297812"/>
              <a:gd name="connsiteX4408" fmla="*/ 2718827 h 9297812"/>
              <a:gd name="connsiteY4408" fmla="*/ 2718827 h 9297812"/>
              <a:gd name="connsiteX4409" fmla="*/ 2718827 h 9297812"/>
              <a:gd name="connsiteY4409" fmla="*/ 2718827 h 9297812"/>
              <a:gd name="connsiteX4410" fmla="*/ 2718827 h 9297812"/>
              <a:gd name="connsiteY4410" fmla="*/ 2718827 h 9297812"/>
              <a:gd name="connsiteX4411" fmla="*/ 2718827 h 9297812"/>
              <a:gd name="connsiteY4411" fmla="*/ 2718827 h 9297812"/>
              <a:gd name="connsiteX4412" fmla="*/ 2718827 h 9297812"/>
              <a:gd name="connsiteY4412" fmla="*/ 2718827 h 9297812"/>
              <a:gd name="connsiteX4413" fmla="*/ 2718827 h 9297812"/>
              <a:gd name="connsiteY4413" fmla="*/ 2718827 h 9297812"/>
              <a:gd name="connsiteX4414" fmla="*/ 2718827 h 9297812"/>
              <a:gd name="connsiteY4414" fmla="*/ 2718827 h 9297812"/>
              <a:gd name="connsiteX4415" fmla="*/ 2718827 h 9297812"/>
              <a:gd name="connsiteY4415" fmla="*/ 2718827 h 9297812"/>
              <a:gd name="connsiteX4416" fmla="*/ 2718827 h 9297812"/>
              <a:gd name="connsiteY4416" fmla="*/ 2718827 h 9297812"/>
              <a:gd name="connsiteX4417" fmla="*/ 2718827 h 9297812"/>
              <a:gd name="connsiteY4417" fmla="*/ 2718827 h 9297812"/>
              <a:gd name="connsiteX4418" fmla="*/ 2718827 h 9297812"/>
              <a:gd name="connsiteY4418" fmla="*/ 2718827 h 9297812"/>
              <a:gd name="connsiteX4419" fmla="*/ 2718827 h 9297812"/>
              <a:gd name="connsiteY4419" fmla="*/ 2718827 h 9297812"/>
              <a:gd name="connsiteX4420" fmla="*/ 2718827 h 9297812"/>
              <a:gd name="connsiteY4420" fmla="*/ 2718827 h 9297812"/>
              <a:gd name="connsiteX4421" fmla="*/ 2718827 h 9297812"/>
              <a:gd name="connsiteY4421" fmla="*/ 2718827 h 9297812"/>
              <a:gd name="connsiteX4422" fmla="*/ 2718827 h 9297812"/>
              <a:gd name="connsiteY4422" fmla="*/ 2718827 h 9297812"/>
              <a:gd name="connsiteX4423" fmla="*/ 2718827 h 9297812"/>
              <a:gd name="connsiteY4423" fmla="*/ 2718827 h 9297812"/>
              <a:gd name="connsiteX4424" fmla="*/ 2718827 h 9297812"/>
              <a:gd name="connsiteY4424" fmla="*/ 2718827 h 9297812"/>
              <a:gd name="connsiteX4425" fmla="*/ 2718827 h 9297812"/>
              <a:gd name="connsiteY4425" fmla="*/ 2718827 h 9297812"/>
              <a:gd name="connsiteX4426" fmla="*/ 2718827 h 9297812"/>
              <a:gd name="connsiteY4426" fmla="*/ 2718827 h 9297812"/>
              <a:gd name="connsiteX4427" fmla="*/ 2718827 h 9297812"/>
              <a:gd name="connsiteY4427" fmla="*/ 2718827 h 9297812"/>
              <a:gd name="connsiteX4428" fmla="*/ 2718827 h 9297812"/>
              <a:gd name="connsiteY4428" fmla="*/ 2718827 h 9297812"/>
              <a:gd name="connsiteX4429" fmla="*/ 2718827 h 9297812"/>
              <a:gd name="connsiteY4429" fmla="*/ 2718827 h 9297812"/>
              <a:gd name="connsiteX4430" fmla="*/ 2718827 h 9297812"/>
              <a:gd name="connsiteY4430" fmla="*/ 2718827 h 9297812"/>
              <a:gd name="connsiteX4431" fmla="*/ 2718827 h 9297812"/>
              <a:gd name="connsiteY4431" fmla="*/ 2718827 h 9297812"/>
              <a:gd name="connsiteX4432" fmla="*/ 2718827 h 9297812"/>
              <a:gd name="connsiteY4432" fmla="*/ 2718827 h 9297812"/>
              <a:gd name="connsiteX4433" fmla="*/ 2718827 h 9297812"/>
              <a:gd name="connsiteY4433" fmla="*/ 2718827 h 9297812"/>
              <a:gd name="connsiteX4434" fmla="*/ 2718827 h 9297812"/>
              <a:gd name="connsiteY4434" fmla="*/ 2718827 h 9297812"/>
              <a:gd name="connsiteX4435" fmla="*/ 2718827 h 9297812"/>
              <a:gd name="connsiteY4435" fmla="*/ 2718827 h 9297812"/>
              <a:gd name="connsiteX4436" fmla="*/ 2718827 h 9297812"/>
              <a:gd name="connsiteY4436" fmla="*/ 2718827 h 9297812"/>
              <a:gd name="connsiteX4437" fmla="*/ 2718827 h 9297812"/>
              <a:gd name="connsiteY4437" fmla="*/ 2718827 h 9297812"/>
              <a:gd name="connsiteX4438" fmla="*/ 2718827 h 9297812"/>
              <a:gd name="connsiteY4438" fmla="*/ 2718827 h 9297812"/>
              <a:gd name="connsiteX4439" fmla="*/ 2718827 h 9297812"/>
              <a:gd name="connsiteY4439" fmla="*/ 2718827 h 9297812"/>
              <a:gd name="connsiteX4440" fmla="*/ 2718827 h 9297812"/>
              <a:gd name="connsiteY4440" fmla="*/ 2718827 h 9297812"/>
              <a:gd name="connsiteX4441" fmla="*/ 2718827 h 9297812"/>
              <a:gd name="connsiteY4441" fmla="*/ 2718827 h 9297812"/>
              <a:gd name="connsiteX4442" fmla="*/ 2718827 h 9297812"/>
              <a:gd name="connsiteY4442" fmla="*/ 2718827 h 9297812"/>
              <a:gd name="connsiteX4443" fmla="*/ 2718827 h 9297812"/>
              <a:gd name="connsiteY4443" fmla="*/ 2718827 h 9297812"/>
              <a:gd name="connsiteX4444" fmla="*/ 2718827 h 9297812"/>
              <a:gd name="connsiteY4444" fmla="*/ 2718827 h 9297812"/>
              <a:gd name="connsiteX4445" fmla="*/ 2718827 h 9297812"/>
              <a:gd name="connsiteY4445" fmla="*/ 2718827 h 9297812"/>
              <a:gd name="connsiteX4446" fmla="*/ 2718827 h 9297812"/>
              <a:gd name="connsiteY4446" fmla="*/ 2718827 h 9297812"/>
              <a:gd name="connsiteX4447" fmla="*/ 2718827 h 9297812"/>
              <a:gd name="connsiteY4447" fmla="*/ 2718827 h 9297812"/>
              <a:gd name="connsiteX4448" fmla="*/ 2718827 h 9297812"/>
              <a:gd name="connsiteY4448" fmla="*/ 2718827 h 9297812"/>
              <a:gd name="connsiteX4449" fmla="*/ 2718827 h 9297812"/>
              <a:gd name="connsiteY4449" fmla="*/ 2718827 h 9297812"/>
              <a:gd name="connsiteX4450" fmla="*/ 2718827 h 9297812"/>
              <a:gd name="connsiteY4450" fmla="*/ 2718827 h 9297812"/>
              <a:gd name="connsiteX4451" fmla="*/ 2718827 h 9297812"/>
              <a:gd name="connsiteY4451" fmla="*/ 2718827 h 9297812"/>
              <a:gd name="connsiteX4452" fmla="*/ 2718827 h 9297812"/>
              <a:gd name="connsiteY4452" fmla="*/ 2718827 h 9297812"/>
              <a:gd name="connsiteX4453" fmla="*/ 2718827 h 9297812"/>
              <a:gd name="connsiteY4453" fmla="*/ 2718827 h 9297812"/>
              <a:gd name="connsiteX4454" fmla="*/ 2718827 h 9297812"/>
              <a:gd name="connsiteY4454" fmla="*/ 2718827 h 9297812"/>
              <a:gd name="connsiteX4455" fmla="*/ 2718827 h 9297812"/>
              <a:gd name="connsiteY4455" fmla="*/ 2718827 h 9297812"/>
              <a:gd name="connsiteX4456" fmla="*/ 2718827 h 9297812"/>
              <a:gd name="connsiteY4456" fmla="*/ 2718827 h 9297812"/>
              <a:gd name="connsiteX4457" fmla="*/ 2718827 h 9297812"/>
              <a:gd name="connsiteY4457" fmla="*/ 2718827 h 9297812"/>
              <a:gd name="connsiteX4458" fmla="*/ 2718827 h 9297812"/>
              <a:gd name="connsiteY4458" fmla="*/ 2718827 h 9297812"/>
              <a:gd name="connsiteX4459" fmla="*/ 2718827 h 9297812"/>
              <a:gd name="connsiteY4459" fmla="*/ 2718827 h 9297812"/>
              <a:gd name="connsiteX4460" fmla="*/ 2718827 h 9297812"/>
              <a:gd name="connsiteY4460" fmla="*/ 2718827 h 9297812"/>
              <a:gd name="connsiteX4461" fmla="*/ 2718827 h 9297812"/>
              <a:gd name="connsiteY4461" fmla="*/ 2718827 h 9297812"/>
              <a:gd name="connsiteX4462" fmla="*/ 2718827 h 9297812"/>
              <a:gd name="connsiteY4462" fmla="*/ 2718827 h 9297812"/>
              <a:gd name="connsiteX4463" fmla="*/ 2718827 h 9297812"/>
              <a:gd name="connsiteY4463" fmla="*/ 2718827 h 9297812"/>
              <a:gd name="connsiteX4464" fmla="*/ 2718827 h 9297812"/>
              <a:gd name="connsiteY4464" fmla="*/ 2718827 h 9297812"/>
              <a:gd name="connsiteX4465" fmla="*/ 2718827 h 9297812"/>
              <a:gd name="connsiteY4465" fmla="*/ 2718827 h 9297812"/>
              <a:gd name="connsiteX4466" fmla="*/ 2718827 h 9297812"/>
              <a:gd name="connsiteY4466" fmla="*/ 2718827 h 9297812"/>
              <a:gd name="connsiteX4467" fmla="*/ 2718827 h 9297812"/>
              <a:gd name="connsiteY4467" fmla="*/ 2718827 h 9297812"/>
              <a:gd name="connsiteX4468" fmla="*/ 2718827 h 9297812"/>
              <a:gd name="connsiteY4468" fmla="*/ 2718827 h 9297812"/>
              <a:gd name="connsiteX4469" fmla="*/ 2718827 h 9297812"/>
              <a:gd name="connsiteY4469" fmla="*/ 2718827 h 9297812"/>
              <a:gd name="connsiteX4470" fmla="*/ 2718827 h 9297812"/>
              <a:gd name="connsiteY4470" fmla="*/ 2718827 h 9297812"/>
              <a:gd name="connsiteX4471" fmla="*/ 2718827 h 9297812"/>
              <a:gd name="connsiteY4471" fmla="*/ 2718827 h 9297812"/>
              <a:gd name="connsiteX4472" fmla="*/ 2718827 h 9297812"/>
              <a:gd name="connsiteY4472" fmla="*/ 2718827 h 9297812"/>
              <a:gd name="connsiteX4473" fmla="*/ 2718827 h 9297812"/>
              <a:gd name="connsiteY4473" fmla="*/ 2718827 h 9297812"/>
              <a:gd name="connsiteX4474" fmla="*/ 2718827 h 9297812"/>
              <a:gd name="connsiteY4474" fmla="*/ 2718827 h 9297812"/>
              <a:gd name="connsiteX4475" fmla="*/ 2718827 h 9297812"/>
              <a:gd name="connsiteY4475" fmla="*/ 2718827 h 9297812"/>
              <a:gd name="connsiteX4476" fmla="*/ 2718827 h 9297812"/>
              <a:gd name="connsiteY4476" fmla="*/ 2718827 h 9297812"/>
              <a:gd name="connsiteX4477" fmla="*/ 2718827 h 9297812"/>
              <a:gd name="connsiteY4477" fmla="*/ 2718827 h 9297812"/>
              <a:gd name="connsiteX4478" fmla="*/ 2718827 h 9297812"/>
              <a:gd name="connsiteY4478" fmla="*/ 2718827 h 9297812"/>
              <a:gd name="connsiteX4479" fmla="*/ 2718827 h 9297812"/>
              <a:gd name="connsiteY4479" fmla="*/ 2718827 h 9297812"/>
              <a:gd name="connsiteX4480" fmla="*/ 2718827 h 9297812"/>
              <a:gd name="connsiteY4480" fmla="*/ 2718827 h 9297812"/>
              <a:gd name="connsiteX4481" fmla="*/ 2718827 h 9297812"/>
              <a:gd name="connsiteY4481" fmla="*/ 2718827 h 9297812"/>
              <a:gd name="connsiteX4482" fmla="*/ 2718827 h 9297812"/>
              <a:gd name="connsiteY4482" fmla="*/ 2718827 h 9297812"/>
              <a:gd name="connsiteX4483" fmla="*/ 2718827 h 9297812"/>
              <a:gd name="connsiteY4483" fmla="*/ 2718827 h 9297812"/>
              <a:gd name="connsiteX4484" fmla="*/ 2718827 h 9297812"/>
              <a:gd name="connsiteY4484" fmla="*/ 2718827 h 9297812"/>
              <a:gd name="connsiteX4485" fmla="*/ 2718827 h 9297812"/>
              <a:gd name="connsiteY4485" fmla="*/ 2718827 h 9297812"/>
              <a:gd name="connsiteX4486" fmla="*/ 2718827 h 9297812"/>
              <a:gd name="connsiteY4486" fmla="*/ 2718827 h 9297812"/>
              <a:gd name="connsiteX4487" fmla="*/ 2718827 h 9297812"/>
              <a:gd name="connsiteY4487" fmla="*/ 2718827 h 9297812"/>
              <a:gd name="connsiteX4488" fmla="*/ 2718827 h 9297812"/>
              <a:gd name="connsiteY4488" fmla="*/ 2718827 h 9297812"/>
              <a:gd name="connsiteX4489" fmla="*/ 2718827 h 9297812"/>
              <a:gd name="connsiteY4489" fmla="*/ 2718827 h 9297812"/>
              <a:gd name="connsiteX4490" fmla="*/ 2718827 h 9297812"/>
              <a:gd name="connsiteY4490" fmla="*/ 2718827 h 9297812"/>
              <a:gd name="connsiteX4491" fmla="*/ 2718827 h 9297812"/>
              <a:gd name="connsiteY4491" fmla="*/ 2718827 h 9297812"/>
              <a:gd name="connsiteX4492" fmla="*/ 2718827 h 9297812"/>
              <a:gd name="connsiteY4492" fmla="*/ 2718827 h 9297812"/>
              <a:gd name="connsiteX4493" fmla="*/ 2718827 h 9297812"/>
              <a:gd name="connsiteY4493" fmla="*/ 2718827 h 9297812"/>
              <a:gd name="connsiteX4494" fmla="*/ 2718827 h 9297812"/>
              <a:gd name="connsiteY4494" fmla="*/ 2718827 h 9297812"/>
              <a:gd name="connsiteX4495" fmla="*/ 2718827 h 9297812"/>
              <a:gd name="connsiteY4495" fmla="*/ 2718827 h 9297812"/>
              <a:gd name="connsiteX4496" fmla="*/ 2718827 h 9297812"/>
              <a:gd name="connsiteY4496" fmla="*/ 2718827 h 9297812"/>
              <a:gd name="connsiteX4497" fmla="*/ 2718827 h 9297812"/>
              <a:gd name="connsiteY4497" fmla="*/ 2718827 h 9297812"/>
              <a:gd name="connsiteX4498" fmla="*/ 2718827 h 9297812"/>
              <a:gd name="connsiteY4498" fmla="*/ 2718827 h 9297812"/>
              <a:gd name="connsiteX4499" fmla="*/ 2718827 h 9297812"/>
              <a:gd name="connsiteY4499" fmla="*/ 2718827 h 9297812"/>
              <a:gd name="connsiteX4500" fmla="*/ 2718827 h 9297812"/>
              <a:gd name="connsiteY4500" fmla="*/ 2718827 h 9297812"/>
              <a:gd name="connsiteX4501" fmla="*/ 2718827 h 9297812"/>
              <a:gd name="connsiteY4501" fmla="*/ 2718827 h 9297812"/>
              <a:gd name="connsiteX4502" fmla="*/ 2718827 h 9297812"/>
              <a:gd name="connsiteY4502" fmla="*/ 2718827 h 9297812"/>
              <a:gd name="connsiteX4503" fmla="*/ 2718827 h 9297812"/>
              <a:gd name="connsiteY4503" fmla="*/ 2718827 h 9297812"/>
              <a:gd name="connsiteX4504" fmla="*/ 2718827 h 9297812"/>
              <a:gd name="connsiteY4504" fmla="*/ 2718827 h 9297812"/>
              <a:gd name="connsiteX4505" fmla="*/ 2718827 h 9297812"/>
              <a:gd name="connsiteY4505" fmla="*/ 2718827 h 9297812"/>
              <a:gd name="connsiteX4506" fmla="*/ 2718827 h 9297812"/>
              <a:gd name="connsiteY4506" fmla="*/ 2718827 h 9297812"/>
              <a:gd name="connsiteX4507" fmla="*/ 2718827 h 9297812"/>
              <a:gd name="connsiteY4507" fmla="*/ 2718827 h 9297812"/>
              <a:gd name="connsiteX4508" fmla="*/ 2718827 h 9297812"/>
              <a:gd name="connsiteY4508" fmla="*/ 2718827 h 9297812"/>
              <a:gd name="connsiteX4509" fmla="*/ 2718827 h 9297812"/>
              <a:gd name="connsiteY4509" fmla="*/ 2718827 h 9297812"/>
              <a:gd name="connsiteX4510" fmla="*/ 2718827 h 9297812"/>
              <a:gd name="connsiteY4510" fmla="*/ 2718827 h 9297812"/>
              <a:gd name="connsiteX4511" fmla="*/ 2718827 h 9297812"/>
              <a:gd name="connsiteY4511" fmla="*/ 2718827 h 9297812"/>
              <a:gd name="connsiteX4512" fmla="*/ 2718827 h 9297812"/>
              <a:gd name="connsiteY4512" fmla="*/ 2718827 h 9297812"/>
              <a:gd name="connsiteX4513" fmla="*/ 2718827 h 9297812"/>
              <a:gd name="connsiteY4513" fmla="*/ 2718827 h 9297812"/>
              <a:gd name="connsiteX4514" fmla="*/ 2718827 h 9297812"/>
              <a:gd name="connsiteY4514" fmla="*/ 2718827 h 9297812"/>
              <a:gd name="connsiteX4515" fmla="*/ 2718827 h 9297812"/>
              <a:gd name="connsiteY4515" fmla="*/ 2718827 h 9297812"/>
              <a:gd name="connsiteX4516" fmla="*/ 2718827 h 9297812"/>
              <a:gd name="connsiteY4516" fmla="*/ 2718827 h 9297812"/>
              <a:gd name="connsiteX4517" fmla="*/ 2718827 h 9297812"/>
              <a:gd name="connsiteY4517" fmla="*/ 2718827 h 9297812"/>
              <a:gd name="connsiteX4518" fmla="*/ 2718827 h 9297812"/>
              <a:gd name="connsiteY4518" fmla="*/ 2718827 h 9297812"/>
              <a:gd name="connsiteX4519" fmla="*/ 2718827 h 9297812"/>
              <a:gd name="connsiteY4519" fmla="*/ 2718827 h 9297812"/>
              <a:gd name="connsiteX4520" fmla="*/ 2718827 h 9297812"/>
              <a:gd name="connsiteY4520" fmla="*/ 2718827 h 9297812"/>
              <a:gd name="connsiteX4521" fmla="*/ 2718827 h 9297812"/>
              <a:gd name="connsiteY4521" fmla="*/ 2718827 h 9297812"/>
              <a:gd name="connsiteX4522" fmla="*/ 2718827 h 9297812"/>
              <a:gd name="connsiteY4522" fmla="*/ 2718827 h 9297812"/>
              <a:gd name="connsiteX4523" fmla="*/ 2718827 h 9297812"/>
              <a:gd name="connsiteY4523" fmla="*/ 2718827 h 9297812"/>
              <a:gd name="connsiteX4524" fmla="*/ 2718827 h 9297812"/>
              <a:gd name="connsiteY4524" fmla="*/ 2718827 h 9297812"/>
              <a:gd name="connsiteX4525" fmla="*/ 2718827 h 9297812"/>
              <a:gd name="connsiteY4525" fmla="*/ 2718827 h 9297812"/>
              <a:gd name="connsiteX4526" fmla="*/ 2718827 h 9297812"/>
              <a:gd name="connsiteY4526" fmla="*/ 2718827 h 9297812"/>
              <a:gd name="connsiteX4527" fmla="*/ 2718827 h 9297812"/>
              <a:gd name="connsiteY4527" fmla="*/ 2718827 h 9297812"/>
              <a:gd name="connsiteX4528" fmla="*/ 2718827 h 9297812"/>
              <a:gd name="connsiteY4528" fmla="*/ 2718827 h 9297812"/>
              <a:gd name="connsiteX4529" fmla="*/ 2718827 h 9297812"/>
              <a:gd name="connsiteY4529" fmla="*/ 2718827 h 9297812"/>
              <a:gd name="connsiteX4530" fmla="*/ 2718827 h 9297812"/>
              <a:gd name="connsiteY4530" fmla="*/ 2718827 h 9297812"/>
              <a:gd name="connsiteX4531" fmla="*/ 2718827 h 9297812"/>
              <a:gd name="connsiteY4531" fmla="*/ 2718827 h 9297812"/>
              <a:gd name="connsiteX4532" fmla="*/ 2718827 h 9297812"/>
              <a:gd name="connsiteY4532" fmla="*/ 2718827 h 9297812"/>
              <a:gd name="connsiteX4533" fmla="*/ 2718827 h 9297812"/>
              <a:gd name="connsiteY4533" fmla="*/ 2718827 h 9297812"/>
              <a:gd name="connsiteX4534" fmla="*/ 2718827 h 9297812"/>
              <a:gd name="connsiteY4534" fmla="*/ 2718827 h 9297812"/>
              <a:gd name="connsiteX4535" fmla="*/ 2718827 h 9297812"/>
              <a:gd name="connsiteY4535" fmla="*/ 2718827 h 9297812"/>
              <a:gd name="connsiteX4536" fmla="*/ 2718827 h 9297812"/>
              <a:gd name="connsiteY4536" fmla="*/ 2718827 h 9297812"/>
              <a:gd name="connsiteX4537" fmla="*/ 2718827 h 9297812"/>
              <a:gd name="connsiteY4537" fmla="*/ 2718827 h 9297812"/>
              <a:gd name="connsiteX4538" fmla="*/ 2718827 h 9297812"/>
              <a:gd name="connsiteY4538" fmla="*/ 2718827 h 9297812"/>
              <a:gd name="connsiteX4539" fmla="*/ 2718827 h 9297812"/>
              <a:gd name="connsiteY4539" fmla="*/ 2718827 h 9297812"/>
              <a:gd name="connsiteX4540" fmla="*/ 2718827 h 9297812"/>
              <a:gd name="connsiteY4540" fmla="*/ 2718827 h 9297812"/>
              <a:gd name="connsiteX4541" fmla="*/ 2718827 h 9297812"/>
              <a:gd name="connsiteY4541" fmla="*/ 2718827 h 9297812"/>
              <a:gd name="connsiteX4542" fmla="*/ 2718827 h 9297812"/>
              <a:gd name="connsiteY4542" fmla="*/ 2718827 h 9297812"/>
              <a:gd name="connsiteX4543" fmla="*/ 2718827 h 9297812"/>
              <a:gd name="connsiteY4543" fmla="*/ 2718827 h 9297812"/>
              <a:gd name="connsiteX4544" fmla="*/ 2718827 h 9297812"/>
              <a:gd name="connsiteY4544" fmla="*/ 2718827 h 9297812"/>
              <a:gd name="connsiteX4545" fmla="*/ 2718827 h 9297812"/>
              <a:gd name="connsiteY4545" fmla="*/ 2718827 h 9297812"/>
              <a:gd name="connsiteX4546" fmla="*/ 2718827 h 9297812"/>
              <a:gd name="connsiteY4546" fmla="*/ 2718827 h 9297812"/>
              <a:gd name="connsiteX4547" fmla="*/ 2718827 h 9297812"/>
              <a:gd name="connsiteY4547" fmla="*/ 2718827 h 9297812"/>
              <a:gd name="connsiteX4548" fmla="*/ 2718827 h 9297812"/>
              <a:gd name="connsiteY4548" fmla="*/ 2718827 h 9297812"/>
              <a:gd name="connsiteX4549" fmla="*/ 2718827 h 9297812"/>
              <a:gd name="connsiteY4549" fmla="*/ 2718827 h 9297812"/>
              <a:gd name="connsiteX4550" fmla="*/ 2718827 h 9297812"/>
              <a:gd name="connsiteY4550" fmla="*/ 2718827 h 9297812"/>
              <a:gd name="connsiteX4551" fmla="*/ 2718827 h 9297812"/>
              <a:gd name="connsiteY4551" fmla="*/ 2718827 h 9297812"/>
              <a:gd name="connsiteX4552" fmla="*/ 2718827 h 9297812"/>
              <a:gd name="connsiteY4552" fmla="*/ 2718827 h 9297812"/>
              <a:gd name="connsiteX4553" fmla="*/ 2718827 h 9297812"/>
              <a:gd name="connsiteY4553" fmla="*/ 2718827 h 9297812"/>
              <a:gd name="connsiteX4554" fmla="*/ 2718827 h 9297812"/>
              <a:gd name="connsiteY4554" fmla="*/ 2718827 h 9297812"/>
              <a:gd name="connsiteX4555" fmla="*/ 2718827 h 9297812"/>
              <a:gd name="connsiteY4555" fmla="*/ 2718827 h 9297812"/>
              <a:gd name="connsiteX4556" fmla="*/ 2718827 h 9297812"/>
              <a:gd name="connsiteY4556" fmla="*/ 2718827 h 9297812"/>
              <a:gd name="connsiteX4557" fmla="*/ 2718827 h 9297812"/>
              <a:gd name="connsiteY4557" fmla="*/ 2718827 h 9297812"/>
              <a:gd name="connsiteX4558" fmla="*/ 2718827 h 9297812"/>
              <a:gd name="connsiteY4558" fmla="*/ 2718827 h 9297812"/>
              <a:gd name="connsiteX4559" fmla="*/ 2718827 h 9297812"/>
              <a:gd name="connsiteY4559" fmla="*/ 2718827 h 9297812"/>
              <a:gd name="connsiteX4560" fmla="*/ 2718827 h 9297812"/>
              <a:gd name="connsiteY4560" fmla="*/ 2718827 h 9297812"/>
              <a:gd name="connsiteX4561" fmla="*/ 2718827 h 9297812"/>
              <a:gd name="connsiteY4561" fmla="*/ 2718827 h 9297812"/>
              <a:gd name="connsiteX4562" fmla="*/ 2718827 h 9297812"/>
              <a:gd name="connsiteY4562" fmla="*/ 2718827 h 9297812"/>
              <a:gd name="connsiteX4563" fmla="*/ 2718827 h 9297812"/>
              <a:gd name="connsiteY4563" fmla="*/ 2718827 h 9297812"/>
              <a:gd name="connsiteX4564" fmla="*/ 2718827 h 9297812"/>
              <a:gd name="connsiteY4564" fmla="*/ 2718827 h 9297812"/>
              <a:gd name="connsiteX4565" fmla="*/ 2718827 h 9297812"/>
              <a:gd name="connsiteY4565" fmla="*/ 2718827 h 9297812"/>
              <a:gd name="connsiteX4566" fmla="*/ 2718827 h 9297812"/>
              <a:gd name="connsiteY4566" fmla="*/ 2718827 h 9297812"/>
              <a:gd name="connsiteX4567" fmla="*/ 2718827 h 9297812"/>
              <a:gd name="connsiteY4567" fmla="*/ 2718827 h 9297812"/>
              <a:gd name="connsiteX4568" fmla="*/ 2718827 h 9297812"/>
              <a:gd name="connsiteY4568" fmla="*/ 2718827 h 9297812"/>
              <a:gd name="connsiteX4569" fmla="*/ 2718827 h 9297812"/>
              <a:gd name="connsiteY4569" fmla="*/ 2718827 h 9297812"/>
              <a:gd name="connsiteX4570" fmla="*/ 2718827 h 9297812"/>
              <a:gd name="connsiteY4570" fmla="*/ 2718827 h 9297812"/>
              <a:gd name="connsiteX4571" fmla="*/ 2718827 h 9297812"/>
              <a:gd name="connsiteY4571" fmla="*/ 2718827 h 9297812"/>
              <a:gd name="connsiteX4572" fmla="*/ 2718827 h 9297812"/>
              <a:gd name="connsiteY4572" fmla="*/ 2718827 h 9297812"/>
              <a:gd name="connsiteX4573" fmla="*/ 2718827 h 9297812"/>
              <a:gd name="connsiteY4573" fmla="*/ 2718827 h 9297812"/>
              <a:gd name="connsiteX4574" fmla="*/ 2718827 h 9297812"/>
              <a:gd name="connsiteY4574" fmla="*/ 2718827 h 9297812"/>
              <a:gd name="connsiteX4575" fmla="*/ 2718827 h 9297812"/>
              <a:gd name="connsiteY4575" fmla="*/ 2718827 h 9297812"/>
              <a:gd name="connsiteX4576" fmla="*/ 2718827 h 9297812"/>
              <a:gd name="connsiteY4576" fmla="*/ 2718827 h 9297812"/>
              <a:gd name="connsiteX4577" fmla="*/ 2718827 h 9297812"/>
              <a:gd name="connsiteY4577" fmla="*/ 2718827 h 9297812"/>
              <a:gd name="connsiteX4578" fmla="*/ 2718827 h 9297812"/>
              <a:gd name="connsiteY4578" fmla="*/ 2718827 h 9297812"/>
              <a:gd name="connsiteX4579" fmla="*/ 2718827 h 9297812"/>
              <a:gd name="connsiteY4579" fmla="*/ 2718827 h 9297812"/>
              <a:gd name="connsiteX4580" fmla="*/ 2718827 h 9297812"/>
              <a:gd name="connsiteY4580" fmla="*/ 2718827 h 9297812"/>
              <a:gd name="connsiteX4581" fmla="*/ 2718827 h 9297812"/>
              <a:gd name="connsiteY4581" fmla="*/ 2718827 h 9297812"/>
              <a:gd name="connsiteX4582" fmla="*/ 2718827 h 9297812"/>
              <a:gd name="connsiteY4582" fmla="*/ 2718827 h 9297812"/>
              <a:gd name="connsiteX4583" fmla="*/ 2718827 h 9297812"/>
              <a:gd name="connsiteY4583" fmla="*/ 2718827 h 9297812"/>
              <a:gd name="connsiteX4584" fmla="*/ 2718827 h 9297812"/>
              <a:gd name="connsiteY4584" fmla="*/ 2718827 h 9297812"/>
              <a:gd name="connsiteX4585" fmla="*/ 2718827 h 9297812"/>
              <a:gd name="connsiteY4585" fmla="*/ 2718827 h 9297812"/>
              <a:gd name="connsiteX4586" fmla="*/ 2718827 h 9297812"/>
              <a:gd name="connsiteY4586" fmla="*/ 2718827 h 9297812"/>
              <a:gd name="connsiteX4587" fmla="*/ 2718827 h 9297812"/>
              <a:gd name="connsiteY4587" fmla="*/ 2718827 h 9297812"/>
              <a:gd name="connsiteX4588" fmla="*/ 2718827 h 9297812"/>
              <a:gd name="connsiteY4588" fmla="*/ 2718827 h 9297812"/>
              <a:gd name="connsiteX4589" fmla="*/ 2718827 h 9297812"/>
              <a:gd name="connsiteY4589" fmla="*/ 2718827 h 9297812"/>
              <a:gd name="connsiteX4590" fmla="*/ 2718827 h 9297812"/>
              <a:gd name="connsiteY4590" fmla="*/ 2718827 h 9297812"/>
              <a:gd name="connsiteX4591" fmla="*/ 2718827 h 9297812"/>
              <a:gd name="connsiteY4591" fmla="*/ 2718827 h 9297812"/>
              <a:gd name="connsiteX4592" fmla="*/ 2718827 h 9297812"/>
              <a:gd name="connsiteY4592" fmla="*/ 2718827 h 9297812"/>
              <a:gd name="connsiteX4593" fmla="*/ 2718827 h 9297812"/>
              <a:gd name="connsiteY4593" fmla="*/ 2718827 h 9297812"/>
              <a:gd name="connsiteX4594" fmla="*/ 2718827 h 9297812"/>
              <a:gd name="connsiteY4594" fmla="*/ 2718827 h 9297812"/>
              <a:gd name="connsiteX4595" fmla="*/ 2718827 h 9297812"/>
              <a:gd name="connsiteY4595" fmla="*/ 2718827 h 9297812"/>
              <a:gd name="connsiteX4596" fmla="*/ 2718827 h 9297812"/>
              <a:gd name="connsiteY4596" fmla="*/ 2718827 h 9297812"/>
              <a:gd name="connsiteX4597" fmla="*/ 2718827 h 9297812"/>
              <a:gd name="connsiteY4597" fmla="*/ 2718827 h 9297812"/>
              <a:gd name="connsiteX4598" fmla="*/ 2718827 h 9297812"/>
              <a:gd name="connsiteY4598" fmla="*/ 2718827 h 9297812"/>
              <a:gd name="connsiteX4599" fmla="*/ 2718827 h 9297812"/>
              <a:gd name="connsiteY4599" fmla="*/ 2718827 h 9297812"/>
              <a:gd name="connsiteX4600" fmla="*/ 2718827 h 9297812"/>
              <a:gd name="connsiteY4600" fmla="*/ 2718827 h 9297812"/>
              <a:gd name="connsiteX4601" fmla="*/ 2718827 h 9297812"/>
              <a:gd name="connsiteY4601" fmla="*/ 2718827 h 9297812"/>
              <a:gd name="connsiteX4602" fmla="*/ 2718827 h 9297812"/>
              <a:gd name="connsiteY4602" fmla="*/ 2718827 h 9297812"/>
              <a:gd name="connsiteX4603" fmla="*/ 2718827 h 9297812"/>
              <a:gd name="connsiteY4603" fmla="*/ 2718827 h 9297812"/>
              <a:gd name="connsiteX4604" fmla="*/ 2718827 h 9297812"/>
              <a:gd name="connsiteY4604" fmla="*/ 2718827 h 9297812"/>
              <a:gd name="connsiteX4605" fmla="*/ 2718827 h 9297812"/>
              <a:gd name="connsiteY4605" fmla="*/ 2718827 h 9297812"/>
              <a:gd name="connsiteX4606" fmla="*/ 2718827 h 9297812"/>
              <a:gd name="connsiteY4606" fmla="*/ 2718827 h 9297812"/>
              <a:gd name="connsiteX4607" fmla="*/ 2718827 h 9297812"/>
              <a:gd name="connsiteY4607" fmla="*/ 2718827 h 9297812"/>
              <a:gd name="connsiteX4608" fmla="*/ 2718827 h 9297812"/>
              <a:gd name="connsiteY4608" fmla="*/ 2718827 h 9297812"/>
              <a:gd name="connsiteX4609" fmla="*/ 2718827 h 9297812"/>
              <a:gd name="connsiteY4609" fmla="*/ 2718827 h 9297812"/>
              <a:gd name="connsiteX4610" fmla="*/ 2718827 h 9297812"/>
              <a:gd name="connsiteY4610" fmla="*/ 2718827 h 9297812"/>
              <a:gd name="connsiteX4611" fmla="*/ 2718827 h 9297812"/>
              <a:gd name="connsiteY4611" fmla="*/ 2718827 h 9297812"/>
              <a:gd name="connsiteX4612" fmla="*/ 2718827 h 9297812"/>
              <a:gd name="connsiteY4612" fmla="*/ 2718827 h 9297812"/>
              <a:gd name="connsiteX4613" fmla="*/ 2718827 h 9297812"/>
              <a:gd name="connsiteY4613" fmla="*/ 2718827 h 9297812"/>
              <a:gd name="connsiteX4614" fmla="*/ 2718827 h 9297812"/>
              <a:gd name="connsiteY4614" fmla="*/ 2718827 h 9297812"/>
              <a:gd name="connsiteX4615" fmla="*/ 2718827 h 9297812"/>
              <a:gd name="connsiteY4615" fmla="*/ 2718827 h 9297812"/>
              <a:gd name="connsiteX4616" fmla="*/ 2718827 h 9297812"/>
              <a:gd name="connsiteY4616" fmla="*/ 2718827 h 9297812"/>
              <a:gd name="connsiteX4617" fmla="*/ 2718827 h 9297812"/>
              <a:gd name="connsiteY4617" fmla="*/ 2718827 h 9297812"/>
              <a:gd name="connsiteX4618" fmla="*/ 2718827 h 9297812"/>
              <a:gd name="connsiteY4618" fmla="*/ 2718827 h 9297812"/>
              <a:gd name="connsiteX4619" fmla="*/ 2718827 h 9297812"/>
              <a:gd name="connsiteY4619" fmla="*/ 2718827 h 9297812"/>
              <a:gd name="connsiteX4620" fmla="*/ 2718827 h 9297812"/>
              <a:gd name="connsiteY4620" fmla="*/ 2718827 h 9297812"/>
              <a:gd name="connsiteX4621" fmla="*/ 2718827 h 9297812"/>
              <a:gd name="connsiteY4621" fmla="*/ 2718827 h 9297812"/>
              <a:gd name="connsiteX4622" fmla="*/ 2718827 h 9297812"/>
              <a:gd name="connsiteY4622" fmla="*/ 2718827 h 9297812"/>
              <a:gd name="connsiteX4623" fmla="*/ 2718827 h 9297812"/>
              <a:gd name="connsiteY4623" fmla="*/ 2718827 h 9297812"/>
              <a:gd name="connsiteX4624" fmla="*/ 2718827 h 9297812"/>
              <a:gd name="connsiteY4624" fmla="*/ 2718827 h 9297812"/>
              <a:gd name="connsiteX4625" fmla="*/ 2718827 h 9297812"/>
              <a:gd name="connsiteY4625" fmla="*/ 2718827 h 9297812"/>
              <a:gd name="connsiteX4626" fmla="*/ 2718827 h 9297812"/>
              <a:gd name="connsiteY4626" fmla="*/ 2718827 h 9297812"/>
              <a:gd name="connsiteX4627" fmla="*/ 2718827 h 9297812"/>
              <a:gd name="connsiteY4627" fmla="*/ 2718827 h 9297812"/>
              <a:gd name="connsiteX4628" fmla="*/ 2718827 h 9297812"/>
              <a:gd name="connsiteY4628" fmla="*/ 2718827 h 9297812"/>
              <a:gd name="connsiteX4629" fmla="*/ 2718827 h 9297812"/>
              <a:gd name="connsiteY4629" fmla="*/ 2718827 h 9297812"/>
              <a:gd name="connsiteX4630" fmla="*/ 2718827 h 9297812"/>
              <a:gd name="connsiteY4630" fmla="*/ 2718827 h 9297812"/>
              <a:gd name="connsiteX4631" fmla="*/ 2718827 h 9297812"/>
              <a:gd name="connsiteY4631" fmla="*/ 2718827 h 9297812"/>
              <a:gd name="connsiteX4632" fmla="*/ 2718827 h 9297812"/>
              <a:gd name="connsiteY4632" fmla="*/ 2718827 h 9297812"/>
              <a:gd name="connsiteX4633" fmla="*/ 2718827 h 9297812"/>
              <a:gd name="connsiteY4633" fmla="*/ 2718827 h 9297812"/>
              <a:gd name="connsiteX4634" fmla="*/ 2718827 h 9297812"/>
              <a:gd name="connsiteY4634" fmla="*/ 2718827 h 9297812"/>
              <a:gd name="connsiteX4635" fmla="*/ 2718827 h 9297812"/>
              <a:gd name="connsiteY4635" fmla="*/ 2718827 h 9297812"/>
              <a:gd name="connsiteX4636" fmla="*/ 2718827 h 9297812"/>
              <a:gd name="connsiteY4636" fmla="*/ 2718827 h 9297812"/>
              <a:gd name="connsiteX4637" fmla="*/ 2718827 h 9297812"/>
              <a:gd name="connsiteY4637" fmla="*/ 2718827 h 9297812"/>
              <a:gd name="connsiteX4638" fmla="*/ 2718827 h 9297812"/>
              <a:gd name="connsiteY4638" fmla="*/ 2718827 h 9297812"/>
              <a:gd name="connsiteX4639" fmla="*/ 2718827 h 9297812"/>
              <a:gd name="connsiteY4639" fmla="*/ 2718827 h 9297812"/>
              <a:gd name="connsiteX4640" fmla="*/ 2718827 h 9297812"/>
              <a:gd name="connsiteY4640" fmla="*/ 2718827 h 9297812"/>
              <a:gd name="connsiteX4641" fmla="*/ 2718827 h 9297812"/>
              <a:gd name="connsiteY4641" fmla="*/ 2718827 h 9297812"/>
              <a:gd name="connsiteX4642" fmla="*/ 2718827 h 9297812"/>
              <a:gd name="connsiteY4642" fmla="*/ 2718827 h 9297812"/>
              <a:gd name="connsiteX4643" fmla="*/ 2718827 h 9297812"/>
              <a:gd name="connsiteY4643" fmla="*/ 2718827 h 9297812"/>
              <a:gd name="connsiteX4644" fmla="*/ 2718827 h 9297812"/>
              <a:gd name="connsiteY4644" fmla="*/ 2718827 h 9297812"/>
              <a:gd name="connsiteX4645" fmla="*/ 2718827 h 9297812"/>
              <a:gd name="connsiteY4645" fmla="*/ 2718827 h 9297812"/>
              <a:gd name="connsiteX4646" fmla="*/ 2718827 h 9297812"/>
              <a:gd name="connsiteY4646" fmla="*/ 2718827 h 9297812"/>
              <a:gd name="connsiteX4647" fmla="*/ 2718827 h 9297812"/>
              <a:gd name="connsiteY4647" fmla="*/ 2718827 h 9297812"/>
              <a:gd name="connsiteX4648" fmla="*/ 2718827 h 9297812"/>
              <a:gd name="connsiteY4648" fmla="*/ 2718827 h 9297812"/>
              <a:gd name="connsiteX4649" fmla="*/ 2718827 h 9297812"/>
              <a:gd name="connsiteY4649" fmla="*/ 2718827 h 9297812"/>
              <a:gd name="connsiteX4650" fmla="*/ 2718827 h 9297812"/>
              <a:gd name="connsiteY4650" fmla="*/ 2718827 h 9297812"/>
              <a:gd name="connsiteX4651" fmla="*/ 2718827 h 9297812"/>
              <a:gd name="connsiteY4651" fmla="*/ 2718827 h 9297812"/>
              <a:gd name="connsiteX4652" fmla="*/ 2718827 h 9297812"/>
              <a:gd name="connsiteY4652" fmla="*/ 2718827 h 9297812"/>
              <a:gd name="connsiteX4653" fmla="*/ 2718827 h 9297812"/>
              <a:gd name="connsiteY4653" fmla="*/ 2718827 h 9297812"/>
              <a:gd name="connsiteX4654" fmla="*/ 2718827 h 9297812"/>
              <a:gd name="connsiteY4654" fmla="*/ 2718827 h 9297812"/>
              <a:gd name="connsiteX4655" fmla="*/ 2718827 h 9297812"/>
              <a:gd name="connsiteY4655" fmla="*/ 2718827 h 9297812"/>
              <a:gd name="connsiteX4656" fmla="*/ 2718827 h 9297812"/>
              <a:gd name="connsiteY4656" fmla="*/ 2718827 h 9297812"/>
              <a:gd name="connsiteX4657" fmla="*/ 2718827 h 9297812"/>
              <a:gd name="connsiteY4657" fmla="*/ 2718827 h 9297812"/>
              <a:gd name="connsiteX4658" fmla="*/ 2718827 h 9297812"/>
              <a:gd name="connsiteY4658" fmla="*/ 2718827 h 9297812"/>
              <a:gd name="connsiteX4659" fmla="*/ 2718827 h 9297812"/>
              <a:gd name="connsiteY4659" fmla="*/ 2718827 h 9297812"/>
              <a:gd name="connsiteX4660" fmla="*/ 2718827 h 9297812"/>
              <a:gd name="connsiteY4660" fmla="*/ 2718827 h 9297812"/>
              <a:gd name="connsiteX4661" fmla="*/ 2718827 h 9297812"/>
              <a:gd name="connsiteY4661" fmla="*/ 2718827 h 9297812"/>
              <a:gd name="connsiteX4662" fmla="*/ 2718827 h 9297812"/>
              <a:gd name="connsiteY4662" fmla="*/ 2718827 h 9297812"/>
              <a:gd name="connsiteX4663" fmla="*/ 2718827 h 9297812"/>
              <a:gd name="connsiteY4663" fmla="*/ 2718827 h 9297812"/>
              <a:gd name="connsiteX4664" fmla="*/ 2718827 h 9297812"/>
              <a:gd name="connsiteY4664" fmla="*/ 2718827 h 9297812"/>
              <a:gd name="connsiteX4665" fmla="*/ 2718827 h 9297812"/>
              <a:gd name="connsiteY4665" fmla="*/ 2718827 h 9297812"/>
              <a:gd name="connsiteX4666" fmla="*/ 2718827 h 9297812"/>
              <a:gd name="connsiteY4666" fmla="*/ 2718827 h 9297812"/>
              <a:gd name="connsiteX4667" fmla="*/ 2718827 h 9297812"/>
              <a:gd name="connsiteY4667" fmla="*/ 2718827 h 9297812"/>
              <a:gd name="connsiteX4668" fmla="*/ 2718827 h 9297812"/>
              <a:gd name="connsiteY4668" fmla="*/ 2718827 h 9297812"/>
              <a:gd name="connsiteX4669" fmla="*/ 2718827 h 9297812"/>
              <a:gd name="connsiteY4669" fmla="*/ 2718827 h 9297812"/>
              <a:gd name="connsiteX4670" fmla="*/ 2718827 h 9297812"/>
              <a:gd name="connsiteY4670" fmla="*/ 2718827 h 9297812"/>
              <a:gd name="connsiteX4671" fmla="*/ 2718827 h 9297812"/>
              <a:gd name="connsiteY4671" fmla="*/ 2718827 h 9297812"/>
              <a:gd name="connsiteX4672" fmla="*/ 2718827 h 9297812"/>
              <a:gd name="connsiteY4672" fmla="*/ 2718827 h 9297812"/>
              <a:gd name="connsiteX4673" fmla="*/ 2718827 h 9297812"/>
              <a:gd name="connsiteY4673" fmla="*/ 2718827 h 9297812"/>
              <a:gd name="connsiteX4674" fmla="*/ 2718827 h 9297812"/>
              <a:gd name="connsiteY4674" fmla="*/ 2718827 h 9297812"/>
              <a:gd name="connsiteX4675" fmla="*/ 2718827 h 9297812"/>
              <a:gd name="connsiteY4675" fmla="*/ 2718827 h 9297812"/>
              <a:gd name="connsiteX4676" fmla="*/ 2718827 h 9297812"/>
              <a:gd name="connsiteY4676" fmla="*/ 2718827 h 9297812"/>
              <a:gd name="connsiteX4677" fmla="*/ 2718827 h 9297812"/>
              <a:gd name="connsiteY4677" fmla="*/ 2718827 h 9297812"/>
              <a:gd name="connsiteX4678" fmla="*/ 2718827 h 9297812"/>
              <a:gd name="connsiteY4678" fmla="*/ 2718827 h 9297812"/>
              <a:gd name="connsiteX4679" fmla="*/ 2718827 h 9297812"/>
              <a:gd name="connsiteY4679" fmla="*/ 2718827 h 9297812"/>
              <a:gd name="connsiteX4680" fmla="*/ 2718827 h 9297812"/>
              <a:gd name="connsiteY4680" fmla="*/ 2718827 h 9297812"/>
              <a:gd name="connsiteX4681" fmla="*/ 2718827 h 9297812"/>
              <a:gd name="connsiteY4681" fmla="*/ 2718827 h 9297812"/>
              <a:gd name="connsiteX4682" fmla="*/ 2718827 h 9297812"/>
              <a:gd name="connsiteY4682" fmla="*/ 2718827 h 9297812"/>
              <a:gd name="connsiteX4683" fmla="*/ 2718827 h 9297812"/>
              <a:gd name="connsiteY4683" fmla="*/ 2718827 h 9297812"/>
              <a:gd name="connsiteX4684" fmla="*/ 2718827 h 9297812"/>
              <a:gd name="connsiteY4684" fmla="*/ 2718827 h 9297812"/>
              <a:gd name="connsiteX4685" fmla="*/ 2718827 h 9297812"/>
              <a:gd name="connsiteY4685" fmla="*/ 2718827 h 9297812"/>
              <a:gd name="connsiteX4686" fmla="*/ 2718827 h 9297812"/>
              <a:gd name="connsiteY4686" fmla="*/ 2718827 h 9297812"/>
              <a:gd name="connsiteX4687" fmla="*/ 2718827 h 9297812"/>
              <a:gd name="connsiteY4687" fmla="*/ 2718827 h 9297812"/>
              <a:gd name="connsiteX4688" fmla="*/ 2718827 h 9297812"/>
              <a:gd name="connsiteY4688" fmla="*/ 2718827 h 9297812"/>
              <a:gd name="connsiteX4689" fmla="*/ 2718827 h 9297812"/>
              <a:gd name="connsiteY4689" fmla="*/ 2718827 h 9297812"/>
              <a:gd name="connsiteX4690" fmla="*/ 2718827 h 9297812"/>
              <a:gd name="connsiteY4690" fmla="*/ 2718827 h 9297812"/>
              <a:gd name="connsiteX4691" fmla="*/ 2718827 h 9297812"/>
              <a:gd name="connsiteY4691" fmla="*/ 2718827 h 9297812"/>
              <a:gd name="connsiteX4692" fmla="*/ 2718827 h 9297812"/>
              <a:gd name="connsiteY4692" fmla="*/ 2718827 h 9297812"/>
              <a:gd name="connsiteX4693" fmla="*/ 2718827 h 9297812"/>
              <a:gd name="connsiteY4693" fmla="*/ 2718827 h 9297812"/>
              <a:gd name="connsiteX4694" fmla="*/ 2718827 h 9297812"/>
              <a:gd name="connsiteY4694" fmla="*/ 2718827 h 9297812"/>
              <a:gd name="connsiteX4695" fmla="*/ 2718827 h 9297812"/>
              <a:gd name="connsiteY4695" fmla="*/ 2718827 h 9297812"/>
              <a:gd name="connsiteX4696" fmla="*/ 2718827 h 9297812"/>
              <a:gd name="connsiteY4696" fmla="*/ 2718827 h 9297812"/>
              <a:gd name="connsiteX4697" fmla="*/ 2718827 h 9297812"/>
              <a:gd name="connsiteY4697" fmla="*/ 2718827 h 9297812"/>
              <a:gd name="connsiteX4698" fmla="*/ 2718827 h 9297812"/>
              <a:gd name="connsiteY4698" fmla="*/ 2718827 h 9297812"/>
              <a:gd name="connsiteX4699" fmla="*/ 2718827 h 9297812"/>
              <a:gd name="connsiteY4699" fmla="*/ 2718827 h 9297812"/>
              <a:gd name="connsiteX4700" fmla="*/ 2718827 h 9297812"/>
              <a:gd name="connsiteY4700" fmla="*/ 2718827 h 9297812"/>
              <a:gd name="connsiteX4701" fmla="*/ 2718827 h 9297812"/>
              <a:gd name="connsiteY4701" fmla="*/ 2718827 h 9297812"/>
              <a:gd name="connsiteX4702" fmla="*/ 2718827 h 9297812"/>
              <a:gd name="connsiteY4702" fmla="*/ 2718827 h 9297812"/>
              <a:gd name="connsiteX4703" fmla="*/ 2718827 h 9297812"/>
              <a:gd name="connsiteY4703" fmla="*/ 2718827 h 9297812"/>
              <a:gd name="connsiteX4704" fmla="*/ 2718827 h 9297812"/>
              <a:gd name="connsiteY4704" fmla="*/ 2718827 h 9297812"/>
              <a:gd name="connsiteX4705" fmla="*/ 2718827 h 9297812"/>
              <a:gd name="connsiteY4705" fmla="*/ 2718827 h 9297812"/>
              <a:gd name="connsiteX4706" fmla="*/ 2718827 h 9297812"/>
              <a:gd name="connsiteY4706" fmla="*/ 2718827 h 9297812"/>
              <a:gd name="connsiteX4707" fmla="*/ 2718827 h 9297812"/>
              <a:gd name="connsiteY4707" fmla="*/ 2718827 h 9297812"/>
              <a:gd name="connsiteX4708" fmla="*/ 2718827 h 9297812"/>
              <a:gd name="connsiteY4708" fmla="*/ 2718827 h 9297812"/>
              <a:gd name="connsiteX4709" fmla="*/ 2718827 h 9297812"/>
              <a:gd name="connsiteY4709" fmla="*/ 2718827 h 9297812"/>
              <a:gd name="connsiteX4710" fmla="*/ 2718827 h 9297812"/>
              <a:gd name="connsiteY4710" fmla="*/ 2718827 h 9297812"/>
              <a:gd name="connsiteX4711" fmla="*/ 2718827 h 9297812"/>
              <a:gd name="connsiteY4711" fmla="*/ 2718827 h 9297812"/>
              <a:gd name="connsiteX4712" fmla="*/ 2718827 h 9297812"/>
              <a:gd name="connsiteY4712" fmla="*/ 2718827 h 9297812"/>
              <a:gd name="connsiteX4713" fmla="*/ 2718827 h 9297812"/>
              <a:gd name="connsiteY4713" fmla="*/ 2718827 h 9297812"/>
              <a:gd name="connsiteX4714" fmla="*/ 2718827 h 9297812"/>
              <a:gd name="connsiteY4714" fmla="*/ 2718827 h 9297812"/>
              <a:gd name="connsiteX4715" fmla="*/ 2718827 h 9297812"/>
              <a:gd name="connsiteY4715" fmla="*/ 2718827 h 9297812"/>
              <a:gd name="connsiteX4716" fmla="*/ 2718827 h 9297812"/>
              <a:gd name="connsiteY4716" fmla="*/ 2718827 h 9297812"/>
              <a:gd name="connsiteX4717" fmla="*/ 2718827 h 9297812"/>
              <a:gd name="connsiteY4717" fmla="*/ 2718827 h 9297812"/>
              <a:gd name="connsiteX4718" fmla="*/ 2718827 h 9297812"/>
              <a:gd name="connsiteY4718" fmla="*/ 2718827 h 9297812"/>
              <a:gd name="connsiteX4719" fmla="*/ 2718827 h 9297812"/>
              <a:gd name="connsiteY4719" fmla="*/ 2718827 h 9297812"/>
              <a:gd name="connsiteX4720" fmla="*/ 2718827 h 9297812"/>
              <a:gd name="connsiteY4720" fmla="*/ 2718827 h 9297812"/>
              <a:gd name="connsiteX4721" fmla="*/ 2718827 h 9297812"/>
              <a:gd name="connsiteY4721" fmla="*/ 2718827 h 9297812"/>
              <a:gd name="connsiteX4722" fmla="*/ 2718827 h 9297812"/>
              <a:gd name="connsiteY4722" fmla="*/ 2718827 h 9297812"/>
              <a:gd name="connsiteX4723" fmla="*/ 2718827 h 9297812"/>
              <a:gd name="connsiteY4723" fmla="*/ 2718827 h 9297812"/>
              <a:gd name="connsiteX4724" fmla="*/ 2718827 h 9297812"/>
              <a:gd name="connsiteY4724" fmla="*/ 2718827 h 9297812"/>
              <a:gd name="connsiteX4725" fmla="*/ 2718827 h 9297812"/>
              <a:gd name="connsiteY4725" fmla="*/ 2718827 h 9297812"/>
              <a:gd name="connsiteX4726" fmla="*/ 2718827 h 9297812"/>
              <a:gd name="connsiteY4726" fmla="*/ 2718827 h 9297812"/>
              <a:gd name="connsiteX4727" fmla="*/ 2718827 h 9297812"/>
              <a:gd name="connsiteY4727" fmla="*/ 2718827 h 9297812"/>
              <a:gd name="connsiteX4728" fmla="*/ 2718827 h 9297812"/>
              <a:gd name="connsiteY4728" fmla="*/ 2718827 h 9297812"/>
              <a:gd name="connsiteX4729" fmla="*/ 2718827 h 9297812"/>
              <a:gd name="connsiteY4729" fmla="*/ 2718827 h 9297812"/>
              <a:gd name="connsiteX4730" fmla="*/ 2718827 h 9297812"/>
              <a:gd name="connsiteY4730" fmla="*/ 2718827 h 9297812"/>
              <a:gd name="connsiteX4731" fmla="*/ 2718827 h 9297812"/>
              <a:gd name="connsiteY4731" fmla="*/ 2718827 h 9297812"/>
              <a:gd name="connsiteX4732" fmla="*/ 2718827 h 9297812"/>
              <a:gd name="connsiteY4732" fmla="*/ 2718827 h 9297812"/>
              <a:gd name="connsiteX4733" fmla="*/ 2718827 h 9297812"/>
              <a:gd name="connsiteY4733" fmla="*/ 2718827 h 9297812"/>
              <a:gd name="connsiteX4734" fmla="*/ 2718827 h 9297812"/>
              <a:gd name="connsiteY4734" fmla="*/ 2718827 h 9297812"/>
              <a:gd name="connsiteX4735" fmla="*/ 2718827 h 9297812"/>
              <a:gd name="connsiteY4735" fmla="*/ 2718827 h 9297812"/>
              <a:gd name="connsiteX4736" fmla="*/ 2718827 h 9297812"/>
              <a:gd name="connsiteY4736" fmla="*/ 2718827 h 9297812"/>
              <a:gd name="connsiteX4737" fmla="*/ 2718827 h 9297812"/>
              <a:gd name="connsiteY4737" fmla="*/ 2718827 h 9297812"/>
              <a:gd name="connsiteX4738" fmla="*/ 2718827 h 9297812"/>
              <a:gd name="connsiteY4738" fmla="*/ 2718827 h 9297812"/>
              <a:gd name="connsiteX4739" fmla="*/ 2718827 h 9297812"/>
              <a:gd name="connsiteY4739" fmla="*/ 2718827 h 9297812"/>
              <a:gd name="connsiteX4740" fmla="*/ 2718827 h 9297812"/>
              <a:gd name="connsiteY4740" fmla="*/ 2718827 h 9297812"/>
              <a:gd name="connsiteX4741" fmla="*/ 2718827 h 9297812"/>
              <a:gd name="connsiteY4741" fmla="*/ 2718827 h 9297812"/>
              <a:gd name="connsiteX4742" fmla="*/ 2718827 h 9297812"/>
              <a:gd name="connsiteY4742" fmla="*/ 2718827 h 9297812"/>
              <a:gd name="connsiteX4743" fmla="*/ 2718827 h 9297812"/>
              <a:gd name="connsiteY4743" fmla="*/ 2718827 h 9297812"/>
              <a:gd name="connsiteX4744" fmla="*/ 2718827 h 9297812"/>
              <a:gd name="connsiteY4744" fmla="*/ 2718827 h 9297812"/>
              <a:gd name="connsiteX4745" fmla="*/ 2718827 h 9297812"/>
              <a:gd name="connsiteY4745" fmla="*/ 2718827 h 9297812"/>
              <a:gd name="connsiteX4746" fmla="*/ 2718827 h 9297812"/>
              <a:gd name="connsiteY4746" fmla="*/ 2718827 h 9297812"/>
              <a:gd name="connsiteX4747" fmla="*/ 2718827 h 9297812"/>
              <a:gd name="connsiteY4747" fmla="*/ 2718827 h 9297812"/>
              <a:gd name="connsiteX4748" fmla="*/ 2718827 h 9297812"/>
              <a:gd name="connsiteY4748" fmla="*/ 2718827 h 9297812"/>
              <a:gd name="connsiteX4749" fmla="*/ 2718827 h 9297812"/>
              <a:gd name="connsiteY4749" fmla="*/ 2718827 h 9297812"/>
              <a:gd name="connsiteX4750" fmla="*/ 2718827 h 9297812"/>
              <a:gd name="connsiteY4750" fmla="*/ 2718827 h 9297812"/>
              <a:gd name="connsiteX4751" fmla="*/ 2718827 h 9297812"/>
              <a:gd name="connsiteY4751" fmla="*/ 2718827 h 9297812"/>
              <a:gd name="connsiteX4752" fmla="*/ 2718827 h 9297812"/>
              <a:gd name="connsiteY4752" fmla="*/ 2718827 h 9297812"/>
              <a:gd name="connsiteX4753" fmla="*/ 2718827 h 9297812"/>
              <a:gd name="connsiteY4753" fmla="*/ 2718827 h 9297812"/>
              <a:gd name="connsiteX4754" fmla="*/ 2718827 h 9297812"/>
              <a:gd name="connsiteY4754" fmla="*/ 2718827 h 9297812"/>
              <a:gd name="connsiteX4755" fmla="*/ 2718827 h 9297812"/>
              <a:gd name="connsiteY4755" fmla="*/ 2718827 h 9297812"/>
              <a:gd name="connsiteX4756" fmla="*/ 2718827 h 9297812"/>
              <a:gd name="connsiteY4756" fmla="*/ 2718827 h 9297812"/>
              <a:gd name="connsiteX4757" fmla="*/ 2718827 h 9297812"/>
              <a:gd name="connsiteY4757" fmla="*/ 2718827 h 9297812"/>
              <a:gd name="connsiteX4758" fmla="*/ 2718827 h 9297812"/>
              <a:gd name="connsiteY4758" fmla="*/ 2718827 h 9297812"/>
              <a:gd name="connsiteX4759" fmla="*/ 2718827 h 9297812"/>
              <a:gd name="connsiteY4759" fmla="*/ 2718827 h 9297812"/>
              <a:gd name="connsiteX4760" fmla="*/ 2718827 h 9297812"/>
              <a:gd name="connsiteY4760" fmla="*/ 2718827 h 9297812"/>
              <a:gd name="connsiteX4761" fmla="*/ 2718827 h 9297812"/>
              <a:gd name="connsiteY4761" fmla="*/ 2718827 h 9297812"/>
              <a:gd name="connsiteX4762" fmla="*/ 2718827 h 9297812"/>
              <a:gd name="connsiteY4762" fmla="*/ 2718827 h 9297812"/>
              <a:gd name="connsiteX4763" fmla="*/ 2718827 h 9297812"/>
              <a:gd name="connsiteY4763" fmla="*/ 2718827 h 9297812"/>
              <a:gd name="connsiteX4764" fmla="*/ 2718827 h 9297812"/>
              <a:gd name="connsiteY4764" fmla="*/ 2718827 h 9297812"/>
              <a:gd name="connsiteX4765" fmla="*/ 2718827 h 9297812"/>
              <a:gd name="connsiteY4765" fmla="*/ 2718827 h 9297812"/>
              <a:gd name="connsiteX4766" fmla="*/ 2718827 h 9297812"/>
              <a:gd name="connsiteY4766" fmla="*/ 2718827 h 9297812"/>
              <a:gd name="connsiteX4767" fmla="*/ 2718827 h 9297812"/>
              <a:gd name="connsiteY4767" fmla="*/ 2718827 h 9297812"/>
              <a:gd name="connsiteX4768" fmla="*/ 2718827 h 9297812"/>
              <a:gd name="connsiteY4768" fmla="*/ 2718827 h 9297812"/>
              <a:gd name="connsiteX4769" fmla="*/ 2718827 h 9297812"/>
              <a:gd name="connsiteY4769" fmla="*/ 2718827 h 9297812"/>
              <a:gd name="connsiteX4770" fmla="*/ 2718827 h 9297812"/>
              <a:gd name="connsiteY4770" fmla="*/ 2718827 h 9297812"/>
              <a:gd name="connsiteX4771" fmla="*/ 2718827 h 9297812"/>
              <a:gd name="connsiteY4771" fmla="*/ 2718827 h 9297812"/>
              <a:gd name="connsiteX4772" fmla="*/ 2718827 h 9297812"/>
              <a:gd name="connsiteY4772" fmla="*/ 2718827 h 9297812"/>
              <a:gd name="connsiteX4773" fmla="*/ 2718827 h 9297812"/>
              <a:gd name="connsiteY4773" fmla="*/ 2718827 h 9297812"/>
              <a:gd name="connsiteX4774" fmla="*/ 2718827 h 9297812"/>
              <a:gd name="connsiteY4774" fmla="*/ 2718827 h 9297812"/>
              <a:gd name="connsiteX4775" fmla="*/ 2718827 h 9297812"/>
              <a:gd name="connsiteY4775" fmla="*/ 2718827 h 9297812"/>
              <a:gd name="connsiteX4776" fmla="*/ 2718827 h 9297812"/>
              <a:gd name="connsiteY4776" fmla="*/ 2718827 h 9297812"/>
              <a:gd name="connsiteX4777" fmla="*/ 2718827 h 9297812"/>
              <a:gd name="connsiteY4777" fmla="*/ 2718827 h 9297812"/>
              <a:gd name="connsiteX4778" fmla="*/ 2718827 h 9297812"/>
              <a:gd name="connsiteY4778" fmla="*/ 2718827 h 9297812"/>
              <a:gd name="connsiteX4779" fmla="*/ 2718827 h 9297812"/>
              <a:gd name="connsiteY4779" fmla="*/ 2718827 h 9297812"/>
              <a:gd name="connsiteX4780" fmla="*/ 2718827 h 9297812"/>
              <a:gd name="connsiteY4780" fmla="*/ 2718827 h 9297812"/>
              <a:gd name="connsiteX4781" fmla="*/ 2718827 h 9297812"/>
              <a:gd name="connsiteY4781" fmla="*/ 2718827 h 9297812"/>
              <a:gd name="connsiteX4782" fmla="*/ 2718827 h 9297812"/>
              <a:gd name="connsiteY4782" fmla="*/ 2718827 h 9297812"/>
              <a:gd name="connsiteX4783" fmla="*/ 2718827 h 9297812"/>
              <a:gd name="connsiteY4783" fmla="*/ 2718827 h 9297812"/>
              <a:gd name="connsiteX4784" fmla="*/ 2718827 h 9297812"/>
              <a:gd name="connsiteY4784" fmla="*/ 2718827 h 9297812"/>
              <a:gd name="connsiteX4785" fmla="*/ 2718827 h 9297812"/>
              <a:gd name="connsiteY4785" fmla="*/ 2718827 h 9297812"/>
              <a:gd name="connsiteX4786" fmla="*/ 2718827 h 9297812"/>
              <a:gd name="connsiteY4786" fmla="*/ 2718827 h 9297812"/>
              <a:gd name="connsiteX4787" fmla="*/ 2718827 h 9297812"/>
              <a:gd name="connsiteY4787" fmla="*/ 2718827 h 9297812"/>
              <a:gd name="connsiteX4788" fmla="*/ 2718827 h 9297812"/>
              <a:gd name="connsiteY4788" fmla="*/ 2718827 h 929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</a:cxnLst>
            <a:rect l="l" t="t" r="r" b="b"/>
            <a:pathLst>
              <a:path w="10747549" h="9579243">
                <a:moveTo>
                  <a:pt x="3871489" y="9334504"/>
                </a:moveTo>
                <a:cubicBezTo>
                  <a:pt x="3871983" y="9330129"/>
                  <a:pt x="3870001" y="9347621"/>
                  <a:pt x="3870001" y="9347621"/>
                </a:cubicBezTo>
                <a:cubicBezTo>
                  <a:pt x="3870884" y="9339849"/>
                  <a:pt x="3871322" y="9335961"/>
                  <a:pt x="3871489" y="9334504"/>
                </a:cubicBezTo>
                <a:close/>
                <a:moveTo>
                  <a:pt x="3822860" y="9314390"/>
                </a:moveTo>
                <a:cubicBezTo>
                  <a:pt x="3817799" y="9311995"/>
                  <a:pt x="3838048" y="9321579"/>
                  <a:pt x="3838048" y="9321579"/>
                </a:cubicBezTo>
                <a:cubicBezTo>
                  <a:pt x="3829052" y="9317318"/>
                  <a:pt x="3824546" y="9315185"/>
                  <a:pt x="3822860" y="9314390"/>
                </a:cubicBezTo>
                <a:close/>
                <a:moveTo>
                  <a:pt x="1731677" y="8982147"/>
                </a:moveTo>
                <a:cubicBezTo>
                  <a:pt x="1731677" y="8982147"/>
                  <a:pt x="1732765" y="8993217"/>
                  <a:pt x="1732492" y="8990449"/>
                </a:cubicBezTo>
                <a:cubicBezTo>
                  <a:pt x="1732400" y="8989526"/>
                  <a:pt x="1732159" y="8987065"/>
                  <a:pt x="1731677" y="8982147"/>
                </a:cubicBezTo>
                <a:close/>
                <a:moveTo>
                  <a:pt x="5465796" y="8982144"/>
                </a:moveTo>
                <a:cubicBezTo>
                  <a:pt x="5465796" y="8982144"/>
                  <a:pt x="5466884" y="8993214"/>
                  <a:pt x="5466610" y="8990446"/>
                </a:cubicBezTo>
                <a:cubicBezTo>
                  <a:pt x="5466519" y="8989525"/>
                  <a:pt x="5466278" y="8987065"/>
                  <a:pt x="5465796" y="8982144"/>
                </a:cubicBezTo>
                <a:close/>
                <a:moveTo>
                  <a:pt x="1776450" y="8977078"/>
                </a:moveTo>
                <a:cubicBezTo>
                  <a:pt x="1776450" y="8977078"/>
                  <a:pt x="1778028" y="8988235"/>
                  <a:pt x="1777632" y="8985446"/>
                </a:cubicBezTo>
                <a:cubicBezTo>
                  <a:pt x="1777500" y="8984518"/>
                  <a:pt x="1777151" y="8982038"/>
                  <a:pt x="1776450" y="8977078"/>
                </a:cubicBezTo>
                <a:close/>
                <a:moveTo>
                  <a:pt x="5510569" y="8977077"/>
                </a:moveTo>
                <a:cubicBezTo>
                  <a:pt x="5510569" y="8977077"/>
                  <a:pt x="5512146" y="8988235"/>
                  <a:pt x="5511751" y="8985445"/>
                </a:cubicBezTo>
                <a:cubicBezTo>
                  <a:pt x="5511618" y="8984517"/>
                  <a:pt x="5511270" y="8982035"/>
                  <a:pt x="5510569" y="8977077"/>
                </a:cubicBezTo>
                <a:close/>
                <a:moveTo>
                  <a:pt x="1756567" y="8962976"/>
                </a:moveTo>
                <a:lnTo>
                  <a:pt x="1776450" y="8977078"/>
                </a:lnTo>
                <a:lnTo>
                  <a:pt x="1759848" y="8966952"/>
                </a:lnTo>
                <a:close/>
                <a:moveTo>
                  <a:pt x="5490687" y="8962974"/>
                </a:moveTo>
                <a:lnTo>
                  <a:pt x="5510569" y="8977077"/>
                </a:lnTo>
                <a:lnTo>
                  <a:pt x="5493965" y="8966949"/>
                </a:lnTo>
                <a:close/>
                <a:moveTo>
                  <a:pt x="1553058" y="8897193"/>
                </a:moveTo>
                <a:cubicBezTo>
                  <a:pt x="1558274" y="8898104"/>
                  <a:pt x="1570668" y="8893824"/>
                  <a:pt x="1568479" y="8906334"/>
                </a:cubicBezTo>
                <a:cubicBezTo>
                  <a:pt x="1562829" y="8905347"/>
                  <a:pt x="1558700" y="8904625"/>
                  <a:pt x="1556120" y="8903368"/>
                </a:cubicBezTo>
                <a:cubicBezTo>
                  <a:pt x="1553541" y="8902112"/>
                  <a:pt x="1552512" y="8900321"/>
                  <a:pt x="1553058" y="8897193"/>
                </a:cubicBezTo>
                <a:close/>
                <a:moveTo>
                  <a:pt x="5287177" y="8897190"/>
                </a:moveTo>
                <a:cubicBezTo>
                  <a:pt x="5292393" y="8898101"/>
                  <a:pt x="5304785" y="8893821"/>
                  <a:pt x="5302598" y="8906334"/>
                </a:cubicBezTo>
                <a:cubicBezTo>
                  <a:pt x="5296946" y="8905344"/>
                  <a:pt x="5292820" y="8904624"/>
                  <a:pt x="5290239" y="8903368"/>
                </a:cubicBezTo>
                <a:cubicBezTo>
                  <a:pt x="5287662" y="8902110"/>
                  <a:pt x="5286631" y="8900318"/>
                  <a:pt x="5287177" y="8897190"/>
                </a:cubicBezTo>
                <a:close/>
                <a:moveTo>
                  <a:pt x="1537639" y="8888048"/>
                </a:moveTo>
                <a:cubicBezTo>
                  <a:pt x="1542853" y="8888961"/>
                  <a:pt x="1555247" y="8884681"/>
                  <a:pt x="1553058" y="8897193"/>
                </a:cubicBezTo>
                <a:cubicBezTo>
                  <a:pt x="1547408" y="8896206"/>
                  <a:pt x="1543280" y="8895483"/>
                  <a:pt x="1540700" y="8894224"/>
                </a:cubicBezTo>
                <a:cubicBezTo>
                  <a:pt x="1538122" y="8892971"/>
                  <a:pt x="1537092" y="8891177"/>
                  <a:pt x="1537639" y="8888048"/>
                </a:cubicBezTo>
                <a:close/>
                <a:moveTo>
                  <a:pt x="5271759" y="8888046"/>
                </a:moveTo>
                <a:cubicBezTo>
                  <a:pt x="5276973" y="8888960"/>
                  <a:pt x="5289365" y="8884678"/>
                  <a:pt x="5287177" y="8897190"/>
                </a:cubicBezTo>
                <a:cubicBezTo>
                  <a:pt x="5281528" y="8896203"/>
                  <a:pt x="5277399" y="8895481"/>
                  <a:pt x="5274818" y="8894224"/>
                </a:cubicBezTo>
                <a:cubicBezTo>
                  <a:pt x="5272241" y="8892968"/>
                  <a:pt x="5271210" y="8891174"/>
                  <a:pt x="5271759" y="8888046"/>
                </a:cubicBezTo>
                <a:close/>
                <a:moveTo>
                  <a:pt x="3496013" y="8886781"/>
                </a:moveTo>
                <a:lnTo>
                  <a:pt x="3495655" y="8888054"/>
                </a:lnTo>
                <a:lnTo>
                  <a:pt x="3514232" y="8909837"/>
                </a:lnTo>
                <a:lnTo>
                  <a:pt x="3513023" y="8907873"/>
                </a:lnTo>
                <a:cubicBezTo>
                  <a:pt x="3505975" y="8897270"/>
                  <a:pt x="3499863" y="8889262"/>
                  <a:pt x="3496013" y="8886781"/>
                </a:cubicBezTo>
                <a:close/>
                <a:moveTo>
                  <a:pt x="3818420" y="8860846"/>
                </a:moveTo>
                <a:cubicBezTo>
                  <a:pt x="3842389" y="8875267"/>
                  <a:pt x="3856543" y="8888782"/>
                  <a:pt x="3863472" y="8898733"/>
                </a:cubicBezTo>
                <a:cubicBezTo>
                  <a:pt x="3870404" y="8908683"/>
                  <a:pt x="3870111" y="8915070"/>
                  <a:pt x="3865192" y="8915237"/>
                </a:cubicBezTo>
                <a:cubicBezTo>
                  <a:pt x="3861912" y="8915349"/>
                  <a:pt x="3856575" y="8912696"/>
                  <a:pt x="3849951" y="8906491"/>
                </a:cubicBezTo>
                <a:cubicBezTo>
                  <a:pt x="3841122" y="8898213"/>
                  <a:pt x="3830002" y="8883625"/>
                  <a:pt x="3818420" y="8860846"/>
                </a:cubicBezTo>
                <a:close/>
                <a:moveTo>
                  <a:pt x="1498517" y="8860793"/>
                </a:moveTo>
                <a:cubicBezTo>
                  <a:pt x="1514162" y="8863528"/>
                  <a:pt x="1529397" y="8873712"/>
                  <a:pt x="1537639" y="8888048"/>
                </a:cubicBezTo>
                <a:cubicBezTo>
                  <a:pt x="1527322" y="8883024"/>
                  <a:pt x="1519557" y="8880053"/>
                  <a:pt x="1513362" y="8876417"/>
                </a:cubicBezTo>
                <a:cubicBezTo>
                  <a:pt x="1507167" y="8872781"/>
                  <a:pt x="1502544" y="8868483"/>
                  <a:pt x="1498517" y="8860793"/>
                </a:cubicBezTo>
                <a:close/>
                <a:moveTo>
                  <a:pt x="5232634" y="8860790"/>
                </a:moveTo>
                <a:cubicBezTo>
                  <a:pt x="5248278" y="8863523"/>
                  <a:pt x="5263516" y="8873712"/>
                  <a:pt x="5271759" y="8888046"/>
                </a:cubicBezTo>
                <a:cubicBezTo>
                  <a:pt x="5261440" y="8883019"/>
                  <a:pt x="5253674" y="8880051"/>
                  <a:pt x="5247481" y="8876417"/>
                </a:cubicBezTo>
                <a:cubicBezTo>
                  <a:pt x="5241286" y="8872779"/>
                  <a:pt x="5236665" y="8868481"/>
                  <a:pt x="5232634" y="8860790"/>
                </a:cubicBezTo>
                <a:close/>
                <a:moveTo>
                  <a:pt x="2" y="8757907"/>
                </a:moveTo>
                <a:lnTo>
                  <a:pt x="47111" y="8848977"/>
                </a:lnTo>
                <a:lnTo>
                  <a:pt x="57346" y="8869080"/>
                </a:lnTo>
                <a:lnTo>
                  <a:pt x="37312" y="8855334"/>
                </a:lnTo>
                <a:lnTo>
                  <a:pt x="29944" y="8851208"/>
                </a:lnTo>
                <a:lnTo>
                  <a:pt x="2" y="8796795"/>
                </a:lnTo>
                <a:close/>
                <a:moveTo>
                  <a:pt x="4230080" y="8755006"/>
                </a:moveTo>
                <a:lnTo>
                  <a:pt x="4248017" y="8764029"/>
                </a:lnTo>
                <a:lnTo>
                  <a:pt x="4289316" y="8781589"/>
                </a:lnTo>
                <a:lnTo>
                  <a:pt x="4350716" y="8845837"/>
                </a:lnTo>
                <a:lnTo>
                  <a:pt x="4411874" y="8915280"/>
                </a:lnTo>
                <a:lnTo>
                  <a:pt x="4386585" y="8903029"/>
                </a:lnTo>
                <a:lnTo>
                  <a:pt x="4366054" y="8891422"/>
                </a:lnTo>
                <a:close/>
                <a:moveTo>
                  <a:pt x="3320378" y="8711766"/>
                </a:moveTo>
                <a:lnTo>
                  <a:pt x="3328082" y="8719499"/>
                </a:lnTo>
                <a:lnTo>
                  <a:pt x="3397660" y="8765030"/>
                </a:lnTo>
                <a:lnTo>
                  <a:pt x="3376944" y="8741809"/>
                </a:lnTo>
                <a:close/>
                <a:moveTo>
                  <a:pt x="206496" y="8693665"/>
                </a:moveTo>
                <a:cubicBezTo>
                  <a:pt x="206148" y="8694712"/>
                  <a:pt x="205210" y="8697504"/>
                  <a:pt x="203340" y="8703085"/>
                </a:cubicBezTo>
                <a:cubicBezTo>
                  <a:pt x="203340" y="8703085"/>
                  <a:pt x="207549" y="8690525"/>
                  <a:pt x="206496" y="8693665"/>
                </a:cubicBezTo>
                <a:close/>
                <a:moveTo>
                  <a:pt x="3940616" y="8693664"/>
                </a:moveTo>
                <a:cubicBezTo>
                  <a:pt x="3941668" y="8690521"/>
                  <a:pt x="3937456" y="8703083"/>
                  <a:pt x="3937456" y="8703083"/>
                </a:cubicBezTo>
                <a:cubicBezTo>
                  <a:pt x="3939327" y="8697502"/>
                  <a:pt x="3940266" y="8694709"/>
                  <a:pt x="3940616" y="8693664"/>
                </a:cubicBezTo>
                <a:close/>
                <a:moveTo>
                  <a:pt x="178549" y="8673337"/>
                </a:moveTo>
                <a:cubicBezTo>
                  <a:pt x="179501" y="8674112"/>
                  <a:pt x="182044" y="8676195"/>
                  <a:pt x="187125" y="8680349"/>
                </a:cubicBezTo>
                <a:cubicBezTo>
                  <a:pt x="187125" y="8680349"/>
                  <a:pt x="175688" y="8670997"/>
                  <a:pt x="178549" y="8673337"/>
                </a:cubicBezTo>
                <a:close/>
                <a:moveTo>
                  <a:pt x="3912666" y="8673334"/>
                </a:moveTo>
                <a:cubicBezTo>
                  <a:pt x="3909805" y="8670995"/>
                  <a:pt x="3921245" y="8680347"/>
                  <a:pt x="3921245" y="8680347"/>
                </a:cubicBezTo>
                <a:cubicBezTo>
                  <a:pt x="3916164" y="8676190"/>
                  <a:pt x="3913620" y="8674110"/>
                  <a:pt x="3912666" y="8673334"/>
                </a:cubicBezTo>
                <a:close/>
                <a:moveTo>
                  <a:pt x="4956065" y="8659849"/>
                </a:moveTo>
                <a:cubicBezTo>
                  <a:pt x="4952151" y="8659166"/>
                  <a:pt x="4951349" y="8660237"/>
                  <a:pt x="4952348" y="8662222"/>
                </a:cubicBezTo>
                <a:cubicBezTo>
                  <a:pt x="4955334" y="8668185"/>
                  <a:pt x="4974511" y="8682417"/>
                  <a:pt x="4974511" y="8682417"/>
                </a:cubicBezTo>
                <a:cubicBezTo>
                  <a:pt x="4985812" y="8684393"/>
                  <a:pt x="4977793" y="8663648"/>
                  <a:pt x="4956065" y="8659849"/>
                </a:cubicBezTo>
                <a:close/>
                <a:moveTo>
                  <a:pt x="1221944" y="8659849"/>
                </a:moveTo>
                <a:cubicBezTo>
                  <a:pt x="1218036" y="8659171"/>
                  <a:pt x="1217231" y="8660240"/>
                  <a:pt x="1218229" y="8662225"/>
                </a:cubicBezTo>
                <a:cubicBezTo>
                  <a:pt x="1221215" y="8668189"/>
                  <a:pt x="1240394" y="8682421"/>
                  <a:pt x="1240394" y="8682421"/>
                </a:cubicBezTo>
                <a:cubicBezTo>
                  <a:pt x="1251692" y="8684395"/>
                  <a:pt x="1243674" y="8663649"/>
                  <a:pt x="1221944" y="8659849"/>
                </a:cubicBezTo>
                <a:close/>
                <a:moveTo>
                  <a:pt x="3405471" y="8654491"/>
                </a:moveTo>
                <a:cubicBezTo>
                  <a:pt x="3407160" y="8655288"/>
                  <a:pt x="3411660" y="8657419"/>
                  <a:pt x="3420661" y="8661681"/>
                </a:cubicBezTo>
                <a:cubicBezTo>
                  <a:pt x="3420661" y="8661681"/>
                  <a:pt x="3400410" y="8652094"/>
                  <a:pt x="3405471" y="8654491"/>
                </a:cubicBezTo>
                <a:close/>
                <a:moveTo>
                  <a:pt x="4444970" y="8635251"/>
                </a:moveTo>
                <a:cubicBezTo>
                  <a:pt x="4445914" y="8641825"/>
                  <a:pt x="4446390" y="8645118"/>
                  <a:pt x="4446565" y="8646352"/>
                </a:cubicBezTo>
                <a:cubicBezTo>
                  <a:pt x="4447097" y="8650051"/>
                  <a:pt x="4444970" y="8635251"/>
                  <a:pt x="4444970" y="8635251"/>
                </a:cubicBezTo>
                <a:close/>
                <a:moveTo>
                  <a:pt x="4513226" y="8629699"/>
                </a:moveTo>
                <a:cubicBezTo>
                  <a:pt x="4513226" y="8629699"/>
                  <a:pt x="4516106" y="8644629"/>
                  <a:pt x="4515383" y="8640896"/>
                </a:cubicBezTo>
                <a:cubicBezTo>
                  <a:pt x="4515143" y="8639649"/>
                  <a:pt x="4514506" y="8636334"/>
                  <a:pt x="4513226" y="8629699"/>
                </a:cubicBezTo>
                <a:close/>
                <a:moveTo>
                  <a:pt x="1467672" y="8622219"/>
                </a:moveTo>
                <a:cubicBezTo>
                  <a:pt x="1478104" y="8624041"/>
                  <a:pt x="1487031" y="8639573"/>
                  <a:pt x="1487031" y="8639573"/>
                </a:cubicBezTo>
                <a:cubicBezTo>
                  <a:pt x="1484666" y="8641577"/>
                  <a:pt x="1479029" y="8639230"/>
                  <a:pt x="1473781" y="8635669"/>
                </a:cubicBezTo>
                <a:cubicBezTo>
                  <a:pt x="1468532" y="8632105"/>
                  <a:pt x="1463666" y="8627328"/>
                  <a:pt x="1462845" y="8624464"/>
                </a:cubicBezTo>
                <a:cubicBezTo>
                  <a:pt x="1462295" y="8622553"/>
                  <a:pt x="1463543" y="8621496"/>
                  <a:pt x="1467672" y="8622219"/>
                </a:cubicBezTo>
                <a:close/>
                <a:moveTo>
                  <a:pt x="5201791" y="8622216"/>
                </a:moveTo>
                <a:cubicBezTo>
                  <a:pt x="5212222" y="8624038"/>
                  <a:pt x="5221151" y="8639571"/>
                  <a:pt x="5221151" y="8639571"/>
                </a:cubicBezTo>
                <a:cubicBezTo>
                  <a:pt x="5218785" y="8641573"/>
                  <a:pt x="5213148" y="8639227"/>
                  <a:pt x="5207900" y="8635667"/>
                </a:cubicBezTo>
                <a:cubicBezTo>
                  <a:pt x="5202652" y="8632104"/>
                  <a:pt x="5197786" y="8627326"/>
                  <a:pt x="5196964" y="8624461"/>
                </a:cubicBezTo>
                <a:cubicBezTo>
                  <a:pt x="5196415" y="8622552"/>
                  <a:pt x="5197663" y="8621494"/>
                  <a:pt x="5201791" y="8622216"/>
                </a:cubicBezTo>
                <a:close/>
                <a:moveTo>
                  <a:pt x="55556" y="8622177"/>
                </a:moveTo>
                <a:cubicBezTo>
                  <a:pt x="56266" y="8622758"/>
                  <a:pt x="60541" y="8631389"/>
                  <a:pt x="65864" y="8641272"/>
                </a:cubicBezTo>
                <a:lnTo>
                  <a:pt x="59293" y="8632800"/>
                </a:lnTo>
                <a:lnTo>
                  <a:pt x="57474" y="8628192"/>
                </a:lnTo>
                <a:cubicBezTo>
                  <a:pt x="55736" y="8623608"/>
                  <a:pt x="55199" y="8621886"/>
                  <a:pt x="55556" y="8622177"/>
                </a:cubicBezTo>
                <a:close/>
                <a:moveTo>
                  <a:pt x="3789676" y="8622176"/>
                </a:moveTo>
                <a:cubicBezTo>
                  <a:pt x="3790386" y="8622757"/>
                  <a:pt x="3794661" y="8631385"/>
                  <a:pt x="3799983" y="8641269"/>
                </a:cubicBezTo>
                <a:lnTo>
                  <a:pt x="3793412" y="8632798"/>
                </a:lnTo>
                <a:lnTo>
                  <a:pt x="3791594" y="8628187"/>
                </a:lnTo>
                <a:cubicBezTo>
                  <a:pt x="3789853" y="8623605"/>
                  <a:pt x="3789316" y="8621885"/>
                  <a:pt x="3789676" y="8622176"/>
                </a:cubicBezTo>
                <a:close/>
                <a:moveTo>
                  <a:pt x="4482226" y="8610341"/>
                </a:moveTo>
                <a:lnTo>
                  <a:pt x="4513226" y="8629699"/>
                </a:lnTo>
                <a:lnTo>
                  <a:pt x="4487409" y="8615734"/>
                </a:lnTo>
                <a:close/>
                <a:moveTo>
                  <a:pt x="5805218" y="8599528"/>
                </a:moveTo>
                <a:cubicBezTo>
                  <a:pt x="5805081" y="8600621"/>
                  <a:pt x="5804714" y="8603545"/>
                  <a:pt x="5803977" y="8609384"/>
                </a:cubicBezTo>
                <a:cubicBezTo>
                  <a:pt x="5803977" y="8609384"/>
                  <a:pt x="5805634" y="8596241"/>
                  <a:pt x="5805218" y="8599528"/>
                </a:cubicBezTo>
                <a:close/>
                <a:moveTo>
                  <a:pt x="2071101" y="8599528"/>
                </a:moveTo>
                <a:cubicBezTo>
                  <a:pt x="2070963" y="8600622"/>
                  <a:pt x="2070595" y="8603549"/>
                  <a:pt x="2069856" y="8609387"/>
                </a:cubicBezTo>
                <a:cubicBezTo>
                  <a:pt x="2069856" y="8609387"/>
                  <a:pt x="2071517" y="8596243"/>
                  <a:pt x="2071101" y="8599528"/>
                </a:cubicBezTo>
                <a:close/>
                <a:moveTo>
                  <a:pt x="2039701" y="8585094"/>
                </a:moveTo>
                <a:cubicBezTo>
                  <a:pt x="2040789" y="8585669"/>
                  <a:pt x="2043690" y="8587206"/>
                  <a:pt x="2049492" y="8590283"/>
                </a:cubicBezTo>
                <a:cubicBezTo>
                  <a:pt x="2049492" y="8590283"/>
                  <a:pt x="2036437" y="8583363"/>
                  <a:pt x="2039701" y="8585094"/>
                </a:cubicBezTo>
                <a:close/>
                <a:moveTo>
                  <a:pt x="5773818" y="8585093"/>
                </a:moveTo>
                <a:cubicBezTo>
                  <a:pt x="5774908" y="8585667"/>
                  <a:pt x="5777809" y="8587205"/>
                  <a:pt x="5783610" y="8590281"/>
                </a:cubicBezTo>
                <a:cubicBezTo>
                  <a:pt x="5783610" y="8590281"/>
                  <a:pt x="5770558" y="8583361"/>
                  <a:pt x="5773818" y="8585093"/>
                </a:cubicBezTo>
                <a:close/>
                <a:moveTo>
                  <a:pt x="6675353" y="8569251"/>
                </a:moveTo>
                <a:lnTo>
                  <a:pt x="6707216" y="8600723"/>
                </a:lnTo>
                <a:cubicBezTo>
                  <a:pt x="6732422" y="8626089"/>
                  <a:pt x="6757602" y="8652440"/>
                  <a:pt x="6782294" y="8680891"/>
                </a:cubicBezTo>
                <a:cubicBezTo>
                  <a:pt x="6830630" y="8732267"/>
                  <a:pt x="6892468" y="8776883"/>
                  <a:pt x="6910769" y="8836222"/>
                </a:cubicBezTo>
                <a:lnTo>
                  <a:pt x="6909751" y="8857669"/>
                </a:lnTo>
                <a:lnTo>
                  <a:pt x="6891479" y="8832958"/>
                </a:lnTo>
                <a:cubicBezTo>
                  <a:pt x="6825671" y="8744261"/>
                  <a:pt x="6757349" y="8658168"/>
                  <a:pt x="6677714" y="8579865"/>
                </a:cubicBezTo>
                <a:close/>
                <a:moveTo>
                  <a:pt x="1299962" y="8567107"/>
                </a:moveTo>
                <a:cubicBezTo>
                  <a:pt x="1315607" y="8569843"/>
                  <a:pt x="1321690" y="8570909"/>
                  <a:pt x="1324719" y="8584333"/>
                </a:cubicBezTo>
                <a:cubicBezTo>
                  <a:pt x="1319068" y="8583344"/>
                  <a:pt x="1313908" y="8580830"/>
                  <a:pt x="1309647" y="8577667"/>
                </a:cubicBezTo>
                <a:cubicBezTo>
                  <a:pt x="1305388" y="8574504"/>
                  <a:pt x="1302021" y="8570693"/>
                  <a:pt x="1299962" y="8567107"/>
                </a:cubicBezTo>
                <a:close/>
                <a:moveTo>
                  <a:pt x="5034079" y="8567105"/>
                </a:moveTo>
                <a:cubicBezTo>
                  <a:pt x="5049724" y="8569840"/>
                  <a:pt x="5055809" y="8570905"/>
                  <a:pt x="5058838" y="8584329"/>
                </a:cubicBezTo>
                <a:cubicBezTo>
                  <a:pt x="5053186" y="8583342"/>
                  <a:pt x="5048028" y="8580827"/>
                  <a:pt x="5043766" y="8577664"/>
                </a:cubicBezTo>
                <a:cubicBezTo>
                  <a:pt x="5039505" y="8574502"/>
                  <a:pt x="5036140" y="8570691"/>
                  <a:pt x="5034079" y="8567105"/>
                </a:cubicBezTo>
                <a:close/>
                <a:moveTo>
                  <a:pt x="1909053" y="8559120"/>
                </a:moveTo>
                <a:cubicBezTo>
                  <a:pt x="1909863" y="8559549"/>
                  <a:pt x="1915748" y="8567171"/>
                  <a:pt x="1922912" y="8575814"/>
                </a:cubicBezTo>
                <a:lnTo>
                  <a:pt x="1914807" y="8568801"/>
                </a:lnTo>
                <a:lnTo>
                  <a:pt x="1912112" y="8564637"/>
                </a:lnTo>
                <a:cubicBezTo>
                  <a:pt x="1909508" y="8560488"/>
                  <a:pt x="1908645" y="8558905"/>
                  <a:pt x="1909053" y="8559120"/>
                </a:cubicBezTo>
                <a:close/>
                <a:moveTo>
                  <a:pt x="5643169" y="8559117"/>
                </a:moveTo>
                <a:cubicBezTo>
                  <a:pt x="5643980" y="8559547"/>
                  <a:pt x="5649868" y="8567169"/>
                  <a:pt x="5657031" y="8575813"/>
                </a:cubicBezTo>
                <a:lnTo>
                  <a:pt x="5648922" y="8568798"/>
                </a:lnTo>
                <a:lnTo>
                  <a:pt x="5646229" y="8564637"/>
                </a:lnTo>
                <a:cubicBezTo>
                  <a:pt x="5643625" y="8560485"/>
                  <a:pt x="5642762" y="8558902"/>
                  <a:pt x="5643169" y="8559117"/>
                </a:cubicBezTo>
                <a:close/>
                <a:moveTo>
                  <a:pt x="1378039" y="8555912"/>
                </a:moveTo>
                <a:cubicBezTo>
                  <a:pt x="1376331" y="8551985"/>
                  <a:pt x="1383160" y="8567685"/>
                  <a:pt x="1383160" y="8567685"/>
                </a:cubicBezTo>
                <a:cubicBezTo>
                  <a:pt x="1380125" y="8560705"/>
                  <a:pt x="1378608" y="8557214"/>
                  <a:pt x="1378039" y="8555912"/>
                </a:cubicBezTo>
                <a:close/>
                <a:moveTo>
                  <a:pt x="5112157" y="8555907"/>
                </a:moveTo>
                <a:cubicBezTo>
                  <a:pt x="5110452" y="8551982"/>
                  <a:pt x="5117279" y="8567680"/>
                  <a:pt x="5117279" y="8567680"/>
                </a:cubicBezTo>
                <a:cubicBezTo>
                  <a:pt x="5114244" y="8560702"/>
                  <a:pt x="5112727" y="8557213"/>
                  <a:pt x="5112157" y="8555907"/>
                </a:cubicBezTo>
                <a:close/>
                <a:moveTo>
                  <a:pt x="4168240" y="8517057"/>
                </a:moveTo>
                <a:cubicBezTo>
                  <a:pt x="4174250" y="8518077"/>
                  <a:pt x="4186309" y="8515305"/>
                  <a:pt x="4190775" y="8520877"/>
                </a:cubicBezTo>
                <a:cubicBezTo>
                  <a:pt x="4192266" y="8522733"/>
                  <a:pt x="4192911" y="8525517"/>
                  <a:pt x="4192204" y="8529673"/>
                </a:cubicBezTo>
                <a:cubicBezTo>
                  <a:pt x="4183525" y="8528205"/>
                  <a:pt x="4177180" y="8527129"/>
                  <a:pt x="4173181" y="8525382"/>
                </a:cubicBezTo>
                <a:cubicBezTo>
                  <a:pt x="4169184" y="8523635"/>
                  <a:pt x="4167535" y="8521221"/>
                  <a:pt x="4168240" y="8517057"/>
                </a:cubicBezTo>
                <a:close/>
                <a:moveTo>
                  <a:pt x="4144274" y="8504441"/>
                </a:moveTo>
                <a:cubicBezTo>
                  <a:pt x="4150282" y="8505457"/>
                  <a:pt x="4162344" y="8502691"/>
                  <a:pt x="4166812" y="8508257"/>
                </a:cubicBezTo>
                <a:cubicBezTo>
                  <a:pt x="4168300" y="8510117"/>
                  <a:pt x="4168944" y="8512899"/>
                  <a:pt x="4168240" y="8517057"/>
                </a:cubicBezTo>
                <a:cubicBezTo>
                  <a:pt x="4159560" y="8515589"/>
                  <a:pt x="4153213" y="8514513"/>
                  <a:pt x="4149218" y="8512768"/>
                </a:cubicBezTo>
                <a:cubicBezTo>
                  <a:pt x="4145223" y="8511021"/>
                  <a:pt x="4143566" y="8508600"/>
                  <a:pt x="4144274" y="8504441"/>
                </a:cubicBezTo>
                <a:close/>
                <a:moveTo>
                  <a:pt x="3" y="8475409"/>
                </a:moveTo>
                <a:lnTo>
                  <a:pt x="103" y="8475598"/>
                </a:lnTo>
                <a:cubicBezTo>
                  <a:pt x="20208" y="8509813"/>
                  <a:pt x="50960" y="8557177"/>
                  <a:pt x="56938" y="8583400"/>
                </a:cubicBezTo>
                <a:cubicBezTo>
                  <a:pt x="62701" y="8599177"/>
                  <a:pt x="50339" y="8617518"/>
                  <a:pt x="50339" y="8617518"/>
                </a:cubicBezTo>
                <a:cubicBezTo>
                  <a:pt x="50339" y="8617518"/>
                  <a:pt x="51578" y="8621294"/>
                  <a:pt x="54135" y="8626152"/>
                </a:cubicBezTo>
                <a:lnTo>
                  <a:pt x="59293" y="8632800"/>
                </a:lnTo>
                <a:lnTo>
                  <a:pt x="64040" y="8644830"/>
                </a:lnTo>
                <a:lnTo>
                  <a:pt x="62867" y="8647120"/>
                </a:lnTo>
                <a:cubicBezTo>
                  <a:pt x="62962" y="8648384"/>
                  <a:pt x="64181" y="8649379"/>
                  <a:pt x="66623" y="8651373"/>
                </a:cubicBezTo>
                <a:lnTo>
                  <a:pt x="64040" y="8644830"/>
                </a:lnTo>
                <a:lnTo>
                  <a:pt x="65864" y="8641272"/>
                </a:lnTo>
                <a:cubicBezTo>
                  <a:pt x="67383" y="8661477"/>
                  <a:pt x="73780" y="8685672"/>
                  <a:pt x="73780" y="8685672"/>
                </a:cubicBezTo>
                <a:cubicBezTo>
                  <a:pt x="60331" y="8697198"/>
                  <a:pt x="47069" y="8636870"/>
                  <a:pt x="23802" y="8587697"/>
                </a:cubicBezTo>
                <a:lnTo>
                  <a:pt x="2" y="8550317"/>
                </a:lnTo>
                <a:close/>
                <a:moveTo>
                  <a:pt x="4083298" y="8467013"/>
                </a:moveTo>
                <a:cubicBezTo>
                  <a:pt x="4107336" y="8471088"/>
                  <a:pt x="4131065" y="8485089"/>
                  <a:pt x="4144274" y="8504441"/>
                </a:cubicBezTo>
                <a:cubicBezTo>
                  <a:pt x="4128287" y="8497451"/>
                  <a:pt x="4116285" y="8493281"/>
                  <a:pt x="4106658" y="8488264"/>
                </a:cubicBezTo>
                <a:cubicBezTo>
                  <a:pt x="4097034" y="8483246"/>
                  <a:pt x="4089785" y="8477384"/>
                  <a:pt x="4083298" y="8467013"/>
                </a:cubicBezTo>
                <a:close/>
                <a:moveTo>
                  <a:pt x="2779949" y="8380954"/>
                </a:moveTo>
                <a:lnTo>
                  <a:pt x="2769311" y="8381248"/>
                </a:lnTo>
                <a:cubicBezTo>
                  <a:pt x="2766132" y="8381339"/>
                  <a:pt x="2768253" y="8381280"/>
                  <a:pt x="2772488" y="8381162"/>
                </a:cubicBezTo>
                <a:close/>
                <a:moveTo>
                  <a:pt x="901229" y="8379683"/>
                </a:moveTo>
                <a:lnTo>
                  <a:pt x="908874" y="8391721"/>
                </a:lnTo>
                <a:lnTo>
                  <a:pt x="915932" y="8400483"/>
                </a:lnTo>
                <a:lnTo>
                  <a:pt x="932175" y="8411848"/>
                </a:lnTo>
                <a:cubicBezTo>
                  <a:pt x="945901" y="8421785"/>
                  <a:pt x="964555" y="8435792"/>
                  <a:pt x="984107" y="8450761"/>
                </a:cubicBezTo>
                <a:cubicBezTo>
                  <a:pt x="978895" y="8449849"/>
                  <a:pt x="978895" y="8449849"/>
                  <a:pt x="977800" y="8456107"/>
                </a:cubicBezTo>
                <a:cubicBezTo>
                  <a:pt x="978895" y="8449849"/>
                  <a:pt x="1037333" y="8499827"/>
                  <a:pt x="1050608" y="8516118"/>
                </a:cubicBezTo>
                <a:cubicBezTo>
                  <a:pt x="998464" y="8473689"/>
                  <a:pt x="963346" y="8444648"/>
                  <a:pt x="941224" y="8425886"/>
                </a:cubicBezTo>
                <a:lnTo>
                  <a:pt x="925106" y="8411873"/>
                </a:lnTo>
                <a:lnTo>
                  <a:pt x="1006695" y="8513149"/>
                </a:lnTo>
                <a:lnTo>
                  <a:pt x="1010487" y="8521213"/>
                </a:lnTo>
                <a:lnTo>
                  <a:pt x="1025599" y="8531088"/>
                </a:lnTo>
                <a:cubicBezTo>
                  <a:pt x="1047328" y="8534888"/>
                  <a:pt x="1033871" y="8519640"/>
                  <a:pt x="1049516" y="8522374"/>
                </a:cubicBezTo>
                <a:cubicBezTo>
                  <a:pt x="1049516" y="8522374"/>
                  <a:pt x="1076460" y="8527086"/>
                  <a:pt x="1075363" y="8533342"/>
                </a:cubicBezTo>
                <a:cubicBezTo>
                  <a:pt x="1076460" y="8527086"/>
                  <a:pt x="1028221" y="8485339"/>
                  <a:pt x="984107" y="8450761"/>
                </a:cubicBezTo>
                <a:lnTo>
                  <a:pt x="990778" y="8448102"/>
                </a:lnTo>
                <a:lnTo>
                  <a:pt x="995408" y="8452739"/>
                </a:lnTo>
                <a:cubicBezTo>
                  <a:pt x="995956" y="8449611"/>
                  <a:pt x="994708" y="8447782"/>
                  <a:pt x="992535" y="8447401"/>
                </a:cubicBezTo>
                <a:lnTo>
                  <a:pt x="990778" y="8448102"/>
                </a:lnTo>
                <a:lnTo>
                  <a:pt x="964463" y="8421758"/>
                </a:lnTo>
                <a:cubicBezTo>
                  <a:pt x="947460" y="8407827"/>
                  <a:pt x="928415" y="8395848"/>
                  <a:pt x="908488" y="8384034"/>
                </a:cubicBezTo>
                <a:close/>
                <a:moveTo>
                  <a:pt x="4635348" y="8379678"/>
                </a:moveTo>
                <a:lnTo>
                  <a:pt x="4642991" y="8391718"/>
                </a:lnTo>
                <a:lnTo>
                  <a:pt x="4650050" y="8400480"/>
                </a:lnTo>
                <a:lnTo>
                  <a:pt x="4666290" y="8411845"/>
                </a:lnTo>
                <a:cubicBezTo>
                  <a:pt x="4680022" y="8421784"/>
                  <a:pt x="4698674" y="8435792"/>
                  <a:pt x="4718228" y="8450760"/>
                </a:cubicBezTo>
                <a:cubicBezTo>
                  <a:pt x="4713013" y="8449846"/>
                  <a:pt x="4713013" y="8449846"/>
                  <a:pt x="4711920" y="8456104"/>
                </a:cubicBezTo>
                <a:cubicBezTo>
                  <a:pt x="4713013" y="8449846"/>
                  <a:pt x="4771452" y="8499827"/>
                  <a:pt x="4784729" y="8516115"/>
                </a:cubicBezTo>
                <a:cubicBezTo>
                  <a:pt x="4732581" y="8473689"/>
                  <a:pt x="4697461" y="8444645"/>
                  <a:pt x="4675343" y="8425886"/>
                </a:cubicBezTo>
                <a:lnTo>
                  <a:pt x="4659226" y="8411872"/>
                </a:lnTo>
                <a:lnTo>
                  <a:pt x="4740813" y="8513145"/>
                </a:lnTo>
                <a:lnTo>
                  <a:pt x="4744604" y="8521208"/>
                </a:lnTo>
                <a:lnTo>
                  <a:pt x="4759719" y="8531086"/>
                </a:lnTo>
                <a:cubicBezTo>
                  <a:pt x="4781447" y="8534883"/>
                  <a:pt x="4767988" y="8519637"/>
                  <a:pt x="4783634" y="8522374"/>
                </a:cubicBezTo>
                <a:cubicBezTo>
                  <a:pt x="4783634" y="8522374"/>
                  <a:pt x="4810578" y="8527083"/>
                  <a:pt x="4809482" y="8533337"/>
                </a:cubicBezTo>
                <a:cubicBezTo>
                  <a:pt x="4810578" y="8527083"/>
                  <a:pt x="4762340" y="8485339"/>
                  <a:pt x="4718228" y="8450760"/>
                </a:cubicBezTo>
                <a:lnTo>
                  <a:pt x="4724896" y="8448101"/>
                </a:lnTo>
                <a:lnTo>
                  <a:pt x="4729527" y="8452734"/>
                </a:lnTo>
                <a:cubicBezTo>
                  <a:pt x="4730073" y="8449608"/>
                  <a:pt x="4728824" y="8447779"/>
                  <a:pt x="4726654" y="8447398"/>
                </a:cubicBezTo>
                <a:lnTo>
                  <a:pt x="4724896" y="8448101"/>
                </a:lnTo>
                <a:lnTo>
                  <a:pt x="4698581" y="8421755"/>
                </a:lnTo>
                <a:cubicBezTo>
                  <a:pt x="4681580" y="8407825"/>
                  <a:pt x="4662534" y="8395843"/>
                  <a:pt x="4642607" y="8384034"/>
                </a:cubicBezTo>
                <a:close/>
                <a:moveTo>
                  <a:pt x="251740" y="8341224"/>
                </a:moveTo>
                <a:cubicBezTo>
                  <a:pt x="277786" y="8367851"/>
                  <a:pt x="279138" y="8387293"/>
                  <a:pt x="272746" y="8386398"/>
                </a:cubicBezTo>
                <a:cubicBezTo>
                  <a:pt x="270615" y="8386101"/>
                  <a:pt x="267623" y="8383544"/>
                  <a:pt x="264396" y="8378240"/>
                </a:cubicBezTo>
                <a:cubicBezTo>
                  <a:pt x="260096" y="8371168"/>
                  <a:pt x="255381" y="8359213"/>
                  <a:pt x="251740" y="8341224"/>
                </a:cubicBezTo>
                <a:close/>
                <a:moveTo>
                  <a:pt x="3192498" y="8332698"/>
                </a:moveTo>
                <a:lnTo>
                  <a:pt x="3192943" y="8337131"/>
                </a:lnTo>
                <a:cubicBezTo>
                  <a:pt x="3196549" y="8344741"/>
                  <a:pt x="3203663" y="8356470"/>
                  <a:pt x="3215101" y="8373261"/>
                </a:cubicBezTo>
                <a:cubicBezTo>
                  <a:pt x="3220930" y="8378750"/>
                  <a:pt x="3231191" y="8389181"/>
                  <a:pt x="3243535" y="8402019"/>
                </a:cubicBezTo>
                <a:lnTo>
                  <a:pt x="3259092" y="8418443"/>
                </a:lnTo>
                <a:lnTo>
                  <a:pt x="3253732" y="8408627"/>
                </a:lnTo>
                <a:lnTo>
                  <a:pt x="3236664" y="8379654"/>
                </a:lnTo>
                <a:close/>
                <a:moveTo>
                  <a:pt x="534644" y="8311454"/>
                </a:moveTo>
                <a:lnTo>
                  <a:pt x="544685" y="8320123"/>
                </a:lnTo>
                <a:lnTo>
                  <a:pt x="568341" y="8337739"/>
                </a:lnTo>
                <a:lnTo>
                  <a:pt x="597116" y="8391816"/>
                </a:lnTo>
                <a:lnTo>
                  <a:pt x="624864" y="8449659"/>
                </a:lnTo>
                <a:lnTo>
                  <a:pt x="610628" y="8437776"/>
                </a:lnTo>
                <a:lnTo>
                  <a:pt x="599351" y="8426917"/>
                </a:lnTo>
                <a:close/>
                <a:moveTo>
                  <a:pt x="4268761" y="8311451"/>
                </a:moveTo>
                <a:lnTo>
                  <a:pt x="4278804" y="8320122"/>
                </a:lnTo>
                <a:lnTo>
                  <a:pt x="4302460" y="8337734"/>
                </a:lnTo>
                <a:lnTo>
                  <a:pt x="4331233" y="8391813"/>
                </a:lnTo>
                <a:lnTo>
                  <a:pt x="4358982" y="8449656"/>
                </a:lnTo>
                <a:lnTo>
                  <a:pt x="4344746" y="8437776"/>
                </a:lnTo>
                <a:lnTo>
                  <a:pt x="4333468" y="8426913"/>
                </a:lnTo>
                <a:close/>
                <a:moveTo>
                  <a:pt x="3765680" y="8294384"/>
                </a:moveTo>
                <a:cubicBezTo>
                  <a:pt x="3765680" y="8294384"/>
                  <a:pt x="3767813" y="8309187"/>
                  <a:pt x="3767277" y="8305485"/>
                </a:cubicBezTo>
                <a:cubicBezTo>
                  <a:pt x="3767103" y="8304250"/>
                  <a:pt x="3766629" y="8300962"/>
                  <a:pt x="3765680" y="8294384"/>
                </a:cubicBezTo>
                <a:close/>
                <a:moveTo>
                  <a:pt x="3874769" y="8285758"/>
                </a:moveTo>
                <a:lnTo>
                  <a:pt x="3875524" y="8287232"/>
                </a:lnTo>
                <a:lnTo>
                  <a:pt x="3882781" y="8291893"/>
                </a:lnTo>
                <a:cubicBezTo>
                  <a:pt x="3883649" y="8292285"/>
                  <a:pt x="3883157" y="8291744"/>
                  <a:pt x="3880791" y="8289979"/>
                </a:cubicBezTo>
                <a:close/>
                <a:moveTo>
                  <a:pt x="3347652" y="8265130"/>
                </a:moveTo>
                <a:lnTo>
                  <a:pt x="3410703" y="8357408"/>
                </a:lnTo>
                <a:cubicBezTo>
                  <a:pt x="3434740" y="8392859"/>
                  <a:pt x="3455213" y="8426587"/>
                  <a:pt x="3459640" y="8449963"/>
                </a:cubicBezTo>
                <a:cubicBezTo>
                  <a:pt x="3465279" y="8464053"/>
                  <a:pt x="3456349" y="8477301"/>
                  <a:pt x="3457109" y="8487401"/>
                </a:cubicBezTo>
                <a:cubicBezTo>
                  <a:pt x="3460335" y="8494784"/>
                  <a:pt x="3467020" y="8504987"/>
                  <a:pt x="3474320" y="8517078"/>
                </a:cubicBezTo>
                <a:lnTo>
                  <a:pt x="3478976" y="8526205"/>
                </a:lnTo>
                <a:lnTo>
                  <a:pt x="3542677" y="8584723"/>
                </a:lnTo>
                <a:cubicBezTo>
                  <a:pt x="3589812" y="8635245"/>
                  <a:pt x="3638352" y="8677787"/>
                  <a:pt x="3685308" y="8720945"/>
                </a:cubicBezTo>
                <a:lnTo>
                  <a:pt x="3705978" y="8740833"/>
                </a:lnTo>
                <a:lnTo>
                  <a:pt x="3687927" y="8703163"/>
                </a:lnTo>
                <a:cubicBezTo>
                  <a:pt x="3671821" y="8670440"/>
                  <a:pt x="3655212" y="8639870"/>
                  <a:pt x="3642605" y="8629563"/>
                </a:cubicBezTo>
                <a:cubicBezTo>
                  <a:pt x="3632847" y="8621585"/>
                  <a:pt x="3620480" y="8639926"/>
                  <a:pt x="3600221" y="8634425"/>
                </a:cubicBezTo>
                <a:cubicBezTo>
                  <a:pt x="3575765" y="8623915"/>
                  <a:pt x="3574936" y="8602693"/>
                  <a:pt x="3553082" y="8565861"/>
                </a:cubicBezTo>
                <a:cubicBezTo>
                  <a:pt x="3531991" y="8539139"/>
                  <a:pt x="3511658" y="8522515"/>
                  <a:pt x="3500324" y="8503766"/>
                </a:cubicBezTo>
                <a:cubicBezTo>
                  <a:pt x="3452431" y="8425102"/>
                  <a:pt x="3414296" y="8354416"/>
                  <a:pt x="3360704" y="8271096"/>
                </a:cubicBezTo>
                <a:lnTo>
                  <a:pt x="3360580" y="8270765"/>
                </a:lnTo>
                <a:lnTo>
                  <a:pt x="3359471" y="8271574"/>
                </a:lnTo>
                <a:lnTo>
                  <a:pt x="3368671" y="8288392"/>
                </a:lnTo>
                <a:close/>
                <a:moveTo>
                  <a:pt x="3343864" y="8260936"/>
                </a:moveTo>
                <a:lnTo>
                  <a:pt x="3344280" y="8261717"/>
                </a:lnTo>
                <a:cubicBezTo>
                  <a:pt x="3345256" y="8263456"/>
                  <a:pt x="3345605" y="8264010"/>
                  <a:pt x="3345042" y="8262946"/>
                </a:cubicBezTo>
                <a:lnTo>
                  <a:pt x="3344047" y="8261138"/>
                </a:lnTo>
                <a:close/>
                <a:moveTo>
                  <a:pt x="3739900" y="8250958"/>
                </a:moveTo>
                <a:lnTo>
                  <a:pt x="3742597" y="8256819"/>
                </a:lnTo>
                <a:lnTo>
                  <a:pt x="3745719" y="8258858"/>
                </a:lnTo>
                <a:close/>
                <a:moveTo>
                  <a:pt x="693136" y="8248750"/>
                </a:moveTo>
                <a:cubicBezTo>
                  <a:pt x="692642" y="8253667"/>
                  <a:pt x="692397" y="8256126"/>
                  <a:pt x="692304" y="8257051"/>
                </a:cubicBezTo>
                <a:cubicBezTo>
                  <a:pt x="692024" y="8259816"/>
                  <a:pt x="693136" y="8248750"/>
                  <a:pt x="693136" y="8248750"/>
                </a:cubicBezTo>
                <a:close/>
                <a:moveTo>
                  <a:pt x="4427256" y="8248749"/>
                </a:moveTo>
                <a:cubicBezTo>
                  <a:pt x="4427256" y="8248749"/>
                  <a:pt x="4426145" y="8259814"/>
                  <a:pt x="4426422" y="8257048"/>
                </a:cubicBezTo>
                <a:cubicBezTo>
                  <a:pt x="4426514" y="8256125"/>
                  <a:pt x="4426761" y="8253667"/>
                  <a:pt x="4427256" y="8248749"/>
                </a:cubicBezTo>
                <a:close/>
                <a:moveTo>
                  <a:pt x="2046156" y="8245074"/>
                </a:moveTo>
                <a:cubicBezTo>
                  <a:pt x="2076930" y="8266059"/>
                  <a:pt x="2082079" y="8284856"/>
                  <a:pt x="2075636" y="8285235"/>
                </a:cubicBezTo>
                <a:cubicBezTo>
                  <a:pt x="2073487" y="8285363"/>
                  <a:pt x="2070050" y="8283443"/>
                  <a:pt x="2065845" y="8278878"/>
                </a:cubicBezTo>
                <a:cubicBezTo>
                  <a:pt x="2060239" y="8272792"/>
                  <a:pt x="2053263" y="8261995"/>
                  <a:pt x="2046156" y="8245074"/>
                </a:cubicBezTo>
                <a:close/>
                <a:moveTo>
                  <a:pt x="5780274" y="8245070"/>
                </a:moveTo>
                <a:cubicBezTo>
                  <a:pt x="5811048" y="8266058"/>
                  <a:pt x="5816198" y="8284853"/>
                  <a:pt x="5809753" y="8285235"/>
                </a:cubicBezTo>
                <a:cubicBezTo>
                  <a:pt x="5807606" y="8285360"/>
                  <a:pt x="5804167" y="8283440"/>
                  <a:pt x="5799962" y="8278875"/>
                </a:cubicBezTo>
                <a:cubicBezTo>
                  <a:pt x="5794354" y="8272787"/>
                  <a:pt x="5787382" y="8261995"/>
                  <a:pt x="5780274" y="8245070"/>
                </a:cubicBezTo>
                <a:close/>
                <a:moveTo>
                  <a:pt x="1270528" y="8244435"/>
                </a:moveTo>
                <a:cubicBezTo>
                  <a:pt x="1270392" y="8245530"/>
                  <a:pt x="1270023" y="8248453"/>
                  <a:pt x="1269287" y="8254291"/>
                </a:cubicBezTo>
                <a:cubicBezTo>
                  <a:pt x="1269287" y="8254291"/>
                  <a:pt x="1267362" y="8268075"/>
                  <a:pt x="1267845" y="8264629"/>
                </a:cubicBezTo>
                <a:cubicBezTo>
                  <a:pt x="1268005" y="8263482"/>
                  <a:pt x="1268431" y="8260418"/>
                  <a:pt x="1269287" y="8254291"/>
                </a:cubicBezTo>
                <a:cubicBezTo>
                  <a:pt x="1269287" y="8254291"/>
                  <a:pt x="1270946" y="8241150"/>
                  <a:pt x="1270528" y="8244435"/>
                </a:cubicBezTo>
                <a:close/>
                <a:moveTo>
                  <a:pt x="5550362" y="8204435"/>
                </a:moveTo>
                <a:cubicBezTo>
                  <a:pt x="5628591" y="8256254"/>
                  <a:pt x="5639610" y="8299344"/>
                  <a:pt x="5625564" y="8307936"/>
                </a:cubicBezTo>
                <a:cubicBezTo>
                  <a:pt x="5611516" y="8316530"/>
                  <a:pt x="5572398" y="8290621"/>
                  <a:pt x="5550362" y="8204435"/>
                </a:cubicBezTo>
                <a:close/>
                <a:moveTo>
                  <a:pt x="1816244" y="8204435"/>
                </a:moveTo>
                <a:cubicBezTo>
                  <a:pt x="1894474" y="8256256"/>
                  <a:pt x="1905493" y="8299349"/>
                  <a:pt x="1891445" y="8307941"/>
                </a:cubicBezTo>
                <a:cubicBezTo>
                  <a:pt x="1877399" y="8316531"/>
                  <a:pt x="1838280" y="8290622"/>
                  <a:pt x="1816244" y="8204435"/>
                </a:cubicBezTo>
                <a:close/>
                <a:moveTo>
                  <a:pt x="3608800" y="8203523"/>
                </a:moveTo>
                <a:lnTo>
                  <a:pt x="3644429" y="8249851"/>
                </a:lnTo>
                <a:lnTo>
                  <a:pt x="3655052" y="8272994"/>
                </a:lnTo>
                <a:lnTo>
                  <a:pt x="3661895" y="8277498"/>
                </a:lnTo>
                <a:lnTo>
                  <a:pt x="3631575" y="8228603"/>
                </a:lnTo>
                <a:lnTo>
                  <a:pt x="3620772" y="8209523"/>
                </a:lnTo>
                <a:close/>
                <a:moveTo>
                  <a:pt x="3955140" y="8188848"/>
                </a:moveTo>
                <a:cubicBezTo>
                  <a:pt x="3956922" y="8198067"/>
                  <a:pt x="3957809" y="8202674"/>
                  <a:pt x="3958144" y="8204403"/>
                </a:cubicBezTo>
                <a:cubicBezTo>
                  <a:pt x="3959145" y="8209587"/>
                  <a:pt x="3955140" y="8188848"/>
                  <a:pt x="3955140" y="8188848"/>
                </a:cubicBezTo>
                <a:close/>
                <a:moveTo>
                  <a:pt x="3912077" y="8161954"/>
                </a:moveTo>
                <a:lnTo>
                  <a:pt x="3955140" y="8188848"/>
                </a:lnTo>
                <a:lnTo>
                  <a:pt x="3919274" y="8169446"/>
                </a:lnTo>
                <a:close/>
                <a:moveTo>
                  <a:pt x="2317682" y="8160253"/>
                </a:moveTo>
                <a:lnTo>
                  <a:pt x="2329232" y="8166779"/>
                </a:lnTo>
                <a:lnTo>
                  <a:pt x="2355890" y="8179398"/>
                </a:lnTo>
                <a:lnTo>
                  <a:pt x="2394735" y="8226760"/>
                </a:lnTo>
                <a:lnTo>
                  <a:pt x="2433316" y="8278019"/>
                </a:lnTo>
                <a:lnTo>
                  <a:pt x="2417024" y="8269166"/>
                </a:lnTo>
                <a:lnTo>
                  <a:pt x="2403828" y="8260736"/>
                </a:lnTo>
                <a:close/>
                <a:moveTo>
                  <a:pt x="6051801" y="8160250"/>
                </a:moveTo>
                <a:lnTo>
                  <a:pt x="6063351" y="8166776"/>
                </a:lnTo>
                <a:lnTo>
                  <a:pt x="6090007" y="8179395"/>
                </a:lnTo>
                <a:lnTo>
                  <a:pt x="6128855" y="8226758"/>
                </a:lnTo>
                <a:lnTo>
                  <a:pt x="6167434" y="8278016"/>
                </a:lnTo>
                <a:lnTo>
                  <a:pt x="6151142" y="8269165"/>
                </a:lnTo>
                <a:lnTo>
                  <a:pt x="6137946" y="8260733"/>
                </a:lnTo>
                <a:close/>
                <a:moveTo>
                  <a:pt x="4026088" y="8147832"/>
                </a:moveTo>
                <a:cubicBezTo>
                  <a:pt x="4042116" y="8150546"/>
                  <a:pt x="4056423" y="8171510"/>
                  <a:pt x="4056423" y="8171510"/>
                </a:cubicBezTo>
                <a:cubicBezTo>
                  <a:pt x="4052890" y="8174122"/>
                  <a:pt x="4044173" y="8170842"/>
                  <a:pt x="4035992" y="8165944"/>
                </a:cubicBezTo>
                <a:cubicBezTo>
                  <a:pt x="4027818" y="8161048"/>
                  <a:pt x="4020178" y="8154539"/>
                  <a:pt x="4018799" y="8150696"/>
                </a:cubicBezTo>
                <a:cubicBezTo>
                  <a:pt x="4017880" y="8148134"/>
                  <a:pt x="4019746" y="8146755"/>
                  <a:pt x="4026088" y="8147832"/>
                </a:cubicBezTo>
                <a:close/>
                <a:moveTo>
                  <a:pt x="3809551" y="8146366"/>
                </a:moveTo>
                <a:lnTo>
                  <a:pt x="3818671" y="8168392"/>
                </a:lnTo>
                <a:lnTo>
                  <a:pt x="3860316" y="8196558"/>
                </a:lnTo>
                <a:lnTo>
                  <a:pt x="3822426" y="8177459"/>
                </a:lnTo>
                <a:lnTo>
                  <a:pt x="3824826" y="8183253"/>
                </a:lnTo>
                <a:lnTo>
                  <a:pt x="3861516" y="8204915"/>
                </a:lnTo>
                <a:lnTo>
                  <a:pt x="3910397" y="8233774"/>
                </a:lnTo>
                <a:lnTo>
                  <a:pt x="3906037" y="8227568"/>
                </a:lnTo>
                <a:lnTo>
                  <a:pt x="3875989" y="8184214"/>
                </a:lnTo>
                <a:lnTo>
                  <a:pt x="3866636" y="8178758"/>
                </a:lnTo>
                <a:close/>
                <a:moveTo>
                  <a:pt x="534711" y="8130328"/>
                </a:moveTo>
                <a:cubicBezTo>
                  <a:pt x="539644" y="8132246"/>
                  <a:pt x="552637" y="8130486"/>
                  <a:pt x="548032" y="8142323"/>
                </a:cubicBezTo>
                <a:cubicBezTo>
                  <a:pt x="542688" y="8140246"/>
                  <a:pt x="538781" y="8138726"/>
                  <a:pt x="536498" y="8136987"/>
                </a:cubicBezTo>
                <a:cubicBezTo>
                  <a:pt x="534219" y="8135248"/>
                  <a:pt x="533559" y="8133285"/>
                  <a:pt x="534711" y="8130328"/>
                </a:cubicBezTo>
                <a:close/>
                <a:moveTo>
                  <a:pt x="521391" y="8118330"/>
                </a:moveTo>
                <a:cubicBezTo>
                  <a:pt x="526325" y="8120248"/>
                  <a:pt x="539315" y="8118493"/>
                  <a:pt x="534711" y="8130328"/>
                </a:cubicBezTo>
                <a:cubicBezTo>
                  <a:pt x="529367" y="8128248"/>
                  <a:pt x="525461" y="8126728"/>
                  <a:pt x="523178" y="8124992"/>
                </a:cubicBezTo>
                <a:cubicBezTo>
                  <a:pt x="520898" y="8123251"/>
                  <a:pt x="520239" y="8121291"/>
                  <a:pt x="521391" y="8118330"/>
                </a:cubicBezTo>
                <a:close/>
                <a:moveTo>
                  <a:pt x="1780231" y="8095814"/>
                </a:moveTo>
                <a:cubicBezTo>
                  <a:pt x="1781320" y="8096392"/>
                  <a:pt x="1784221" y="8097930"/>
                  <a:pt x="1790023" y="8101006"/>
                </a:cubicBezTo>
                <a:cubicBezTo>
                  <a:pt x="1790023" y="8101006"/>
                  <a:pt x="1776967" y="8094083"/>
                  <a:pt x="1780231" y="8095814"/>
                </a:cubicBezTo>
                <a:close/>
                <a:moveTo>
                  <a:pt x="5514351" y="8095813"/>
                </a:moveTo>
                <a:cubicBezTo>
                  <a:pt x="5511087" y="8094083"/>
                  <a:pt x="5524140" y="8101002"/>
                  <a:pt x="5524140" y="8101002"/>
                </a:cubicBezTo>
                <a:cubicBezTo>
                  <a:pt x="5518340" y="8097926"/>
                  <a:pt x="5515439" y="8096389"/>
                  <a:pt x="5514351" y="8095813"/>
                </a:cubicBezTo>
                <a:close/>
                <a:moveTo>
                  <a:pt x="488394" y="8083915"/>
                </a:moveTo>
                <a:cubicBezTo>
                  <a:pt x="503192" y="8089670"/>
                  <a:pt x="516128" y="8102653"/>
                  <a:pt x="521391" y="8118330"/>
                </a:cubicBezTo>
                <a:cubicBezTo>
                  <a:pt x="512263" y="8111374"/>
                  <a:pt x="505234" y="8106936"/>
                  <a:pt x="499876" y="8102152"/>
                </a:cubicBezTo>
                <a:cubicBezTo>
                  <a:pt x="494515" y="8097371"/>
                  <a:pt x="490829" y="8092246"/>
                  <a:pt x="488394" y="8083915"/>
                </a:cubicBezTo>
                <a:close/>
                <a:moveTo>
                  <a:pt x="3886223" y="8056928"/>
                </a:moveTo>
                <a:cubicBezTo>
                  <a:pt x="3883450" y="8051643"/>
                  <a:pt x="3894553" y="8072776"/>
                  <a:pt x="3894553" y="8072776"/>
                </a:cubicBezTo>
                <a:cubicBezTo>
                  <a:pt x="3889616" y="8063382"/>
                  <a:pt x="3887148" y="8058685"/>
                  <a:pt x="3886223" y="8056928"/>
                </a:cubicBezTo>
                <a:close/>
                <a:moveTo>
                  <a:pt x="4181751" y="8039315"/>
                </a:moveTo>
                <a:lnTo>
                  <a:pt x="4208607" y="8068698"/>
                </a:lnTo>
                <a:lnTo>
                  <a:pt x="4189656" y="8045902"/>
                </a:lnTo>
                <a:close/>
                <a:moveTo>
                  <a:pt x="2" y="8019981"/>
                </a:moveTo>
                <a:lnTo>
                  <a:pt x="6456" y="8033235"/>
                </a:lnTo>
                <a:cubicBezTo>
                  <a:pt x="6836" y="8038286"/>
                  <a:pt x="4792" y="8044125"/>
                  <a:pt x="2656" y="8048698"/>
                </a:cubicBezTo>
                <a:lnTo>
                  <a:pt x="92" y="8053326"/>
                </a:lnTo>
                <a:lnTo>
                  <a:pt x="41066" y="8101499"/>
                </a:lnTo>
                <a:lnTo>
                  <a:pt x="73319" y="8141259"/>
                </a:lnTo>
                <a:lnTo>
                  <a:pt x="101882" y="8210248"/>
                </a:lnTo>
                <a:cubicBezTo>
                  <a:pt x="150528" y="8316661"/>
                  <a:pt x="205683" y="8426030"/>
                  <a:pt x="265768" y="8529473"/>
                </a:cubicBezTo>
                <a:cubicBezTo>
                  <a:pt x="296242" y="8592277"/>
                  <a:pt x="458016" y="8769062"/>
                  <a:pt x="493144" y="8869347"/>
                </a:cubicBezTo>
                <a:cubicBezTo>
                  <a:pt x="532931" y="9007110"/>
                  <a:pt x="357906" y="8723641"/>
                  <a:pt x="331728" y="8695445"/>
                </a:cubicBezTo>
                <a:cubicBezTo>
                  <a:pt x="202069" y="8495814"/>
                  <a:pt x="142628" y="8433645"/>
                  <a:pt x="35495" y="8291301"/>
                </a:cubicBezTo>
                <a:lnTo>
                  <a:pt x="33152" y="8288122"/>
                </a:lnTo>
                <a:lnTo>
                  <a:pt x="32997" y="8288165"/>
                </a:lnTo>
                <a:cubicBezTo>
                  <a:pt x="30989" y="8286408"/>
                  <a:pt x="28298" y="8282829"/>
                  <a:pt x="25178" y="8278258"/>
                </a:cubicBezTo>
                <a:lnTo>
                  <a:pt x="18080" y="8267654"/>
                </a:lnTo>
                <a:lnTo>
                  <a:pt x="5780" y="8250958"/>
                </a:lnTo>
                <a:lnTo>
                  <a:pt x="49567" y="8346139"/>
                </a:lnTo>
                <a:cubicBezTo>
                  <a:pt x="100851" y="8441997"/>
                  <a:pt x="163771" y="8526918"/>
                  <a:pt x="206903" y="8628557"/>
                </a:cubicBezTo>
                <a:lnTo>
                  <a:pt x="217653" y="8651104"/>
                </a:lnTo>
                <a:lnTo>
                  <a:pt x="216522" y="8650187"/>
                </a:lnTo>
                <a:cubicBezTo>
                  <a:pt x="199093" y="8636595"/>
                  <a:pt x="151621" y="8576099"/>
                  <a:pt x="123496" y="8558342"/>
                </a:cubicBezTo>
                <a:cubicBezTo>
                  <a:pt x="84687" y="8536433"/>
                  <a:pt x="162584" y="8608760"/>
                  <a:pt x="170147" y="8618517"/>
                </a:cubicBezTo>
                <a:cubicBezTo>
                  <a:pt x="188388" y="8636120"/>
                  <a:pt x="202397" y="8650301"/>
                  <a:pt x="214405" y="8662941"/>
                </a:cubicBezTo>
                <a:lnTo>
                  <a:pt x="232936" y="8683157"/>
                </a:lnTo>
                <a:lnTo>
                  <a:pt x="272368" y="8765864"/>
                </a:lnTo>
                <a:lnTo>
                  <a:pt x="265362" y="8768000"/>
                </a:lnTo>
                <a:cubicBezTo>
                  <a:pt x="265940" y="8766523"/>
                  <a:pt x="268832" y="8769424"/>
                  <a:pt x="273005" y="8774897"/>
                </a:cubicBezTo>
                <a:lnTo>
                  <a:pt x="285067" y="8792497"/>
                </a:lnTo>
                <a:lnTo>
                  <a:pt x="314541" y="8854312"/>
                </a:lnTo>
                <a:lnTo>
                  <a:pt x="297154" y="8837158"/>
                </a:lnTo>
                <a:cubicBezTo>
                  <a:pt x="299840" y="8830254"/>
                  <a:pt x="302144" y="8824334"/>
                  <a:pt x="286466" y="8833000"/>
                </a:cubicBezTo>
                <a:cubicBezTo>
                  <a:pt x="286466" y="8833000"/>
                  <a:pt x="291400" y="8834921"/>
                  <a:pt x="297154" y="8837158"/>
                </a:cubicBezTo>
                <a:lnTo>
                  <a:pt x="284893" y="8849003"/>
                </a:lnTo>
                <a:lnTo>
                  <a:pt x="247239" y="8789549"/>
                </a:lnTo>
                <a:cubicBezTo>
                  <a:pt x="245594" y="8767657"/>
                  <a:pt x="235077" y="8749577"/>
                  <a:pt x="219624" y="8736942"/>
                </a:cubicBezTo>
                <a:cubicBezTo>
                  <a:pt x="216261" y="8753158"/>
                  <a:pt x="226907" y="8772925"/>
                  <a:pt x="247239" y="8789549"/>
                </a:cubicBezTo>
                <a:lnTo>
                  <a:pt x="276701" y="8856205"/>
                </a:lnTo>
                <a:lnTo>
                  <a:pt x="247634" y="8831525"/>
                </a:lnTo>
                <a:lnTo>
                  <a:pt x="234628" y="8821752"/>
                </a:lnTo>
                <a:lnTo>
                  <a:pt x="127341" y="8617448"/>
                </a:lnTo>
                <a:lnTo>
                  <a:pt x="2" y="8402057"/>
                </a:lnTo>
                <a:close/>
                <a:moveTo>
                  <a:pt x="3729220" y="8008112"/>
                </a:moveTo>
                <a:lnTo>
                  <a:pt x="3729124" y="8009782"/>
                </a:lnTo>
                <a:lnTo>
                  <a:pt x="3729828" y="8011160"/>
                </a:lnTo>
                <a:cubicBezTo>
                  <a:pt x="3735015" y="8021477"/>
                  <a:pt x="3738962" y="8029544"/>
                  <a:pt x="3740576" y="8033232"/>
                </a:cubicBezTo>
                <a:lnTo>
                  <a:pt x="3737125" y="8047270"/>
                </a:lnTo>
                <a:lnTo>
                  <a:pt x="3767296" y="8069760"/>
                </a:lnTo>
                <a:lnTo>
                  <a:pt x="3734482" y="8053646"/>
                </a:lnTo>
                <a:lnTo>
                  <a:pt x="3734725" y="8053933"/>
                </a:lnTo>
                <a:lnTo>
                  <a:pt x="3745186" y="8059509"/>
                </a:lnTo>
                <a:cubicBezTo>
                  <a:pt x="3753061" y="8063685"/>
                  <a:pt x="3759388" y="8067014"/>
                  <a:pt x="3763551" y="8069208"/>
                </a:cubicBezTo>
                <a:lnTo>
                  <a:pt x="3772943" y="8075072"/>
                </a:lnTo>
                <a:lnTo>
                  <a:pt x="3767296" y="8069760"/>
                </a:lnTo>
                <a:cubicBezTo>
                  <a:pt x="3791335" y="8073832"/>
                  <a:pt x="3800685" y="8075414"/>
                  <a:pt x="3805879" y="8093413"/>
                </a:cubicBezTo>
                <a:lnTo>
                  <a:pt x="3783572" y="8084517"/>
                </a:lnTo>
                <a:lnTo>
                  <a:pt x="3810997" y="8110870"/>
                </a:lnTo>
                <a:lnTo>
                  <a:pt x="3759426" y="8082973"/>
                </a:lnTo>
                <a:lnTo>
                  <a:pt x="3767375" y="8092315"/>
                </a:lnTo>
                <a:lnTo>
                  <a:pt x="3802184" y="8112930"/>
                </a:lnTo>
                <a:lnTo>
                  <a:pt x="3844695" y="8139064"/>
                </a:lnTo>
                <a:lnTo>
                  <a:pt x="3826735" y="8113150"/>
                </a:lnTo>
                <a:cubicBezTo>
                  <a:pt x="3816567" y="8104840"/>
                  <a:pt x="3805832" y="8088952"/>
                  <a:pt x="3793575" y="8068067"/>
                </a:cubicBezTo>
                <a:lnTo>
                  <a:pt x="3778701" y="8041661"/>
                </a:lnTo>
                <a:lnTo>
                  <a:pt x="3766376" y="8036754"/>
                </a:lnTo>
                <a:close/>
                <a:moveTo>
                  <a:pt x="3745472" y="7988866"/>
                </a:moveTo>
                <a:lnTo>
                  <a:pt x="3750668" y="7992093"/>
                </a:lnTo>
                <a:lnTo>
                  <a:pt x="3750261" y="7991499"/>
                </a:lnTo>
                <a:close/>
                <a:moveTo>
                  <a:pt x="6016250" y="7982650"/>
                </a:moveTo>
                <a:cubicBezTo>
                  <a:pt x="6021465" y="7983560"/>
                  <a:pt x="6033858" y="7979278"/>
                  <a:pt x="6031670" y="7991792"/>
                </a:cubicBezTo>
                <a:cubicBezTo>
                  <a:pt x="6026022" y="7990803"/>
                  <a:pt x="6021892" y="7990082"/>
                  <a:pt x="6019312" y="7988826"/>
                </a:cubicBezTo>
                <a:cubicBezTo>
                  <a:pt x="6016732" y="7987570"/>
                  <a:pt x="6015705" y="7985776"/>
                  <a:pt x="6016250" y="7982650"/>
                </a:cubicBezTo>
                <a:close/>
                <a:moveTo>
                  <a:pt x="2282132" y="7982650"/>
                </a:moveTo>
                <a:cubicBezTo>
                  <a:pt x="2287346" y="7983562"/>
                  <a:pt x="2299740" y="7979282"/>
                  <a:pt x="2297552" y="7991792"/>
                </a:cubicBezTo>
                <a:cubicBezTo>
                  <a:pt x="2291904" y="7990806"/>
                  <a:pt x="2287772" y="7990085"/>
                  <a:pt x="2285194" y="7988827"/>
                </a:cubicBezTo>
                <a:cubicBezTo>
                  <a:pt x="2282615" y="7987570"/>
                  <a:pt x="2281586" y="7985779"/>
                  <a:pt x="2282132" y="7982650"/>
                </a:cubicBezTo>
                <a:close/>
                <a:moveTo>
                  <a:pt x="2266711" y="7973507"/>
                </a:moveTo>
                <a:cubicBezTo>
                  <a:pt x="2271927" y="7974419"/>
                  <a:pt x="2284317" y="7970139"/>
                  <a:pt x="2282132" y="7982650"/>
                </a:cubicBezTo>
                <a:cubicBezTo>
                  <a:pt x="2276484" y="7981662"/>
                  <a:pt x="2272354" y="7980941"/>
                  <a:pt x="2269775" y="7979686"/>
                </a:cubicBezTo>
                <a:cubicBezTo>
                  <a:pt x="2267196" y="7978429"/>
                  <a:pt x="2266164" y="7976638"/>
                  <a:pt x="2266711" y="7973507"/>
                </a:cubicBezTo>
                <a:close/>
                <a:moveTo>
                  <a:pt x="6000830" y="7973506"/>
                </a:moveTo>
                <a:cubicBezTo>
                  <a:pt x="6006044" y="7974418"/>
                  <a:pt x="6018436" y="7970136"/>
                  <a:pt x="6016250" y="7982650"/>
                </a:cubicBezTo>
                <a:cubicBezTo>
                  <a:pt x="6010602" y="7981659"/>
                  <a:pt x="6006473" y="7980939"/>
                  <a:pt x="6003892" y="7979683"/>
                </a:cubicBezTo>
                <a:cubicBezTo>
                  <a:pt x="6001316" y="7978427"/>
                  <a:pt x="6000282" y="7976634"/>
                  <a:pt x="6000830" y="7973506"/>
                </a:cubicBezTo>
                <a:close/>
                <a:moveTo>
                  <a:pt x="5961706" y="7946250"/>
                </a:moveTo>
                <a:cubicBezTo>
                  <a:pt x="5977351" y="7948984"/>
                  <a:pt x="5992589" y="7959171"/>
                  <a:pt x="6000830" y="7973506"/>
                </a:cubicBezTo>
                <a:cubicBezTo>
                  <a:pt x="5990514" y="7968478"/>
                  <a:pt x="5982748" y="7965509"/>
                  <a:pt x="5976553" y="7961875"/>
                </a:cubicBezTo>
                <a:cubicBezTo>
                  <a:pt x="5970359" y="7958240"/>
                  <a:pt x="5965738" y="7953939"/>
                  <a:pt x="5961706" y="7946250"/>
                </a:cubicBezTo>
                <a:close/>
                <a:moveTo>
                  <a:pt x="2227589" y="7946250"/>
                </a:moveTo>
                <a:cubicBezTo>
                  <a:pt x="2243234" y="7948987"/>
                  <a:pt x="2258471" y="7959171"/>
                  <a:pt x="2266711" y="7973507"/>
                </a:cubicBezTo>
                <a:cubicBezTo>
                  <a:pt x="2256396" y="7968480"/>
                  <a:pt x="2248629" y="7965510"/>
                  <a:pt x="2242436" y="7961875"/>
                </a:cubicBezTo>
                <a:cubicBezTo>
                  <a:pt x="2236240" y="7958242"/>
                  <a:pt x="2231620" y="7953942"/>
                  <a:pt x="2227589" y="7946250"/>
                </a:cubicBezTo>
                <a:close/>
                <a:moveTo>
                  <a:pt x="4028496" y="7942149"/>
                </a:moveTo>
                <a:lnTo>
                  <a:pt x="4018626" y="7950277"/>
                </a:lnTo>
                <a:lnTo>
                  <a:pt x="4006573" y="7947258"/>
                </a:lnTo>
                <a:lnTo>
                  <a:pt x="4037544" y="7977138"/>
                </a:lnTo>
                <a:lnTo>
                  <a:pt x="4094234" y="8036862"/>
                </a:lnTo>
                <a:lnTo>
                  <a:pt x="4079802" y="8016595"/>
                </a:lnTo>
                <a:lnTo>
                  <a:pt x="4074311" y="8006352"/>
                </a:lnTo>
                <a:lnTo>
                  <a:pt x="4064007" y="7991309"/>
                </a:lnTo>
                <a:cubicBezTo>
                  <a:pt x="4054005" y="7977013"/>
                  <a:pt x="4044839" y="7964203"/>
                  <a:pt x="4036184" y="7952344"/>
                </a:cubicBezTo>
                <a:close/>
                <a:moveTo>
                  <a:pt x="3692618" y="7939474"/>
                </a:moveTo>
                <a:lnTo>
                  <a:pt x="3693624" y="7941384"/>
                </a:lnTo>
                <a:lnTo>
                  <a:pt x="3733240" y="7965762"/>
                </a:lnTo>
                <a:lnTo>
                  <a:pt x="3732090" y="7963938"/>
                </a:lnTo>
                <a:lnTo>
                  <a:pt x="3730618" y="7963085"/>
                </a:lnTo>
                <a:close/>
                <a:moveTo>
                  <a:pt x="6071417" y="7934056"/>
                </a:moveTo>
                <a:lnTo>
                  <a:pt x="6057340" y="7937179"/>
                </a:lnTo>
                <a:cubicBezTo>
                  <a:pt x="6057068" y="7938744"/>
                  <a:pt x="6061833" y="7942867"/>
                  <a:pt x="6069374" y="7948317"/>
                </a:cubicBezTo>
                <a:lnTo>
                  <a:pt x="6086701" y="7959840"/>
                </a:lnTo>
                <a:close/>
                <a:moveTo>
                  <a:pt x="1667399" y="7893520"/>
                </a:moveTo>
                <a:lnTo>
                  <a:pt x="1668602" y="7895837"/>
                </a:lnTo>
                <a:lnTo>
                  <a:pt x="1672128" y="7899986"/>
                </a:lnTo>
                <a:close/>
                <a:moveTo>
                  <a:pt x="5401518" y="7893518"/>
                </a:moveTo>
                <a:lnTo>
                  <a:pt x="5402720" y="7895834"/>
                </a:lnTo>
                <a:lnTo>
                  <a:pt x="5406247" y="7899984"/>
                </a:lnTo>
                <a:close/>
                <a:moveTo>
                  <a:pt x="6566647" y="7891102"/>
                </a:moveTo>
                <a:lnTo>
                  <a:pt x="6588119" y="7913142"/>
                </a:lnTo>
                <a:lnTo>
                  <a:pt x="6597841" y="7936883"/>
                </a:lnTo>
                <a:cubicBezTo>
                  <a:pt x="6581676" y="7913224"/>
                  <a:pt x="6566960" y="7893626"/>
                  <a:pt x="6566647" y="7891102"/>
                </a:cubicBezTo>
                <a:close/>
                <a:moveTo>
                  <a:pt x="2052997" y="7882347"/>
                </a:moveTo>
                <a:lnTo>
                  <a:pt x="2118495" y="7929331"/>
                </a:lnTo>
                <a:lnTo>
                  <a:pt x="2170004" y="7960416"/>
                </a:lnTo>
                <a:lnTo>
                  <a:pt x="2274208" y="8079808"/>
                </a:lnTo>
                <a:lnTo>
                  <a:pt x="2289620" y="8098597"/>
                </a:lnTo>
                <a:lnTo>
                  <a:pt x="2276216" y="8090890"/>
                </a:lnTo>
                <a:cubicBezTo>
                  <a:pt x="2256122" y="8079048"/>
                  <a:pt x="2245039" y="8072946"/>
                  <a:pt x="2239991" y="8070922"/>
                </a:cubicBezTo>
                <a:lnTo>
                  <a:pt x="2239980" y="8072787"/>
                </a:lnTo>
                <a:lnTo>
                  <a:pt x="2188647" y="8015587"/>
                </a:lnTo>
                <a:cubicBezTo>
                  <a:pt x="2151058" y="7977314"/>
                  <a:pt x="2113100" y="7941963"/>
                  <a:pt x="2074432" y="7908312"/>
                </a:cubicBezTo>
                <a:close/>
                <a:moveTo>
                  <a:pt x="5787116" y="7882344"/>
                </a:moveTo>
                <a:lnTo>
                  <a:pt x="5852614" y="7929328"/>
                </a:lnTo>
                <a:lnTo>
                  <a:pt x="5904121" y="7960413"/>
                </a:lnTo>
                <a:lnTo>
                  <a:pt x="6008326" y="8079805"/>
                </a:lnTo>
                <a:lnTo>
                  <a:pt x="6023737" y="8098594"/>
                </a:lnTo>
                <a:lnTo>
                  <a:pt x="6010334" y="8090888"/>
                </a:lnTo>
                <a:cubicBezTo>
                  <a:pt x="5990238" y="8079045"/>
                  <a:pt x="5979156" y="8072946"/>
                  <a:pt x="5974109" y="8070918"/>
                </a:cubicBezTo>
                <a:lnTo>
                  <a:pt x="5974098" y="8072782"/>
                </a:lnTo>
                <a:lnTo>
                  <a:pt x="5922765" y="8015586"/>
                </a:lnTo>
                <a:cubicBezTo>
                  <a:pt x="5885176" y="7977310"/>
                  <a:pt x="5847217" y="7941962"/>
                  <a:pt x="5808549" y="7908309"/>
                </a:cubicBezTo>
                <a:close/>
                <a:moveTo>
                  <a:pt x="3923053" y="7866451"/>
                </a:moveTo>
                <a:lnTo>
                  <a:pt x="3921224" y="7867843"/>
                </a:lnTo>
                <a:lnTo>
                  <a:pt x="3939025" y="7883987"/>
                </a:lnTo>
                <a:close/>
                <a:moveTo>
                  <a:pt x="75375" y="7855008"/>
                </a:moveTo>
                <a:lnTo>
                  <a:pt x="94792" y="7895856"/>
                </a:lnTo>
                <a:lnTo>
                  <a:pt x="116400" y="7916317"/>
                </a:lnTo>
                <a:lnTo>
                  <a:pt x="84746" y="7866104"/>
                </a:lnTo>
                <a:close/>
                <a:moveTo>
                  <a:pt x="6466802" y="7834624"/>
                </a:moveTo>
                <a:cubicBezTo>
                  <a:pt x="6466071" y="7836008"/>
                  <a:pt x="6464122" y="7839698"/>
                  <a:pt x="6460220" y="7847069"/>
                </a:cubicBezTo>
                <a:cubicBezTo>
                  <a:pt x="6460220" y="7847069"/>
                  <a:pt x="6468994" y="7830475"/>
                  <a:pt x="6466802" y="7834624"/>
                </a:cubicBezTo>
                <a:close/>
                <a:moveTo>
                  <a:pt x="5757458" y="7821018"/>
                </a:moveTo>
                <a:cubicBezTo>
                  <a:pt x="5757944" y="7825938"/>
                  <a:pt x="5758185" y="7828398"/>
                  <a:pt x="5758276" y="7829320"/>
                </a:cubicBezTo>
                <a:cubicBezTo>
                  <a:pt x="5758548" y="7832088"/>
                  <a:pt x="5757458" y="7821018"/>
                  <a:pt x="5757458" y="7821018"/>
                </a:cubicBezTo>
                <a:close/>
                <a:moveTo>
                  <a:pt x="2023341" y="7821018"/>
                </a:moveTo>
                <a:cubicBezTo>
                  <a:pt x="2023341" y="7821018"/>
                  <a:pt x="2024431" y="7832091"/>
                  <a:pt x="2024156" y="7829322"/>
                </a:cubicBezTo>
                <a:cubicBezTo>
                  <a:pt x="2024068" y="7828400"/>
                  <a:pt x="2023826" y="7825939"/>
                  <a:pt x="2023341" y="7821018"/>
                </a:cubicBezTo>
                <a:close/>
                <a:moveTo>
                  <a:pt x="5732885" y="7802754"/>
                </a:moveTo>
                <a:cubicBezTo>
                  <a:pt x="5733326" y="7807930"/>
                  <a:pt x="5733544" y="7810523"/>
                  <a:pt x="5733628" y="7811494"/>
                </a:cubicBezTo>
                <a:cubicBezTo>
                  <a:pt x="5733873" y="7814410"/>
                  <a:pt x="5732885" y="7802754"/>
                  <a:pt x="5732885" y="7802754"/>
                </a:cubicBezTo>
                <a:close/>
                <a:moveTo>
                  <a:pt x="1998767" y="7802754"/>
                </a:moveTo>
                <a:cubicBezTo>
                  <a:pt x="1999207" y="7807931"/>
                  <a:pt x="1999426" y="7810526"/>
                  <a:pt x="1999509" y="7811498"/>
                </a:cubicBezTo>
                <a:cubicBezTo>
                  <a:pt x="1999756" y="7814411"/>
                  <a:pt x="1998767" y="7802754"/>
                  <a:pt x="1998767" y="7802754"/>
                </a:cubicBezTo>
                <a:close/>
                <a:moveTo>
                  <a:pt x="6422759" y="7801437"/>
                </a:moveTo>
                <a:cubicBezTo>
                  <a:pt x="6422759" y="7801437"/>
                  <a:pt x="6422366" y="7803590"/>
                  <a:pt x="6421877" y="7806280"/>
                </a:cubicBezTo>
                <a:lnTo>
                  <a:pt x="6421143" y="7810301"/>
                </a:lnTo>
                <a:close/>
                <a:moveTo>
                  <a:pt x="101116" y="7794509"/>
                </a:moveTo>
                <a:lnTo>
                  <a:pt x="100735" y="7795603"/>
                </a:lnTo>
                <a:lnTo>
                  <a:pt x="97669" y="7804360"/>
                </a:lnTo>
                <a:cubicBezTo>
                  <a:pt x="97669" y="7804360"/>
                  <a:pt x="98820" y="7801077"/>
                  <a:pt x="99824" y="7798203"/>
                </a:cubicBezTo>
                <a:lnTo>
                  <a:pt x="100735" y="7795603"/>
                </a:lnTo>
                <a:lnTo>
                  <a:pt x="101063" y="7794664"/>
                </a:lnTo>
                <a:cubicBezTo>
                  <a:pt x="101332" y="7793894"/>
                  <a:pt x="101403" y="7793688"/>
                  <a:pt x="101116" y="7794509"/>
                </a:cubicBezTo>
                <a:close/>
                <a:moveTo>
                  <a:pt x="7116202" y="7793614"/>
                </a:moveTo>
                <a:cubicBezTo>
                  <a:pt x="7114889" y="7793960"/>
                  <a:pt x="7111372" y="7794878"/>
                  <a:pt x="7104348" y="7796723"/>
                </a:cubicBezTo>
                <a:cubicBezTo>
                  <a:pt x="7075397" y="7794827"/>
                  <a:pt x="7104348" y="7796723"/>
                  <a:pt x="7104348" y="7796723"/>
                </a:cubicBezTo>
                <a:cubicBezTo>
                  <a:pt x="7104348" y="7796723"/>
                  <a:pt x="7120156" y="7792578"/>
                  <a:pt x="7116202" y="7793614"/>
                </a:cubicBezTo>
                <a:close/>
                <a:moveTo>
                  <a:pt x="114135" y="7792485"/>
                </a:moveTo>
                <a:lnTo>
                  <a:pt x="123226" y="7806685"/>
                </a:lnTo>
                <a:cubicBezTo>
                  <a:pt x="137330" y="7829275"/>
                  <a:pt x="150916" y="7852630"/>
                  <a:pt x="148855" y="7855686"/>
                </a:cubicBezTo>
                <a:lnTo>
                  <a:pt x="146736" y="7854267"/>
                </a:lnTo>
                <a:lnTo>
                  <a:pt x="148696" y="7856214"/>
                </a:lnTo>
                <a:cubicBezTo>
                  <a:pt x="189813" y="7897051"/>
                  <a:pt x="231199" y="7937294"/>
                  <a:pt x="273551" y="7976350"/>
                </a:cubicBezTo>
                <a:lnTo>
                  <a:pt x="386719" y="8074221"/>
                </a:lnTo>
                <a:lnTo>
                  <a:pt x="345684" y="8016597"/>
                </a:lnTo>
                <a:lnTo>
                  <a:pt x="340192" y="8006355"/>
                </a:lnTo>
                <a:lnTo>
                  <a:pt x="329887" y="7991314"/>
                </a:lnTo>
                <a:cubicBezTo>
                  <a:pt x="319887" y="7977016"/>
                  <a:pt x="310720" y="7964205"/>
                  <a:pt x="302066" y="7952346"/>
                </a:cubicBezTo>
                <a:lnTo>
                  <a:pt x="294376" y="7942150"/>
                </a:lnTo>
                <a:lnTo>
                  <a:pt x="284509" y="7950278"/>
                </a:lnTo>
                <a:cubicBezTo>
                  <a:pt x="268100" y="7955082"/>
                  <a:pt x="229850" y="7916683"/>
                  <a:pt x="186938" y="7864262"/>
                </a:cubicBezTo>
                <a:lnTo>
                  <a:pt x="157341" y="7826438"/>
                </a:lnTo>
                <a:lnTo>
                  <a:pt x="153458" y="7837974"/>
                </a:lnTo>
                <a:cubicBezTo>
                  <a:pt x="155677" y="7837394"/>
                  <a:pt x="151719" y="7831714"/>
                  <a:pt x="144122" y="7823181"/>
                </a:cubicBezTo>
                <a:close/>
                <a:moveTo>
                  <a:pt x="5810087" y="7783238"/>
                </a:moveTo>
                <a:cubicBezTo>
                  <a:pt x="5807193" y="7782027"/>
                  <a:pt x="5804079" y="7782221"/>
                  <a:pt x="5800926" y="7784891"/>
                </a:cubicBezTo>
                <a:cubicBezTo>
                  <a:pt x="5794433" y="7791283"/>
                  <a:pt x="5858312" y="7835760"/>
                  <a:pt x="5824405" y="7809418"/>
                </a:cubicBezTo>
                <a:cubicBezTo>
                  <a:pt x="5909143" y="7874197"/>
                  <a:pt x="6015644" y="7935530"/>
                  <a:pt x="6108233" y="8000778"/>
                </a:cubicBezTo>
                <a:lnTo>
                  <a:pt x="6114666" y="8005741"/>
                </a:lnTo>
                <a:lnTo>
                  <a:pt x="6103013" y="7987360"/>
                </a:lnTo>
                <a:lnTo>
                  <a:pt x="6095414" y="7974539"/>
                </a:lnTo>
                <a:lnTo>
                  <a:pt x="6035986" y="7938280"/>
                </a:lnTo>
                <a:cubicBezTo>
                  <a:pt x="5967598" y="7894627"/>
                  <a:pt x="5898070" y="7849160"/>
                  <a:pt x="5825498" y="7803162"/>
                </a:cubicBezTo>
                <a:cubicBezTo>
                  <a:pt x="5825498" y="7803162"/>
                  <a:pt x="5818774" y="7786872"/>
                  <a:pt x="5810087" y="7783238"/>
                </a:cubicBezTo>
                <a:close/>
                <a:moveTo>
                  <a:pt x="2075968" y="7783238"/>
                </a:moveTo>
                <a:cubicBezTo>
                  <a:pt x="2073074" y="7782027"/>
                  <a:pt x="2069960" y="7782224"/>
                  <a:pt x="2066808" y="7784894"/>
                </a:cubicBezTo>
                <a:cubicBezTo>
                  <a:pt x="2060314" y="7791283"/>
                  <a:pt x="2124194" y="7835762"/>
                  <a:pt x="2090287" y="7809419"/>
                </a:cubicBezTo>
                <a:cubicBezTo>
                  <a:pt x="2175023" y="7874200"/>
                  <a:pt x="2281525" y="7935531"/>
                  <a:pt x="2374116" y="8000779"/>
                </a:cubicBezTo>
                <a:lnTo>
                  <a:pt x="2380549" y="8005742"/>
                </a:lnTo>
                <a:lnTo>
                  <a:pt x="2368897" y="7987362"/>
                </a:lnTo>
                <a:lnTo>
                  <a:pt x="2366191" y="7982797"/>
                </a:lnTo>
                <a:lnTo>
                  <a:pt x="2351228" y="7968398"/>
                </a:lnTo>
                <a:lnTo>
                  <a:pt x="2301868" y="7938283"/>
                </a:lnTo>
                <a:cubicBezTo>
                  <a:pt x="2233477" y="7894627"/>
                  <a:pt x="2163951" y="7849160"/>
                  <a:pt x="2091380" y="7803162"/>
                </a:cubicBezTo>
                <a:cubicBezTo>
                  <a:pt x="2091380" y="7803162"/>
                  <a:pt x="2084656" y="7786875"/>
                  <a:pt x="2075968" y="7783238"/>
                </a:cubicBezTo>
                <a:close/>
                <a:moveTo>
                  <a:pt x="1894119" y="7763538"/>
                </a:moveTo>
                <a:lnTo>
                  <a:pt x="1984595" y="7831310"/>
                </a:lnTo>
                <a:lnTo>
                  <a:pt x="1987023" y="7835992"/>
                </a:lnTo>
                <a:cubicBezTo>
                  <a:pt x="1990096" y="7843182"/>
                  <a:pt x="1991002" y="7847469"/>
                  <a:pt x="1988216" y="7845994"/>
                </a:cubicBezTo>
                <a:cubicBezTo>
                  <a:pt x="1956192" y="7829021"/>
                  <a:pt x="1928775" y="7801682"/>
                  <a:pt x="1902245" y="7772558"/>
                </a:cubicBezTo>
                <a:close/>
                <a:moveTo>
                  <a:pt x="5628239" y="7763536"/>
                </a:moveTo>
                <a:lnTo>
                  <a:pt x="5718714" y="7831307"/>
                </a:lnTo>
                <a:lnTo>
                  <a:pt x="5721140" y="7835990"/>
                </a:lnTo>
                <a:cubicBezTo>
                  <a:pt x="5724215" y="7843181"/>
                  <a:pt x="5725119" y="7847469"/>
                  <a:pt x="5722334" y="7845994"/>
                </a:cubicBezTo>
                <a:cubicBezTo>
                  <a:pt x="5690310" y="7829019"/>
                  <a:pt x="5662894" y="7801680"/>
                  <a:pt x="5636364" y="7772555"/>
                </a:cubicBezTo>
                <a:close/>
                <a:moveTo>
                  <a:pt x="7868863" y="7755022"/>
                </a:moveTo>
                <a:cubicBezTo>
                  <a:pt x="7872439" y="7753152"/>
                  <a:pt x="7873732" y="7753450"/>
                  <a:pt x="7873743" y="7755104"/>
                </a:cubicBezTo>
                <a:cubicBezTo>
                  <a:pt x="7873756" y="7756762"/>
                  <a:pt x="7872489" y="7759779"/>
                  <a:pt x="7870943" y="7763362"/>
                </a:cubicBezTo>
                <a:lnTo>
                  <a:pt x="7870122" y="7767294"/>
                </a:lnTo>
                <a:lnTo>
                  <a:pt x="7864402" y="7759301"/>
                </a:lnTo>
                <a:close/>
                <a:moveTo>
                  <a:pt x="1949026" y="7746582"/>
                </a:moveTo>
                <a:lnTo>
                  <a:pt x="1947301" y="7747686"/>
                </a:lnTo>
                <a:cubicBezTo>
                  <a:pt x="1950290" y="7753646"/>
                  <a:pt x="1969464" y="7767877"/>
                  <a:pt x="1969464" y="7767877"/>
                </a:cubicBezTo>
                <a:lnTo>
                  <a:pt x="1971431" y="7762206"/>
                </a:lnTo>
                <a:lnTo>
                  <a:pt x="1966181" y="7760442"/>
                </a:lnTo>
                <a:close/>
                <a:moveTo>
                  <a:pt x="5683145" y="7746581"/>
                </a:moveTo>
                <a:lnTo>
                  <a:pt x="5681420" y="7747682"/>
                </a:lnTo>
                <a:cubicBezTo>
                  <a:pt x="5684407" y="7753646"/>
                  <a:pt x="5703585" y="7767875"/>
                  <a:pt x="5703585" y="7767875"/>
                </a:cubicBezTo>
                <a:lnTo>
                  <a:pt x="5705550" y="7762206"/>
                </a:lnTo>
                <a:lnTo>
                  <a:pt x="5700301" y="7760440"/>
                </a:lnTo>
                <a:close/>
                <a:moveTo>
                  <a:pt x="1790965" y="7738653"/>
                </a:moveTo>
                <a:lnTo>
                  <a:pt x="1790807" y="7739798"/>
                </a:lnTo>
                <a:lnTo>
                  <a:pt x="1789524" y="7748989"/>
                </a:lnTo>
                <a:cubicBezTo>
                  <a:pt x="1789524" y="7748989"/>
                  <a:pt x="1790005" y="7745542"/>
                  <a:pt x="1790426" y="7742526"/>
                </a:cubicBezTo>
                <a:lnTo>
                  <a:pt x="1790807" y="7739798"/>
                </a:lnTo>
                <a:lnTo>
                  <a:pt x="1790944" y="7738814"/>
                </a:lnTo>
                <a:cubicBezTo>
                  <a:pt x="1791058" y="7738010"/>
                  <a:pt x="1791088" y="7737792"/>
                  <a:pt x="1790965" y="7738653"/>
                </a:cubicBezTo>
                <a:close/>
                <a:moveTo>
                  <a:pt x="5525086" y="7738651"/>
                </a:moveTo>
                <a:cubicBezTo>
                  <a:pt x="5525205" y="7737792"/>
                  <a:pt x="5525177" y="7738006"/>
                  <a:pt x="5525062" y="7738813"/>
                </a:cubicBezTo>
                <a:lnTo>
                  <a:pt x="5524924" y="7739795"/>
                </a:lnTo>
                <a:lnTo>
                  <a:pt x="5523640" y="7748987"/>
                </a:lnTo>
                <a:cubicBezTo>
                  <a:pt x="5523640" y="7748987"/>
                  <a:pt x="5524124" y="7745542"/>
                  <a:pt x="5524543" y="7742526"/>
                </a:cubicBezTo>
                <a:lnTo>
                  <a:pt x="5524924" y="7739795"/>
                </a:lnTo>
                <a:close/>
                <a:moveTo>
                  <a:pt x="6367794" y="7736170"/>
                </a:moveTo>
                <a:lnTo>
                  <a:pt x="6406496" y="7765029"/>
                </a:lnTo>
                <a:cubicBezTo>
                  <a:pt x="6417220" y="7777155"/>
                  <a:pt x="6423026" y="7789659"/>
                  <a:pt x="6422759" y="7801437"/>
                </a:cubicBezTo>
                <a:lnTo>
                  <a:pt x="6400354" y="7784248"/>
                </a:lnTo>
                <a:lnTo>
                  <a:pt x="6377407" y="7751776"/>
                </a:lnTo>
                <a:close/>
                <a:moveTo>
                  <a:pt x="2025452" y="7690426"/>
                </a:moveTo>
                <a:lnTo>
                  <a:pt x="2047036" y="7719050"/>
                </a:lnTo>
                <a:lnTo>
                  <a:pt x="2066114" y="7738098"/>
                </a:lnTo>
                <a:lnTo>
                  <a:pt x="2216244" y="7838504"/>
                </a:lnTo>
                <a:lnTo>
                  <a:pt x="2138935" y="7764110"/>
                </a:lnTo>
                <a:lnTo>
                  <a:pt x="2091781" y="7732981"/>
                </a:lnTo>
                <a:close/>
                <a:moveTo>
                  <a:pt x="5759572" y="7690424"/>
                </a:moveTo>
                <a:lnTo>
                  <a:pt x="5781153" y="7719045"/>
                </a:lnTo>
                <a:lnTo>
                  <a:pt x="5800230" y="7738096"/>
                </a:lnTo>
                <a:lnTo>
                  <a:pt x="5957538" y="7843302"/>
                </a:lnTo>
                <a:lnTo>
                  <a:pt x="6055274" y="7906826"/>
                </a:lnTo>
                <a:lnTo>
                  <a:pt x="6037767" y="7877290"/>
                </a:lnTo>
                <a:lnTo>
                  <a:pt x="6022929" y="7866957"/>
                </a:lnTo>
                <a:cubicBezTo>
                  <a:pt x="5997642" y="7848299"/>
                  <a:pt x="5973248" y="7828990"/>
                  <a:pt x="5970640" y="7828533"/>
                </a:cubicBezTo>
                <a:cubicBezTo>
                  <a:pt x="5920766" y="7796174"/>
                  <a:pt x="5873673" y="7764570"/>
                  <a:pt x="5825900" y="7732979"/>
                </a:cubicBezTo>
                <a:close/>
                <a:moveTo>
                  <a:pt x="6534294" y="7684987"/>
                </a:moveTo>
                <a:cubicBezTo>
                  <a:pt x="6534708" y="7681701"/>
                  <a:pt x="6533049" y="7694845"/>
                  <a:pt x="6533049" y="7694845"/>
                </a:cubicBezTo>
                <a:cubicBezTo>
                  <a:pt x="6533786" y="7689003"/>
                  <a:pt x="6534156" y="7686085"/>
                  <a:pt x="6534294" y="7684987"/>
                </a:cubicBezTo>
                <a:close/>
                <a:moveTo>
                  <a:pt x="2007980" y="7682891"/>
                </a:moveTo>
                <a:lnTo>
                  <a:pt x="2007917" y="7682922"/>
                </a:lnTo>
                <a:lnTo>
                  <a:pt x="2017874" y="7694866"/>
                </a:lnTo>
                <a:lnTo>
                  <a:pt x="2015442" y="7704739"/>
                </a:lnTo>
                <a:lnTo>
                  <a:pt x="2035122" y="7717426"/>
                </a:lnTo>
                <a:lnTo>
                  <a:pt x="2025175" y="7699821"/>
                </a:lnTo>
                <a:cubicBezTo>
                  <a:pt x="2021600" y="7690334"/>
                  <a:pt x="2026904" y="7692848"/>
                  <a:pt x="2022952" y="7690966"/>
                </a:cubicBezTo>
                <a:close/>
                <a:moveTo>
                  <a:pt x="5742098" y="7682890"/>
                </a:moveTo>
                <a:lnTo>
                  <a:pt x="5742036" y="7682918"/>
                </a:lnTo>
                <a:lnTo>
                  <a:pt x="5751992" y="7694866"/>
                </a:lnTo>
                <a:lnTo>
                  <a:pt x="5749561" y="7704736"/>
                </a:lnTo>
                <a:lnTo>
                  <a:pt x="5769241" y="7717422"/>
                </a:lnTo>
                <a:lnTo>
                  <a:pt x="5759293" y="7699819"/>
                </a:lnTo>
                <a:cubicBezTo>
                  <a:pt x="5755719" y="7690333"/>
                  <a:pt x="5761022" y="7692846"/>
                  <a:pt x="5757071" y="7690965"/>
                </a:cubicBezTo>
                <a:close/>
                <a:moveTo>
                  <a:pt x="6502892" y="7670552"/>
                </a:moveTo>
                <a:cubicBezTo>
                  <a:pt x="6503980" y="7671126"/>
                  <a:pt x="6506882" y="7672667"/>
                  <a:pt x="6512682" y="7675739"/>
                </a:cubicBezTo>
                <a:cubicBezTo>
                  <a:pt x="6512682" y="7675739"/>
                  <a:pt x="6499630" y="7668821"/>
                  <a:pt x="6502892" y="7670552"/>
                </a:cubicBezTo>
                <a:close/>
                <a:moveTo>
                  <a:pt x="6668568" y="7665949"/>
                </a:moveTo>
                <a:cubicBezTo>
                  <a:pt x="6706362" y="7695557"/>
                  <a:pt x="6714586" y="7717901"/>
                  <a:pt x="6709254" y="7721672"/>
                </a:cubicBezTo>
                <a:cubicBezTo>
                  <a:pt x="6703919" y="7725440"/>
                  <a:pt x="6685020" y="7710637"/>
                  <a:pt x="6668568" y="7665949"/>
                </a:cubicBezTo>
                <a:close/>
                <a:moveTo>
                  <a:pt x="5763153" y="7652565"/>
                </a:moveTo>
                <a:cubicBezTo>
                  <a:pt x="5778799" y="7655301"/>
                  <a:pt x="5784881" y="7656363"/>
                  <a:pt x="5787909" y="7669790"/>
                </a:cubicBezTo>
                <a:cubicBezTo>
                  <a:pt x="5782260" y="7668803"/>
                  <a:pt x="5777098" y="7666288"/>
                  <a:pt x="5772839" y="7663123"/>
                </a:cubicBezTo>
                <a:cubicBezTo>
                  <a:pt x="5768578" y="7659963"/>
                  <a:pt x="5765215" y="7656149"/>
                  <a:pt x="5763153" y="7652565"/>
                </a:cubicBezTo>
                <a:close/>
                <a:moveTo>
                  <a:pt x="5841229" y="7641365"/>
                </a:moveTo>
                <a:cubicBezTo>
                  <a:pt x="5841797" y="7642675"/>
                  <a:pt x="5843316" y="7646162"/>
                  <a:pt x="5846351" y="7653139"/>
                </a:cubicBezTo>
                <a:cubicBezTo>
                  <a:pt x="5846351" y="7653139"/>
                  <a:pt x="5839522" y="7637443"/>
                  <a:pt x="5841229" y="7641365"/>
                </a:cubicBezTo>
                <a:close/>
                <a:moveTo>
                  <a:pt x="2008424" y="7641210"/>
                </a:moveTo>
                <a:lnTo>
                  <a:pt x="2022469" y="7662792"/>
                </a:lnTo>
                <a:lnTo>
                  <a:pt x="2021888" y="7664963"/>
                </a:lnTo>
                <a:lnTo>
                  <a:pt x="2050972" y="7684475"/>
                </a:lnTo>
                <a:lnTo>
                  <a:pt x="2069748" y="7697534"/>
                </a:lnTo>
                <a:lnTo>
                  <a:pt x="2014960" y="7644813"/>
                </a:lnTo>
                <a:close/>
                <a:moveTo>
                  <a:pt x="1706487" y="7627426"/>
                </a:moveTo>
                <a:cubicBezTo>
                  <a:pt x="1716380" y="7645824"/>
                  <a:pt x="1726447" y="7655662"/>
                  <a:pt x="1737962" y="7666093"/>
                </a:cubicBezTo>
                <a:lnTo>
                  <a:pt x="1743267" y="7671032"/>
                </a:lnTo>
                <a:lnTo>
                  <a:pt x="1714202" y="7633502"/>
                </a:lnTo>
                <a:close/>
                <a:moveTo>
                  <a:pt x="1663088" y="7583773"/>
                </a:moveTo>
                <a:cubicBezTo>
                  <a:pt x="1658228" y="7581562"/>
                  <a:pt x="1647719" y="7593626"/>
                  <a:pt x="1664837" y="7591786"/>
                </a:cubicBezTo>
                <a:lnTo>
                  <a:pt x="1705466" y="7622221"/>
                </a:lnTo>
                <a:lnTo>
                  <a:pt x="1695431" y="7609264"/>
                </a:lnTo>
                <a:lnTo>
                  <a:pt x="1664837" y="7591786"/>
                </a:lnTo>
                <a:cubicBezTo>
                  <a:pt x="1665703" y="7586830"/>
                  <a:pt x="1664707" y="7584509"/>
                  <a:pt x="1663088" y="7583773"/>
                </a:cubicBezTo>
                <a:close/>
                <a:moveTo>
                  <a:pt x="5397205" y="7583771"/>
                </a:moveTo>
                <a:cubicBezTo>
                  <a:pt x="5392346" y="7581562"/>
                  <a:pt x="5381837" y="7593626"/>
                  <a:pt x="5398958" y="7591786"/>
                </a:cubicBezTo>
                <a:lnTo>
                  <a:pt x="5442018" y="7624042"/>
                </a:lnTo>
                <a:lnTo>
                  <a:pt x="5491932" y="7661432"/>
                </a:lnTo>
                <a:lnTo>
                  <a:pt x="5474863" y="7635154"/>
                </a:lnTo>
                <a:lnTo>
                  <a:pt x="5398958" y="7591786"/>
                </a:lnTo>
                <a:cubicBezTo>
                  <a:pt x="5399822" y="7586830"/>
                  <a:pt x="5398828" y="7584507"/>
                  <a:pt x="5397205" y="7583771"/>
                </a:cubicBezTo>
                <a:close/>
                <a:moveTo>
                  <a:pt x="5762455" y="7580326"/>
                </a:moveTo>
                <a:lnTo>
                  <a:pt x="5756562" y="7585942"/>
                </a:lnTo>
                <a:lnTo>
                  <a:pt x="5768026" y="7595376"/>
                </a:lnTo>
                <a:lnTo>
                  <a:pt x="5767292" y="7592584"/>
                </a:lnTo>
                <a:lnTo>
                  <a:pt x="5764559" y="7582158"/>
                </a:lnTo>
                <a:close/>
                <a:moveTo>
                  <a:pt x="7099208" y="7573997"/>
                </a:moveTo>
                <a:lnTo>
                  <a:pt x="7104031" y="7579493"/>
                </a:lnTo>
                <a:lnTo>
                  <a:pt x="7096626" y="7574294"/>
                </a:lnTo>
                <a:close/>
                <a:moveTo>
                  <a:pt x="7084663" y="7557418"/>
                </a:moveTo>
                <a:lnTo>
                  <a:pt x="7093041" y="7566966"/>
                </a:lnTo>
                <a:lnTo>
                  <a:pt x="7096626" y="7574294"/>
                </a:lnTo>
                <a:cubicBezTo>
                  <a:pt x="7092198" y="7567947"/>
                  <a:pt x="7088004" y="7562130"/>
                  <a:pt x="7084878" y="7557738"/>
                </a:cubicBezTo>
                <a:close/>
                <a:moveTo>
                  <a:pt x="7627620" y="7535570"/>
                </a:moveTo>
                <a:cubicBezTo>
                  <a:pt x="7630386" y="7533974"/>
                  <a:pt x="7629934" y="7536387"/>
                  <a:pt x="7629188" y="7539891"/>
                </a:cubicBezTo>
                <a:lnTo>
                  <a:pt x="7629156" y="7541858"/>
                </a:lnTo>
                <a:lnTo>
                  <a:pt x="7626050" y="7537557"/>
                </a:lnTo>
                <a:close/>
                <a:moveTo>
                  <a:pt x="1592026" y="7531776"/>
                </a:moveTo>
                <a:cubicBezTo>
                  <a:pt x="1589420" y="7531318"/>
                  <a:pt x="1587524" y="7534480"/>
                  <a:pt x="1586933" y="7537870"/>
                </a:cubicBezTo>
                <a:cubicBezTo>
                  <a:pt x="1586338" y="7541258"/>
                  <a:pt x="1587048" y="7544875"/>
                  <a:pt x="1589658" y="7545331"/>
                </a:cubicBezTo>
                <a:cubicBezTo>
                  <a:pt x="1593780" y="7552499"/>
                  <a:pt x="1592026" y="7531776"/>
                  <a:pt x="1592026" y="7531776"/>
                </a:cubicBezTo>
                <a:close/>
                <a:moveTo>
                  <a:pt x="5326146" y="7531774"/>
                </a:moveTo>
                <a:cubicBezTo>
                  <a:pt x="5323540" y="7531318"/>
                  <a:pt x="5321644" y="7534478"/>
                  <a:pt x="5321052" y="7537867"/>
                </a:cubicBezTo>
                <a:cubicBezTo>
                  <a:pt x="5320455" y="7541256"/>
                  <a:pt x="5321168" y="7544874"/>
                  <a:pt x="5323778" y="7545330"/>
                </a:cubicBezTo>
                <a:cubicBezTo>
                  <a:pt x="5327898" y="7552498"/>
                  <a:pt x="5326146" y="7531774"/>
                  <a:pt x="5326146" y="7531774"/>
                </a:cubicBezTo>
                <a:close/>
                <a:moveTo>
                  <a:pt x="5645384" y="7526019"/>
                </a:moveTo>
                <a:lnTo>
                  <a:pt x="5646322" y="7528504"/>
                </a:lnTo>
                <a:lnTo>
                  <a:pt x="5688113" y="7573917"/>
                </a:lnTo>
                <a:cubicBezTo>
                  <a:pt x="5703526" y="7590781"/>
                  <a:pt x="5718408" y="7607522"/>
                  <a:pt x="5730556" y="7622787"/>
                </a:cubicBezTo>
                <a:lnTo>
                  <a:pt x="5733398" y="7627150"/>
                </a:lnTo>
                <a:lnTo>
                  <a:pt x="5763153" y="7652565"/>
                </a:lnTo>
                <a:lnTo>
                  <a:pt x="5742542" y="7641210"/>
                </a:lnTo>
                <a:lnTo>
                  <a:pt x="5756590" y="7662790"/>
                </a:lnTo>
                <a:lnTo>
                  <a:pt x="5756004" y="7664962"/>
                </a:lnTo>
                <a:lnTo>
                  <a:pt x="5785088" y="7684474"/>
                </a:lnTo>
                <a:cubicBezTo>
                  <a:pt x="5843532" y="7724459"/>
                  <a:pt x="5893500" y="7760245"/>
                  <a:pt x="5955530" y="7803834"/>
                </a:cubicBezTo>
                <a:lnTo>
                  <a:pt x="6021535" y="7849906"/>
                </a:lnTo>
                <a:lnTo>
                  <a:pt x="6018054" y="7844032"/>
                </a:lnTo>
                <a:lnTo>
                  <a:pt x="6015935" y="7841880"/>
                </a:lnTo>
                <a:cubicBezTo>
                  <a:pt x="5987074" y="7808278"/>
                  <a:pt x="5954119" y="7760432"/>
                  <a:pt x="5939540" y="7746472"/>
                </a:cubicBezTo>
                <a:lnTo>
                  <a:pt x="5866278" y="7673779"/>
                </a:lnTo>
                <a:lnTo>
                  <a:pt x="5935606" y="7722558"/>
                </a:lnTo>
                <a:lnTo>
                  <a:pt x="5942408" y="7731440"/>
                </a:lnTo>
                <a:lnTo>
                  <a:pt x="5966008" y="7759922"/>
                </a:lnTo>
                <a:lnTo>
                  <a:pt x="5942316" y="7722699"/>
                </a:lnTo>
                <a:lnTo>
                  <a:pt x="5936970" y="7721126"/>
                </a:lnTo>
                <a:cubicBezTo>
                  <a:pt x="5931722" y="7717565"/>
                  <a:pt x="5926857" y="7712786"/>
                  <a:pt x="5926038" y="7709920"/>
                </a:cubicBezTo>
                <a:cubicBezTo>
                  <a:pt x="5925487" y="7708013"/>
                  <a:pt x="5926736" y="7706954"/>
                  <a:pt x="5930864" y="7707674"/>
                </a:cubicBezTo>
                <a:lnTo>
                  <a:pt x="5934228" y="7709989"/>
                </a:lnTo>
                <a:lnTo>
                  <a:pt x="5886821" y="7635518"/>
                </a:lnTo>
                <a:lnTo>
                  <a:pt x="5875687" y="7629995"/>
                </a:lnTo>
                <a:lnTo>
                  <a:pt x="5860593" y="7621310"/>
                </a:lnTo>
                <a:lnTo>
                  <a:pt x="5865334" y="7630293"/>
                </a:lnTo>
                <a:lnTo>
                  <a:pt x="5869756" y="7635934"/>
                </a:lnTo>
                <a:lnTo>
                  <a:pt x="5902566" y="7679357"/>
                </a:lnTo>
                <a:lnTo>
                  <a:pt x="5889548" y="7670029"/>
                </a:lnTo>
                <a:lnTo>
                  <a:pt x="5792721" y="7606672"/>
                </a:lnTo>
                <a:lnTo>
                  <a:pt x="5765996" y="7583411"/>
                </a:lnTo>
                <a:lnTo>
                  <a:pt x="5767386" y="7587688"/>
                </a:lnTo>
                <a:lnTo>
                  <a:pt x="5771438" y="7592899"/>
                </a:lnTo>
                <a:lnTo>
                  <a:pt x="5769597" y="7596670"/>
                </a:lnTo>
                <a:lnTo>
                  <a:pt x="5806177" y="7626774"/>
                </a:lnTo>
                <a:lnTo>
                  <a:pt x="5750543" y="7592197"/>
                </a:lnTo>
                <a:lnTo>
                  <a:pt x="5761263" y="7599758"/>
                </a:lnTo>
                <a:lnTo>
                  <a:pt x="5768495" y="7610781"/>
                </a:lnTo>
                <a:cubicBezTo>
                  <a:pt x="5774908" y="7621818"/>
                  <a:pt x="5778692" y="7630749"/>
                  <a:pt x="5775881" y="7633413"/>
                </a:cubicBezTo>
                <a:cubicBezTo>
                  <a:pt x="5774919" y="7635717"/>
                  <a:pt x="5770258" y="7633288"/>
                  <a:pt x="5763232" y="7627829"/>
                </a:cubicBezTo>
                <a:lnTo>
                  <a:pt x="5736812" y="7604454"/>
                </a:lnTo>
                <a:lnTo>
                  <a:pt x="5733298" y="7607619"/>
                </a:lnTo>
                <a:lnTo>
                  <a:pt x="5738612" y="7616546"/>
                </a:lnTo>
                <a:lnTo>
                  <a:pt x="5721575" y="7596722"/>
                </a:lnTo>
                <a:lnTo>
                  <a:pt x="5684949" y="7555120"/>
                </a:lnTo>
                <a:lnTo>
                  <a:pt x="5671954" y="7542910"/>
                </a:lnTo>
                <a:lnTo>
                  <a:pt x="5659828" y="7533010"/>
                </a:lnTo>
                <a:lnTo>
                  <a:pt x="5651597" y="7527419"/>
                </a:lnTo>
                <a:close/>
                <a:moveTo>
                  <a:pt x="5792832" y="7522998"/>
                </a:moveTo>
                <a:lnTo>
                  <a:pt x="5802629" y="7540443"/>
                </a:lnTo>
                <a:lnTo>
                  <a:pt x="5824866" y="7570014"/>
                </a:lnTo>
                <a:lnTo>
                  <a:pt x="5848988" y="7588797"/>
                </a:lnTo>
                <a:lnTo>
                  <a:pt x="5799376" y="7527650"/>
                </a:lnTo>
                <a:close/>
                <a:moveTo>
                  <a:pt x="5603481" y="7475770"/>
                </a:moveTo>
                <a:lnTo>
                  <a:pt x="5606943" y="7482224"/>
                </a:lnTo>
                <a:lnTo>
                  <a:pt x="5607657" y="7483069"/>
                </a:lnTo>
                <a:lnTo>
                  <a:pt x="5638927" y="7503862"/>
                </a:lnTo>
                <a:lnTo>
                  <a:pt x="5631607" y="7495614"/>
                </a:lnTo>
                <a:close/>
                <a:moveTo>
                  <a:pt x="5187228" y="7434555"/>
                </a:moveTo>
                <a:lnTo>
                  <a:pt x="5201373" y="7457386"/>
                </a:lnTo>
                <a:lnTo>
                  <a:pt x="5201690" y="7459107"/>
                </a:lnTo>
                <a:lnTo>
                  <a:pt x="5204335" y="7461315"/>
                </a:lnTo>
                <a:cubicBezTo>
                  <a:pt x="5230818" y="7480186"/>
                  <a:pt x="5257060" y="7496592"/>
                  <a:pt x="5279663" y="7510752"/>
                </a:cubicBezTo>
                <a:cubicBezTo>
                  <a:pt x="5262492" y="7480888"/>
                  <a:pt x="5235550" y="7476176"/>
                  <a:pt x="5196650" y="7442512"/>
                </a:cubicBezTo>
                <a:lnTo>
                  <a:pt x="5190833" y="7436186"/>
                </a:lnTo>
                <a:close/>
                <a:moveTo>
                  <a:pt x="1448760" y="7427539"/>
                </a:moveTo>
                <a:lnTo>
                  <a:pt x="1467256" y="7457387"/>
                </a:lnTo>
                <a:lnTo>
                  <a:pt x="1467573" y="7459107"/>
                </a:lnTo>
                <a:lnTo>
                  <a:pt x="1470215" y="7461317"/>
                </a:lnTo>
                <a:lnTo>
                  <a:pt x="1505704" y="7484608"/>
                </a:lnTo>
                <a:lnTo>
                  <a:pt x="1481712" y="7456242"/>
                </a:lnTo>
                <a:lnTo>
                  <a:pt x="1462533" y="7442512"/>
                </a:lnTo>
                <a:close/>
                <a:moveTo>
                  <a:pt x="6035415" y="7378013"/>
                </a:moveTo>
                <a:lnTo>
                  <a:pt x="6037399" y="7381950"/>
                </a:lnTo>
                <a:lnTo>
                  <a:pt x="6041663" y="7387259"/>
                </a:lnTo>
                <a:lnTo>
                  <a:pt x="6051120" y="7398710"/>
                </a:lnTo>
                <a:lnTo>
                  <a:pt x="6040236" y="7383168"/>
                </a:lnTo>
                <a:cubicBezTo>
                  <a:pt x="6037417" y="7379405"/>
                  <a:pt x="6035682" y="7377474"/>
                  <a:pt x="6035415" y="7378013"/>
                </a:cubicBezTo>
                <a:close/>
                <a:moveTo>
                  <a:pt x="6922524" y="7372624"/>
                </a:moveTo>
                <a:lnTo>
                  <a:pt x="7069951" y="7540648"/>
                </a:lnTo>
                <a:lnTo>
                  <a:pt x="7061343" y="7541453"/>
                </a:lnTo>
                <a:cubicBezTo>
                  <a:pt x="7052764" y="7541134"/>
                  <a:pt x="7042260" y="7538750"/>
                  <a:pt x="7034562" y="7530493"/>
                </a:cubicBezTo>
                <a:cubicBezTo>
                  <a:pt x="7007325" y="7507997"/>
                  <a:pt x="6967262" y="7439960"/>
                  <a:pt x="6937356" y="7393710"/>
                </a:cubicBezTo>
                <a:close/>
                <a:moveTo>
                  <a:pt x="5136487" y="7346029"/>
                </a:moveTo>
                <a:lnTo>
                  <a:pt x="5135389" y="7347763"/>
                </a:lnTo>
                <a:lnTo>
                  <a:pt x="5138382" y="7354874"/>
                </a:lnTo>
                <a:lnTo>
                  <a:pt x="5153082" y="7365802"/>
                </a:lnTo>
                <a:lnTo>
                  <a:pt x="5147668" y="7357653"/>
                </a:lnTo>
                <a:cubicBezTo>
                  <a:pt x="5143708" y="7352126"/>
                  <a:pt x="5139095" y="7346485"/>
                  <a:pt x="5136487" y="7346029"/>
                </a:cubicBezTo>
                <a:close/>
                <a:moveTo>
                  <a:pt x="6509346" y="7330530"/>
                </a:moveTo>
                <a:cubicBezTo>
                  <a:pt x="6540119" y="7351515"/>
                  <a:pt x="6545270" y="7370314"/>
                  <a:pt x="6538826" y="7370693"/>
                </a:cubicBezTo>
                <a:cubicBezTo>
                  <a:pt x="6536679" y="7370821"/>
                  <a:pt x="6533240" y="7368899"/>
                  <a:pt x="6529034" y="7364334"/>
                </a:cubicBezTo>
                <a:cubicBezTo>
                  <a:pt x="6523428" y="7358246"/>
                  <a:pt x="6516455" y="7347453"/>
                  <a:pt x="6509346" y="7330530"/>
                </a:cubicBezTo>
                <a:close/>
                <a:moveTo>
                  <a:pt x="6882671" y="7326835"/>
                </a:moveTo>
                <a:lnTo>
                  <a:pt x="6886666" y="7331432"/>
                </a:lnTo>
                <a:lnTo>
                  <a:pt x="6889298" y="7330197"/>
                </a:lnTo>
                <a:cubicBezTo>
                  <a:pt x="6891807" y="7327518"/>
                  <a:pt x="6888988" y="7327394"/>
                  <a:pt x="6884876" y="7327310"/>
                </a:cubicBezTo>
                <a:close/>
                <a:moveTo>
                  <a:pt x="7303378" y="7228509"/>
                </a:moveTo>
                <a:cubicBezTo>
                  <a:pt x="7303378" y="7228509"/>
                  <a:pt x="7322401" y="7237141"/>
                  <a:pt x="7341959" y="7250091"/>
                </a:cubicBezTo>
                <a:lnTo>
                  <a:pt x="7343607" y="7251422"/>
                </a:lnTo>
                <a:lnTo>
                  <a:pt x="7342103" y="7244394"/>
                </a:lnTo>
                <a:cubicBezTo>
                  <a:pt x="7342103" y="7244394"/>
                  <a:pt x="7377570" y="7265128"/>
                  <a:pt x="7382225" y="7282877"/>
                </a:cubicBezTo>
                <a:lnTo>
                  <a:pt x="7377226" y="7286080"/>
                </a:lnTo>
                <a:lnTo>
                  <a:pt x="7383762" y="7297627"/>
                </a:lnTo>
                <a:cubicBezTo>
                  <a:pt x="7379457" y="7308595"/>
                  <a:pt x="7369815" y="7312725"/>
                  <a:pt x="7358386" y="7312006"/>
                </a:cubicBezTo>
                <a:cubicBezTo>
                  <a:pt x="7324111" y="7309850"/>
                  <a:pt x="7273789" y="7264056"/>
                  <a:pt x="7303378" y="7228509"/>
                </a:cubicBezTo>
                <a:close/>
                <a:moveTo>
                  <a:pt x="7868382" y="6551490"/>
                </a:moveTo>
                <a:cubicBezTo>
                  <a:pt x="7868382" y="6551490"/>
                  <a:pt x="7871663" y="6562120"/>
                  <a:pt x="7870842" y="6559463"/>
                </a:cubicBezTo>
                <a:cubicBezTo>
                  <a:pt x="7870569" y="6558575"/>
                  <a:pt x="7869839" y="6556213"/>
                  <a:pt x="7868382" y="6551490"/>
                </a:cubicBezTo>
                <a:close/>
                <a:moveTo>
                  <a:pt x="7911231" y="6537559"/>
                </a:moveTo>
                <a:cubicBezTo>
                  <a:pt x="7911231" y="6537559"/>
                  <a:pt x="7915012" y="6548171"/>
                  <a:pt x="7914066" y="6545520"/>
                </a:cubicBezTo>
                <a:cubicBezTo>
                  <a:pt x="7913749" y="6544634"/>
                  <a:pt x="7912913" y="6542275"/>
                  <a:pt x="7911231" y="6537559"/>
                </a:cubicBezTo>
                <a:close/>
                <a:moveTo>
                  <a:pt x="7888929" y="6527722"/>
                </a:moveTo>
                <a:lnTo>
                  <a:pt x="7911231" y="6537559"/>
                </a:lnTo>
                <a:lnTo>
                  <a:pt x="7892938" y="6530960"/>
                </a:lnTo>
                <a:close/>
                <a:moveTo>
                  <a:pt x="7686684" y="6502152"/>
                </a:moveTo>
                <a:cubicBezTo>
                  <a:pt x="7690212" y="6502050"/>
                  <a:pt x="7693124" y="6503555"/>
                  <a:pt x="7693304" y="6509904"/>
                </a:cubicBezTo>
                <a:cubicBezTo>
                  <a:pt x="7687572" y="6510067"/>
                  <a:pt x="7683383" y="6510187"/>
                  <a:pt x="7680604" y="6509474"/>
                </a:cubicBezTo>
                <a:cubicBezTo>
                  <a:pt x="7677825" y="6508759"/>
                  <a:pt x="7676456" y="6507208"/>
                  <a:pt x="7676364" y="6504035"/>
                </a:cubicBezTo>
                <a:cubicBezTo>
                  <a:pt x="7679014" y="6503960"/>
                  <a:pt x="7683156" y="6502253"/>
                  <a:pt x="7686684" y="6502152"/>
                </a:cubicBezTo>
                <a:close/>
                <a:moveTo>
                  <a:pt x="7669745" y="6496282"/>
                </a:moveTo>
                <a:cubicBezTo>
                  <a:pt x="7673273" y="6496181"/>
                  <a:pt x="7676183" y="6497687"/>
                  <a:pt x="7676364" y="6504035"/>
                </a:cubicBezTo>
                <a:cubicBezTo>
                  <a:pt x="7670633" y="6504200"/>
                  <a:pt x="7666442" y="6504319"/>
                  <a:pt x="7663663" y="6503603"/>
                </a:cubicBezTo>
                <a:cubicBezTo>
                  <a:pt x="7660886" y="6502891"/>
                  <a:pt x="7659516" y="6501339"/>
                  <a:pt x="7659428" y="6498165"/>
                </a:cubicBezTo>
                <a:cubicBezTo>
                  <a:pt x="7662071" y="6498090"/>
                  <a:pt x="7666217" y="6496383"/>
                  <a:pt x="7669745" y="6496282"/>
                </a:cubicBezTo>
                <a:close/>
                <a:moveTo>
                  <a:pt x="7615639" y="6479298"/>
                </a:moveTo>
                <a:cubicBezTo>
                  <a:pt x="7631513" y="6478843"/>
                  <a:pt x="7648482" y="6485773"/>
                  <a:pt x="7659428" y="6498165"/>
                </a:cubicBezTo>
                <a:cubicBezTo>
                  <a:pt x="7648312" y="6495306"/>
                  <a:pt x="7640111" y="6493954"/>
                  <a:pt x="7633313" y="6491632"/>
                </a:cubicBezTo>
                <a:cubicBezTo>
                  <a:pt x="7626514" y="6489312"/>
                  <a:pt x="7621125" y="6486024"/>
                  <a:pt x="7615639" y="6479298"/>
                </a:cubicBezTo>
                <a:close/>
                <a:moveTo>
                  <a:pt x="7304423" y="6337827"/>
                </a:moveTo>
                <a:cubicBezTo>
                  <a:pt x="7300455" y="6337941"/>
                  <a:pt x="7299882" y="6339151"/>
                  <a:pt x="7301258" y="6340896"/>
                </a:cubicBezTo>
                <a:cubicBezTo>
                  <a:pt x="7305378" y="6346139"/>
                  <a:pt x="7327017" y="6356242"/>
                  <a:pt x="7327017" y="6356242"/>
                </a:cubicBezTo>
                <a:cubicBezTo>
                  <a:pt x="7338482" y="6355915"/>
                  <a:pt x="7326473" y="6337199"/>
                  <a:pt x="7304423" y="6337827"/>
                </a:cubicBezTo>
                <a:close/>
                <a:moveTo>
                  <a:pt x="1146748" y="6334394"/>
                </a:moveTo>
                <a:lnTo>
                  <a:pt x="1145455" y="6336997"/>
                </a:lnTo>
                <a:cubicBezTo>
                  <a:pt x="1145157" y="6340655"/>
                  <a:pt x="1147440" y="6339000"/>
                  <a:pt x="1150716" y="6336506"/>
                </a:cubicBezTo>
                <a:lnTo>
                  <a:pt x="1152736" y="6335507"/>
                </a:lnTo>
                <a:close/>
                <a:moveTo>
                  <a:pt x="7537634" y="6251735"/>
                </a:moveTo>
                <a:cubicBezTo>
                  <a:pt x="7548215" y="6251432"/>
                  <a:pt x="7560074" y="6264861"/>
                  <a:pt x="7560074" y="6264861"/>
                </a:cubicBezTo>
                <a:cubicBezTo>
                  <a:pt x="7558158" y="6267298"/>
                  <a:pt x="7552167" y="6266130"/>
                  <a:pt x="7546309" y="6263691"/>
                </a:cubicBezTo>
                <a:cubicBezTo>
                  <a:pt x="7540455" y="6261251"/>
                  <a:pt x="7534730" y="6257546"/>
                  <a:pt x="7533351" y="6254903"/>
                </a:cubicBezTo>
                <a:cubicBezTo>
                  <a:pt x="7532433" y="6253143"/>
                  <a:pt x="7533442" y="6251856"/>
                  <a:pt x="7537634" y="6251735"/>
                </a:cubicBezTo>
                <a:close/>
                <a:moveTo>
                  <a:pt x="7362281" y="6231338"/>
                </a:moveTo>
                <a:cubicBezTo>
                  <a:pt x="7378156" y="6230882"/>
                  <a:pt x="7384330" y="6230706"/>
                  <a:pt x="7389986" y="6243253"/>
                </a:cubicBezTo>
                <a:cubicBezTo>
                  <a:pt x="7384252" y="6243416"/>
                  <a:pt x="7378697" y="6241987"/>
                  <a:pt x="7373886" y="6239741"/>
                </a:cubicBezTo>
                <a:cubicBezTo>
                  <a:pt x="7369077" y="6237496"/>
                  <a:pt x="7365018" y="6234435"/>
                  <a:pt x="7362281" y="6231338"/>
                </a:cubicBezTo>
                <a:close/>
                <a:moveTo>
                  <a:pt x="7436532" y="6204725"/>
                </a:moveTo>
                <a:cubicBezTo>
                  <a:pt x="7434076" y="6201223"/>
                  <a:pt x="7443908" y="6215234"/>
                  <a:pt x="7443908" y="6215234"/>
                </a:cubicBezTo>
                <a:cubicBezTo>
                  <a:pt x="7439538" y="6209007"/>
                  <a:pt x="7437353" y="6205891"/>
                  <a:pt x="7436532" y="6204725"/>
                </a:cubicBezTo>
                <a:close/>
                <a:moveTo>
                  <a:pt x="716434" y="6175130"/>
                </a:moveTo>
                <a:cubicBezTo>
                  <a:pt x="710867" y="6176203"/>
                  <a:pt x="706077" y="6178799"/>
                  <a:pt x="702919" y="6183410"/>
                </a:cubicBezTo>
                <a:cubicBezTo>
                  <a:pt x="702919" y="6183410"/>
                  <a:pt x="741863" y="6210067"/>
                  <a:pt x="762580" y="6206186"/>
                </a:cubicBezTo>
                <a:cubicBezTo>
                  <a:pt x="767704" y="6202544"/>
                  <a:pt x="767591" y="6197765"/>
                  <a:pt x="764275" y="6193024"/>
                </a:cubicBezTo>
                <a:cubicBezTo>
                  <a:pt x="756811" y="6182362"/>
                  <a:pt x="733135" y="6171907"/>
                  <a:pt x="716434" y="6175130"/>
                </a:cubicBezTo>
                <a:close/>
                <a:moveTo>
                  <a:pt x="8152561" y="6132985"/>
                </a:moveTo>
                <a:cubicBezTo>
                  <a:pt x="8152415" y="6130671"/>
                  <a:pt x="8152756" y="6136071"/>
                  <a:pt x="8152999" y="6139929"/>
                </a:cubicBezTo>
                <a:close/>
                <a:moveTo>
                  <a:pt x="6934087" y="6127575"/>
                </a:moveTo>
                <a:lnTo>
                  <a:pt x="6943989" y="6137842"/>
                </a:lnTo>
                <a:lnTo>
                  <a:pt x="6952658" y="6145010"/>
                </a:lnTo>
                <a:lnTo>
                  <a:pt x="6970849" y="6152890"/>
                </a:lnTo>
                <a:cubicBezTo>
                  <a:pt x="6986289" y="6159879"/>
                  <a:pt x="7007370" y="6169866"/>
                  <a:pt x="7029526" y="6180615"/>
                </a:cubicBezTo>
                <a:cubicBezTo>
                  <a:pt x="7024234" y="6180765"/>
                  <a:pt x="7024234" y="6180765"/>
                  <a:pt x="7024418" y="6187115"/>
                </a:cubicBezTo>
                <a:cubicBezTo>
                  <a:pt x="7024234" y="6180765"/>
                  <a:pt x="7091500" y="6218023"/>
                  <a:pt x="7107768" y="6231325"/>
                </a:cubicBezTo>
                <a:cubicBezTo>
                  <a:pt x="7048180" y="6200202"/>
                  <a:pt x="7007958" y="6178783"/>
                  <a:pt x="6982527" y="6164835"/>
                </a:cubicBezTo>
                <a:lnTo>
                  <a:pt x="6963930" y="6154331"/>
                </a:lnTo>
                <a:lnTo>
                  <a:pt x="7064148" y="6237211"/>
                </a:lnTo>
                <a:lnTo>
                  <a:pt x="7069479" y="6244352"/>
                </a:lnTo>
                <a:lnTo>
                  <a:pt x="7086265" y="6251003"/>
                </a:lnTo>
                <a:cubicBezTo>
                  <a:pt x="7108313" y="6250371"/>
                  <a:pt x="7092076" y="6238128"/>
                  <a:pt x="7107951" y="6237677"/>
                </a:cubicBezTo>
                <a:cubicBezTo>
                  <a:pt x="7107951" y="6237677"/>
                  <a:pt x="7135290" y="6236893"/>
                  <a:pt x="7135473" y="6243240"/>
                </a:cubicBezTo>
                <a:cubicBezTo>
                  <a:pt x="7135290" y="6236893"/>
                  <a:pt x="7079671" y="6205655"/>
                  <a:pt x="7029526" y="6180615"/>
                </a:cubicBezTo>
                <a:lnTo>
                  <a:pt x="7035524" y="6176672"/>
                </a:lnTo>
                <a:lnTo>
                  <a:pt x="7040991" y="6180287"/>
                </a:lnTo>
                <a:cubicBezTo>
                  <a:pt x="7040902" y="6177114"/>
                  <a:pt x="7039312" y="6175571"/>
                  <a:pt x="7037108" y="6175635"/>
                </a:cubicBezTo>
                <a:lnTo>
                  <a:pt x="7035524" y="6176672"/>
                </a:lnTo>
                <a:lnTo>
                  <a:pt x="7004468" y="6156130"/>
                </a:lnTo>
                <a:cubicBezTo>
                  <a:pt x="6985018" y="6145891"/>
                  <a:pt x="6963961" y="6137968"/>
                  <a:pt x="6942072" y="6130387"/>
                </a:cubicBezTo>
                <a:close/>
                <a:moveTo>
                  <a:pt x="8124289" y="6108640"/>
                </a:moveTo>
                <a:cubicBezTo>
                  <a:pt x="8124036" y="6105339"/>
                  <a:pt x="8125044" y="6118546"/>
                  <a:pt x="8125044" y="6118546"/>
                </a:cubicBezTo>
                <a:cubicBezTo>
                  <a:pt x="8124596" y="6112675"/>
                  <a:pt x="8124372" y="6109739"/>
                  <a:pt x="8124289" y="6108640"/>
                </a:cubicBezTo>
                <a:close/>
                <a:moveTo>
                  <a:pt x="7957426" y="6101507"/>
                </a:moveTo>
                <a:cubicBezTo>
                  <a:pt x="7958308" y="6101765"/>
                  <a:pt x="7965602" y="6108055"/>
                  <a:pt x="7974351" y="6115088"/>
                </a:cubicBezTo>
                <a:lnTo>
                  <a:pt x="7965004" y="6109839"/>
                </a:lnTo>
                <a:lnTo>
                  <a:pt x="7961533" y="6106301"/>
                </a:lnTo>
                <a:cubicBezTo>
                  <a:pt x="7958146" y="6102754"/>
                  <a:pt x="7956985" y="6101379"/>
                  <a:pt x="7957426" y="6101507"/>
                </a:cubicBezTo>
                <a:close/>
                <a:moveTo>
                  <a:pt x="8090635" y="6100787"/>
                </a:moveTo>
                <a:cubicBezTo>
                  <a:pt x="8091814" y="6101131"/>
                  <a:pt x="8094964" y="6102056"/>
                  <a:pt x="8101263" y="6103907"/>
                </a:cubicBezTo>
                <a:cubicBezTo>
                  <a:pt x="8101263" y="6103907"/>
                  <a:pt x="8087089" y="6099744"/>
                  <a:pt x="8090635" y="6100787"/>
                </a:cubicBezTo>
                <a:close/>
                <a:moveTo>
                  <a:pt x="6515294" y="6062525"/>
                </a:moveTo>
                <a:lnTo>
                  <a:pt x="6524449" y="6073279"/>
                </a:lnTo>
                <a:lnTo>
                  <a:pt x="6550684" y="6105290"/>
                </a:lnTo>
                <a:lnTo>
                  <a:pt x="6522833" y="6066824"/>
                </a:lnTo>
                <a:lnTo>
                  <a:pt x="6519540" y="6064949"/>
                </a:lnTo>
                <a:close/>
                <a:moveTo>
                  <a:pt x="6730430" y="6036784"/>
                </a:moveTo>
                <a:lnTo>
                  <a:pt x="6774351" y="6081267"/>
                </a:lnTo>
                <a:lnTo>
                  <a:pt x="6820618" y="6143101"/>
                </a:lnTo>
                <a:lnTo>
                  <a:pt x="6842310" y="6152333"/>
                </a:lnTo>
                <a:lnTo>
                  <a:pt x="6890295" y="6172191"/>
                </a:lnTo>
                <a:lnTo>
                  <a:pt x="6785164" y="6063299"/>
                </a:lnTo>
                <a:close/>
                <a:moveTo>
                  <a:pt x="6470320" y="6000235"/>
                </a:moveTo>
                <a:lnTo>
                  <a:pt x="6482399" y="6013971"/>
                </a:lnTo>
                <a:lnTo>
                  <a:pt x="6471796" y="6000965"/>
                </a:lnTo>
                <a:close/>
                <a:moveTo>
                  <a:pt x="7268815" y="5921099"/>
                </a:moveTo>
                <a:cubicBezTo>
                  <a:pt x="7268898" y="5922199"/>
                  <a:pt x="7269121" y="5925136"/>
                  <a:pt x="7269572" y="5931007"/>
                </a:cubicBezTo>
                <a:cubicBezTo>
                  <a:pt x="7269959" y="5937178"/>
                  <a:pt x="7270154" y="5940264"/>
                  <a:pt x="7270226" y="5941419"/>
                </a:cubicBezTo>
                <a:cubicBezTo>
                  <a:pt x="7270447" y="5944893"/>
                  <a:pt x="7269572" y="5931007"/>
                  <a:pt x="7269572" y="5931007"/>
                </a:cubicBezTo>
                <a:cubicBezTo>
                  <a:pt x="7269572" y="5931007"/>
                  <a:pt x="7268564" y="5917797"/>
                  <a:pt x="7268815" y="5921099"/>
                </a:cubicBezTo>
                <a:close/>
                <a:moveTo>
                  <a:pt x="6444670" y="5912522"/>
                </a:moveTo>
                <a:cubicBezTo>
                  <a:pt x="6441324" y="5912659"/>
                  <a:pt x="6432394" y="5913032"/>
                  <a:pt x="6414538" y="5913773"/>
                </a:cubicBezTo>
                <a:cubicBezTo>
                  <a:pt x="6414538" y="5913773"/>
                  <a:pt x="6410303" y="5913893"/>
                  <a:pt x="6405007" y="5914040"/>
                </a:cubicBezTo>
                <a:lnTo>
                  <a:pt x="6394342" y="5914341"/>
                </a:lnTo>
                <a:lnTo>
                  <a:pt x="6389120" y="5914485"/>
                </a:lnTo>
                <a:lnTo>
                  <a:pt x="6386081" y="5914573"/>
                </a:lnTo>
                <a:lnTo>
                  <a:pt x="6394342" y="5914341"/>
                </a:lnTo>
                <a:lnTo>
                  <a:pt x="6414538" y="5913773"/>
                </a:lnTo>
                <a:cubicBezTo>
                  <a:pt x="6414538" y="5913773"/>
                  <a:pt x="6454714" y="5912107"/>
                  <a:pt x="6444670" y="5912522"/>
                </a:cubicBezTo>
                <a:close/>
                <a:moveTo>
                  <a:pt x="7795455" y="5772602"/>
                </a:moveTo>
                <a:cubicBezTo>
                  <a:pt x="7882480" y="5807703"/>
                  <a:pt x="7901908" y="5847714"/>
                  <a:pt x="7889866" y="5858944"/>
                </a:cubicBezTo>
                <a:cubicBezTo>
                  <a:pt x="7877823" y="5870175"/>
                  <a:pt x="7834308" y="5852627"/>
                  <a:pt x="7795455" y="5772602"/>
                </a:cubicBezTo>
                <a:close/>
                <a:moveTo>
                  <a:pt x="926791" y="5771746"/>
                </a:moveTo>
                <a:lnTo>
                  <a:pt x="937330" y="5774970"/>
                </a:lnTo>
                <a:cubicBezTo>
                  <a:pt x="932149" y="5775938"/>
                  <a:pt x="929560" y="5776423"/>
                  <a:pt x="928021" y="5775373"/>
                </a:cubicBezTo>
                <a:close/>
                <a:moveTo>
                  <a:pt x="8028847" y="5766362"/>
                </a:moveTo>
                <a:cubicBezTo>
                  <a:pt x="8063204" y="5780760"/>
                  <a:pt x="8072014" y="5798143"/>
                  <a:pt x="8065777" y="5799808"/>
                </a:cubicBezTo>
                <a:cubicBezTo>
                  <a:pt x="8063695" y="5800365"/>
                  <a:pt x="8059945" y="5799170"/>
                  <a:pt x="8054909" y="5795539"/>
                </a:cubicBezTo>
                <a:cubicBezTo>
                  <a:pt x="8048196" y="5790696"/>
                  <a:pt x="8039202" y="5781520"/>
                  <a:pt x="8028847" y="5766362"/>
                </a:cubicBezTo>
                <a:close/>
                <a:moveTo>
                  <a:pt x="909092" y="5766331"/>
                </a:moveTo>
                <a:lnTo>
                  <a:pt x="925031" y="5766549"/>
                </a:lnTo>
                <a:lnTo>
                  <a:pt x="926791" y="5771746"/>
                </a:lnTo>
                <a:close/>
                <a:moveTo>
                  <a:pt x="154877" y="5763763"/>
                </a:moveTo>
                <a:lnTo>
                  <a:pt x="152199" y="5764888"/>
                </a:lnTo>
                <a:cubicBezTo>
                  <a:pt x="149580" y="5767461"/>
                  <a:pt x="152391" y="5767701"/>
                  <a:pt x="156499" y="5767954"/>
                </a:cubicBezTo>
                <a:lnTo>
                  <a:pt x="158682" y="5768519"/>
                </a:lnTo>
                <a:close/>
                <a:moveTo>
                  <a:pt x="8819399" y="5734186"/>
                </a:moveTo>
                <a:cubicBezTo>
                  <a:pt x="8816411" y="5735767"/>
                  <a:pt x="8808431" y="5739984"/>
                  <a:pt x="8792480" y="5748421"/>
                </a:cubicBezTo>
                <a:lnTo>
                  <a:pt x="8775773" y="5752325"/>
                </a:lnTo>
                <a:lnTo>
                  <a:pt x="8764624" y="5754930"/>
                </a:lnTo>
                <a:cubicBezTo>
                  <a:pt x="8761528" y="5755656"/>
                  <a:pt x="8763594" y="5755173"/>
                  <a:pt x="8767720" y="5754210"/>
                </a:cubicBezTo>
                <a:lnTo>
                  <a:pt x="8775773" y="5752325"/>
                </a:lnTo>
                <a:lnTo>
                  <a:pt x="8783195" y="5750591"/>
                </a:lnTo>
                <a:cubicBezTo>
                  <a:pt x="8788354" y="5749384"/>
                  <a:pt x="8792480" y="5748421"/>
                  <a:pt x="8792480" y="5748421"/>
                </a:cubicBezTo>
                <a:cubicBezTo>
                  <a:pt x="8792480" y="5748421"/>
                  <a:pt x="8828375" y="5729443"/>
                  <a:pt x="8819399" y="5734186"/>
                </a:cubicBezTo>
                <a:close/>
                <a:moveTo>
                  <a:pt x="1266072" y="5676981"/>
                </a:moveTo>
                <a:cubicBezTo>
                  <a:pt x="1281757" y="5679627"/>
                  <a:pt x="1296672" y="5685320"/>
                  <a:pt x="1309996" y="5694440"/>
                </a:cubicBezTo>
                <a:cubicBezTo>
                  <a:pt x="1266837" y="5702523"/>
                  <a:pt x="1231773" y="5696581"/>
                  <a:pt x="1217535" y="5677808"/>
                </a:cubicBezTo>
                <a:cubicBezTo>
                  <a:pt x="1233935" y="5674735"/>
                  <a:pt x="1250388" y="5674333"/>
                  <a:pt x="1266072" y="5676981"/>
                </a:cubicBezTo>
                <a:close/>
                <a:moveTo>
                  <a:pt x="7738417" y="5673392"/>
                </a:moveTo>
                <a:cubicBezTo>
                  <a:pt x="7734874" y="5672352"/>
                  <a:pt x="7749047" y="5676517"/>
                  <a:pt x="7749047" y="5676517"/>
                </a:cubicBezTo>
                <a:cubicBezTo>
                  <a:pt x="7742748" y="5674667"/>
                  <a:pt x="7739599" y="5673741"/>
                  <a:pt x="7738417" y="5673392"/>
                </a:cubicBezTo>
                <a:close/>
                <a:moveTo>
                  <a:pt x="1159818" y="5665389"/>
                </a:moveTo>
                <a:cubicBezTo>
                  <a:pt x="1159818" y="5665389"/>
                  <a:pt x="1163271" y="5683840"/>
                  <a:pt x="1162407" y="5679226"/>
                </a:cubicBezTo>
                <a:cubicBezTo>
                  <a:pt x="1162119" y="5677690"/>
                  <a:pt x="1161351" y="5673591"/>
                  <a:pt x="1159818" y="5665389"/>
                </a:cubicBezTo>
                <a:close/>
                <a:moveTo>
                  <a:pt x="1210573" y="5664789"/>
                </a:moveTo>
                <a:cubicBezTo>
                  <a:pt x="1211346" y="5666235"/>
                  <a:pt x="1213410" y="5670093"/>
                  <a:pt x="1217535" y="5677808"/>
                </a:cubicBezTo>
                <a:cubicBezTo>
                  <a:pt x="1217535" y="5677808"/>
                  <a:pt x="1208252" y="5660450"/>
                  <a:pt x="1210573" y="5664789"/>
                </a:cubicBezTo>
                <a:close/>
                <a:moveTo>
                  <a:pt x="1152992" y="5653098"/>
                </a:moveTo>
                <a:cubicBezTo>
                  <a:pt x="1153751" y="5654464"/>
                  <a:pt x="1155773" y="5658104"/>
                  <a:pt x="1159818" y="5665389"/>
                </a:cubicBezTo>
                <a:cubicBezTo>
                  <a:pt x="1159818" y="5665389"/>
                  <a:pt x="1150717" y="5649002"/>
                  <a:pt x="1152992" y="5653098"/>
                </a:cubicBezTo>
                <a:close/>
                <a:moveTo>
                  <a:pt x="8277884" y="5628877"/>
                </a:moveTo>
                <a:lnTo>
                  <a:pt x="8290505" y="5632954"/>
                </a:lnTo>
                <a:lnTo>
                  <a:pt x="8319153" y="5639978"/>
                </a:lnTo>
                <a:lnTo>
                  <a:pt x="8366699" y="5678600"/>
                </a:lnTo>
                <a:lnTo>
                  <a:pt x="8414762" y="5721093"/>
                </a:lnTo>
                <a:lnTo>
                  <a:pt x="8397027" y="5715682"/>
                </a:lnTo>
                <a:lnTo>
                  <a:pt x="8382410" y="5710067"/>
                </a:lnTo>
                <a:close/>
                <a:moveTo>
                  <a:pt x="25739" y="5547183"/>
                </a:moveTo>
                <a:cubicBezTo>
                  <a:pt x="98495" y="5550139"/>
                  <a:pt x="223831" y="5578930"/>
                  <a:pt x="257655" y="5580635"/>
                </a:cubicBezTo>
                <a:lnTo>
                  <a:pt x="442474" y="5601056"/>
                </a:lnTo>
                <a:lnTo>
                  <a:pt x="463855" y="5626472"/>
                </a:lnTo>
                <a:lnTo>
                  <a:pt x="446279" y="5624154"/>
                </a:lnTo>
                <a:cubicBezTo>
                  <a:pt x="392565" y="5618802"/>
                  <a:pt x="336463" y="5615015"/>
                  <a:pt x="296274" y="5605568"/>
                </a:cubicBezTo>
                <a:cubicBezTo>
                  <a:pt x="216437" y="5599077"/>
                  <a:pt x="115882" y="5596469"/>
                  <a:pt x="2493" y="5573035"/>
                </a:cubicBezTo>
                <a:lnTo>
                  <a:pt x="514" y="5572307"/>
                </a:lnTo>
                <a:lnTo>
                  <a:pt x="3" y="5571674"/>
                </a:lnTo>
                <a:lnTo>
                  <a:pt x="3" y="5547939"/>
                </a:lnTo>
                <a:close/>
                <a:moveTo>
                  <a:pt x="432746" y="5546536"/>
                </a:moveTo>
                <a:lnTo>
                  <a:pt x="437839" y="5549879"/>
                </a:lnTo>
                <a:lnTo>
                  <a:pt x="435586" y="5550018"/>
                </a:lnTo>
                <a:cubicBezTo>
                  <a:pt x="431604" y="5551053"/>
                  <a:pt x="428858" y="5551696"/>
                  <a:pt x="430549" y="5548437"/>
                </a:cubicBezTo>
                <a:close/>
                <a:moveTo>
                  <a:pt x="7587353" y="5497802"/>
                </a:moveTo>
                <a:lnTo>
                  <a:pt x="7588993" y="5499831"/>
                </a:lnTo>
                <a:lnTo>
                  <a:pt x="7593279" y="5503189"/>
                </a:lnTo>
                <a:close/>
                <a:moveTo>
                  <a:pt x="8217796" y="5460109"/>
                </a:moveTo>
                <a:cubicBezTo>
                  <a:pt x="8221323" y="5460008"/>
                  <a:pt x="8224236" y="5461512"/>
                  <a:pt x="8224419" y="5467859"/>
                </a:cubicBezTo>
                <a:cubicBezTo>
                  <a:pt x="8218684" y="5468024"/>
                  <a:pt x="8214494" y="5468146"/>
                  <a:pt x="8211718" y="5467432"/>
                </a:cubicBezTo>
                <a:cubicBezTo>
                  <a:pt x="8208937" y="5466715"/>
                  <a:pt x="8207570" y="5465167"/>
                  <a:pt x="8207477" y="5461994"/>
                </a:cubicBezTo>
                <a:cubicBezTo>
                  <a:pt x="8210124" y="5461915"/>
                  <a:pt x="8214269" y="5460210"/>
                  <a:pt x="8217796" y="5460109"/>
                </a:cubicBezTo>
                <a:close/>
                <a:moveTo>
                  <a:pt x="8200858" y="5454240"/>
                </a:moveTo>
                <a:cubicBezTo>
                  <a:pt x="8204385" y="5454139"/>
                  <a:pt x="8207297" y="5455643"/>
                  <a:pt x="8207477" y="5461994"/>
                </a:cubicBezTo>
                <a:cubicBezTo>
                  <a:pt x="8201746" y="5462157"/>
                  <a:pt x="8197556" y="5462275"/>
                  <a:pt x="8194779" y="5461562"/>
                </a:cubicBezTo>
                <a:cubicBezTo>
                  <a:pt x="8192001" y="5460847"/>
                  <a:pt x="8190630" y="5459299"/>
                  <a:pt x="8190539" y="5456122"/>
                </a:cubicBezTo>
                <a:cubicBezTo>
                  <a:pt x="8193184" y="5456047"/>
                  <a:pt x="8197330" y="5454341"/>
                  <a:pt x="8200858" y="5454240"/>
                </a:cubicBezTo>
                <a:close/>
                <a:moveTo>
                  <a:pt x="8146751" y="5437255"/>
                </a:moveTo>
                <a:cubicBezTo>
                  <a:pt x="8162624" y="5436803"/>
                  <a:pt x="8179595" y="5443728"/>
                  <a:pt x="8190539" y="5456122"/>
                </a:cubicBezTo>
                <a:cubicBezTo>
                  <a:pt x="8179423" y="5453264"/>
                  <a:pt x="8171223" y="5451911"/>
                  <a:pt x="8164423" y="5449591"/>
                </a:cubicBezTo>
                <a:cubicBezTo>
                  <a:pt x="8157628" y="5447269"/>
                  <a:pt x="8152239" y="5443983"/>
                  <a:pt x="8146751" y="5437255"/>
                </a:cubicBezTo>
                <a:close/>
                <a:moveTo>
                  <a:pt x="7962898" y="5409618"/>
                </a:moveTo>
                <a:lnTo>
                  <a:pt x="8036477" y="5442528"/>
                </a:lnTo>
                <a:lnTo>
                  <a:pt x="8093167" y="5462667"/>
                </a:lnTo>
                <a:lnTo>
                  <a:pt x="8219176" y="5558768"/>
                </a:lnTo>
                <a:lnTo>
                  <a:pt x="8238039" y="5574088"/>
                </a:lnTo>
                <a:lnTo>
                  <a:pt x="8223364" y="5569221"/>
                </a:lnTo>
                <a:cubicBezTo>
                  <a:pt x="8201303" y="5561647"/>
                  <a:pt x="8189225" y="5557887"/>
                  <a:pt x="8183873" y="5556914"/>
                </a:cubicBezTo>
                <a:lnTo>
                  <a:pt x="8184234" y="5558744"/>
                </a:lnTo>
                <a:lnTo>
                  <a:pt x="8122486" y="5512987"/>
                </a:lnTo>
                <a:cubicBezTo>
                  <a:pt x="8077991" y="5483018"/>
                  <a:pt x="8033722" y="5455986"/>
                  <a:pt x="7989097" y="5430763"/>
                </a:cubicBezTo>
                <a:close/>
                <a:moveTo>
                  <a:pt x="8251796" y="5403333"/>
                </a:moveTo>
                <a:lnTo>
                  <a:pt x="8238628" y="5409216"/>
                </a:lnTo>
                <a:cubicBezTo>
                  <a:pt x="8238676" y="5410799"/>
                  <a:pt x="8244169" y="5413885"/>
                  <a:pt x="8252651" y="5417714"/>
                </a:cubicBezTo>
                <a:lnTo>
                  <a:pt x="8271935" y="5425535"/>
                </a:lnTo>
                <a:close/>
                <a:moveTo>
                  <a:pt x="696667" y="5386071"/>
                </a:moveTo>
                <a:cubicBezTo>
                  <a:pt x="739375" y="5426167"/>
                  <a:pt x="777848" y="5467864"/>
                  <a:pt x="814194" y="5510386"/>
                </a:cubicBezTo>
                <a:lnTo>
                  <a:pt x="847050" y="5550931"/>
                </a:lnTo>
                <a:lnTo>
                  <a:pt x="809805" y="5546159"/>
                </a:lnTo>
                <a:close/>
                <a:moveTo>
                  <a:pt x="7921557" y="5355472"/>
                </a:moveTo>
                <a:cubicBezTo>
                  <a:pt x="7921557" y="5355472"/>
                  <a:pt x="7924842" y="5366103"/>
                  <a:pt x="7924020" y="5363443"/>
                </a:cubicBezTo>
                <a:cubicBezTo>
                  <a:pt x="7923748" y="5362557"/>
                  <a:pt x="7923020" y="5360195"/>
                  <a:pt x="7921557" y="5355472"/>
                </a:cubicBezTo>
                <a:close/>
                <a:moveTo>
                  <a:pt x="7893825" y="5342498"/>
                </a:moveTo>
                <a:cubicBezTo>
                  <a:pt x="7895292" y="5347487"/>
                  <a:pt x="7896023" y="5349983"/>
                  <a:pt x="7896301" y="5350914"/>
                </a:cubicBezTo>
                <a:cubicBezTo>
                  <a:pt x="7897124" y="5353722"/>
                  <a:pt x="7893825" y="5342498"/>
                  <a:pt x="7893825" y="5342498"/>
                </a:cubicBezTo>
                <a:close/>
                <a:moveTo>
                  <a:pt x="7783441" y="5325039"/>
                </a:moveTo>
                <a:lnTo>
                  <a:pt x="7885658" y="5373315"/>
                </a:lnTo>
                <a:lnTo>
                  <a:pt x="7888974" y="5377418"/>
                </a:lnTo>
                <a:cubicBezTo>
                  <a:pt x="7893426" y="5383845"/>
                  <a:pt x="7895174" y="5387866"/>
                  <a:pt x="7892146" y="5386976"/>
                </a:cubicBezTo>
                <a:cubicBezTo>
                  <a:pt x="7857374" y="5376760"/>
                  <a:pt x="7825036" y="5355467"/>
                  <a:pt x="7793207" y="5332250"/>
                </a:cubicBezTo>
                <a:close/>
                <a:moveTo>
                  <a:pt x="7677393" y="5321322"/>
                </a:moveTo>
                <a:lnTo>
                  <a:pt x="7677466" y="5322475"/>
                </a:lnTo>
                <a:lnTo>
                  <a:pt x="7678048" y="5331736"/>
                </a:lnTo>
                <a:cubicBezTo>
                  <a:pt x="7678048" y="5331736"/>
                  <a:pt x="7677831" y="5328264"/>
                  <a:pt x="7677639" y="5325226"/>
                </a:cubicBezTo>
                <a:lnTo>
                  <a:pt x="7677466" y="5322475"/>
                </a:lnTo>
                <a:lnTo>
                  <a:pt x="7677404" y="5321485"/>
                </a:lnTo>
                <a:cubicBezTo>
                  <a:pt x="7677354" y="5320671"/>
                  <a:pt x="7677338" y="5320451"/>
                  <a:pt x="7677393" y="5321322"/>
                </a:cubicBezTo>
                <a:close/>
                <a:moveTo>
                  <a:pt x="637557" y="5313055"/>
                </a:moveTo>
                <a:cubicBezTo>
                  <a:pt x="666399" y="5329840"/>
                  <a:pt x="688418" y="5354850"/>
                  <a:pt x="696667" y="5386071"/>
                </a:cubicBezTo>
                <a:cubicBezTo>
                  <a:pt x="658720" y="5363984"/>
                  <a:pt x="636061" y="5336573"/>
                  <a:pt x="637557" y="5313055"/>
                </a:cubicBezTo>
                <a:close/>
                <a:moveTo>
                  <a:pt x="7965551" y="5307917"/>
                </a:moveTo>
                <a:cubicBezTo>
                  <a:pt x="7962473" y="5307312"/>
                  <a:pt x="7959462" y="5308127"/>
                  <a:pt x="7956906" y="5311375"/>
                </a:cubicBezTo>
                <a:cubicBezTo>
                  <a:pt x="7951824" y="5318933"/>
                  <a:pt x="8023319" y="5349714"/>
                  <a:pt x="7984824" y="5330699"/>
                </a:cubicBezTo>
                <a:cubicBezTo>
                  <a:pt x="8080817" y="5377191"/>
                  <a:pt x="8197447" y="5415951"/>
                  <a:pt x="8301230" y="5461328"/>
                </a:cubicBezTo>
                <a:lnTo>
                  <a:pt x="8308527" y="5464903"/>
                </a:lnTo>
                <a:lnTo>
                  <a:pt x="8293429" y="5449227"/>
                </a:lnTo>
                <a:lnTo>
                  <a:pt x="8283414" y="5438191"/>
                </a:lnTo>
                <a:lnTo>
                  <a:pt x="8217927" y="5414568"/>
                </a:lnTo>
                <a:cubicBezTo>
                  <a:pt x="8142181" y="5385499"/>
                  <a:pt x="8064954" y="5354880"/>
                  <a:pt x="7984639" y="5324351"/>
                </a:cubicBezTo>
                <a:cubicBezTo>
                  <a:pt x="7984639" y="5324351"/>
                  <a:pt x="7974790" y="5309738"/>
                  <a:pt x="7965551" y="5307917"/>
                </a:cubicBezTo>
                <a:close/>
                <a:moveTo>
                  <a:pt x="640796" y="5298651"/>
                </a:moveTo>
                <a:cubicBezTo>
                  <a:pt x="641875" y="5293851"/>
                  <a:pt x="637557" y="5313055"/>
                  <a:pt x="637557" y="5313055"/>
                </a:cubicBezTo>
                <a:cubicBezTo>
                  <a:pt x="639476" y="5304519"/>
                  <a:pt x="640436" y="5300251"/>
                  <a:pt x="640796" y="5298651"/>
                </a:cubicBezTo>
                <a:close/>
                <a:moveTo>
                  <a:pt x="7833841" y="5297431"/>
                </a:moveTo>
                <a:lnTo>
                  <a:pt x="7832369" y="5298856"/>
                </a:lnTo>
                <a:cubicBezTo>
                  <a:pt x="7836492" y="5304098"/>
                  <a:pt x="7858128" y="5314200"/>
                  <a:pt x="7858128" y="5314200"/>
                </a:cubicBezTo>
                <a:lnTo>
                  <a:pt x="7858921" y="5308250"/>
                </a:lnTo>
                <a:lnTo>
                  <a:pt x="7853421" y="5307571"/>
                </a:lnTo>
                <a:close/>
                <a:moveTo>
                  <a:pt x="600559" y="5268387"/>
                </a:moveTo>
                <a:lnTo>
                  <a:pt x="594904" y="5278103"/>
                </a:lnTo>
                <a:cubicBezTo>
                  <a:pt x="593723" y="5280130"/>
                  <a:pt x="595493" y="5277088"/>
                  <a:pt x="597559" y="5273539"/>
                </a:cubicBezTo>
                <a:close/>
                <a:moveTo>
                  <a:pt x="0" y="5265109"/>
                </a:moveTo>
                <a:lnTo>
                  <a:pt x="187328" y="5386824"/>
                </a:lnTo>
                <a:lnTo>
                  <a:pt x="263200" y="5386379"/>
                </a:lnTo>
                <a:lnTo>
                  <a:pt x="279744" y="5407605"/>
                </a:lnTo>
                <a:lnTo>
                  <a:pt x="292245" y="5422464"/>
                </a:lnTo>
                <a:lnTo>
                  <a:pt x="221040" y="5406930"/>
                </a:lnTo>
                <a:lnTo>
                  <a:pt x="214773" y="5404656"/>
                </a:lnTo>
                <a:lnTo>
                  <a:pt x="391923" y="5519755"/>
                </a:lnTo>
                <a:lnTo>
                  <a:pt x="393954" y="5521088"/>
                </a:lnTo>
                <a:lnTo>
                  <a:pt x="393741" y="5521066"/>
                </a:lnTo>
                <a:cubicBezTo>
                  <a:pt x="316528" y="5523738"/>
                  <a:pt x="248907" y="5470725"/>
                  <a:pt x="157792" y="5415173"/>
                </a:cubicBezTo>
                <a:lnTo>
                  <a:pt x="0" y="5315066"/>
                </a:lnTo>
                <a:close/>
                <a:moveTo>
                  <a:pt x="8728384" y="5262056"/>
                </a:moveTo>
                <a:lnTo>
                  <a:pt x="8753835" y="5279347"/>
                </a:lnTo>
                <a:lnTo>
                  <a:pt x="8768115" y="5300659"/>
                </a:lnTo>
                <a:cubicBezTo>
                  <a:pt x="8747538" y="5280719"/>
                  <a:pt x="8729197" y="5264464"/>
                  <a:pt x="8728384" y="5262056"/>
                </a:cubicBezTo>
                <a:close/>
                <a:moveTo>
                  <a:pt x="175579" y="5232386"/>
                </a:moveTo>
                <a:lnTo>
                  <a:pt x="271292" y="5246829"/>
                </a:lnTo>
                <a:cubicBezTo>
                  <a:pt x="309551" y="5251947"/>
                  <a:pt x="340354" y="5254219"/>
                  <a:pt x="361931" y="5250178"/>
                </a:cubicBezTo>
                <a:lnTo>
                  <a:pt x="368826" y="5250483"/>
                </a:lnTo>
                <a:lnTo>
                  <a:pt x="371322" y="5252802"/>
                </a:lnTo>
                <a:cubicBezTo>
                  <a:pt x="375530" y="5255024"/>
                  <a:pt x="379261" y="5254943"/>
                  <a:pt x="382500" y="5251999"/>
                </a:cubicBezTo>
                <a:lnTo>
                  <a:pt x="382060" y="5251074"/>
                </a:lnTo>
                <a:lnTo>
                  <a:pt x="478885" y="5255381"/>
                </a:lnTo>
                <a:lnTo>
                  <a:pt x="544160" y="5260776"/>
                </a:lnTo>
                <a:lnTo>
                  <a:pt x="771255" y="5541218"/>
                </a:lnTo>
                <a:lnTo>
                  <a:pt x="742763" y="5537568"/>
                </a:lnTo>
                <a:cubicBezTo>
                  <a:pt x="629426" y="5523952"/>
                  <a:pt x="515848" y="5509040"/>
                  <a:pt x="403970" y="5474603"/>
                </a:cubicBezTo>
                <a:cubicBezTo>
                  <a:pt x="459749" y="5476661"/>
                  <a:pt x="539800" y="5493832"/>
                  <a:pt x="455546" y="5454221"/>
                </a:cubicBezTo>
                <a:cubicBezTo>
                  <a:pt x="443786" y="5451061"/>
                  <a:pt x="422243" y="5446944"/>
                  <a:pt x="395933" y="5442128"/>
                </a:cubicBezTo>
                <a:lnTo>
                  <a:pt x="333279" y="5430560"/>
                </a:lnTo>
                <a:lnTo>
                  <a:pt x="300112" y="5389104"/>
                </a:lnTo>
                <a:lnTo>
                  <a:pt x="347356" y="5392957"/>
                </a:lnTo>
                <a:cubicBezTo>
                  <a:pt x="398264" y="5398834"/>
                  <a:pt x="446653" y="5406746"/>
                  <a:pt x="513595" y="5411183"/>
                </a:cubicBezTo>
                <a:cubicBezTo>
                  <a:pt x="694527" y="5432685"/>
                  <a:pt x="546397" y="5405039"/>
                  <a:pt x="495154" y="5369965"/>
                </a:cubicBezTo>
                <a:cubicBezTo>
                  <a:pt x="456215" y="5343306"/>
                  <a:pt x="554816" y="5392739"/>
                  <a:pt x="538312" y="5361879"/>
                </a:cubicBezTo>
                <a:cubicBezTo>
                  <a:pt x="521810" y="5331019"/>
                  <a:pt x="412839" y="5340707"/>
                  <a:pt x="365804" y="5328075"/>
                </a:cubicBezTo>
                <a:cubicBezTo>
                  <a:pt x="337912" y="5327047"/>
                  <a:pt x="307514" y="5326933"/>
                  <a:pt x="276672" y="5324445"/>
                </a:cubicBezTo>
                <a:lnTo>
                  <a:pt x="243165" y="5317923"/>
                </a:lnTo>
                <a:lnTo>
                  <a:pt x="216787" y="5284947"/>
                </a:lnTo>
                <a:close/>
                <a:moveTo>
                  <a:pt x="7897468" y="5227104"/>
                </a:moveTo>
                <a:lnTo>
                  <a:pt x="7924346" y="5250826"/>
                </a:lnTo>
                <a:lnTo>
                  <a:pt x="7946852" y="5265666"/>
                </a:lnTo>
                <a:lnTo>
                  <a:pt x="8122045" y="5337229"/>
                </a:lnTo>
                <a:lnTo>
                  <a:pt x="8230524" y="5379890"/>
                </a:lnTo>
                <a:lnTo>
                  <a:pt x="8207454" y="5354458"/>
                </a:lnTo>
                <a:lnTo>
                  <a:pt x="8190849" y="5347309"/>
                </a:lnTo>
                <a:cubicBezTo>
                  <a:pt x="8162335" y="5334091"/>
                  <a:pt x="8134571" y="5320061"/>
                  <a:pt x="8131925" y="5320138"/>
                </a:cubicBezTo>
                <a:cubicBezTo>
                  <a:pt x="8076578" y="5298424"/>
                  <a:pt x="8024106" y="5276891"/>
                  <a:pt x="7970977" y="5255511"/>
                </a:cubicBezTo>
                <a:close/>
                <a:moveTo>
                  <a:pt x="7878841" y="5223219"/>
                </a:moveTo>
                <a:lnTo>
                  <a:pt x="7878784" y="5223263"/>
                </a:lnTo>
                <a:lnTo>
                  <a:pt x="7890932" y="5232973"/>
                </a:lnTo>
                <a:lnTo>
                  <a:pt x="7890527" y="5243133"/>
                </a:lnTo>
                <a:lnTo>
                  <a:pt x="7912350" y="5251618"/>
                </a:lnTo>
                <a:lnTo>
                  <a:pt x="7899079" y="5236363"/>
                </a:lnTo>
                <a:cubicBezTo>
                  <a:pt x="7893676" y="5227786"/>
                  <a:pt x="7899375" y="5229187"/>
                  <a:pt x="7895127" y="5228136"/>
                </a:cubicBezTo>
                <a:close/>
                <a:moveTo>
                  <a:pt x="7521086" y="5195192"/>
                </a:moveTo>
                <a:cubicBezTo>
                  <a:pt x="7515879" y="5194000"/>
                  <a:pt x="7508000" y="5207927"/>
                  <a:pt x="7524406" y="5202691"/>
                </a:cubicBezTo>
                <a:lnTo>
                  <a:pt x="7573053" y="5225672"/>
                </a:lnTo>
                <a:lnTo>
                  <a:pt x="7629446" y="5252307"/>
                </a:lnTo>
                <a:lnTo>
                  <a:pt x="7607461" y="5229981"/>
                </a:lnTo>
                <a:lnTo>
                  <a:pt x="7524406" y="5202691"/>
                </a:lnTo>
                <a:cubicBezTo>
                  <a:pt x="7524258" y="5197666"/>
                  <a:pt x="7522818" y="5195591"/>
                  <a:pt x="7521086" y="5195192"/>
                </a:cubicBezTo>
                <a:close/>
                <a:moveTo>
                  <a:pt x="356101" y="5194147"/>
                </a:moveTo>
                <a:lnTo>
                  <a:pt x="361970" y="5203471"/>
                </a:lnTo>
                <a:cubicBezTo>
                  <a:pt x="357418" y="5200821"/>
                  <a:pt x="355139" y="5199495"/>
                  <a:pt x="354663" y="5197695"/>
                </a:cubicBezTo>
                <a:close/>
                <a:moveTo>
                  <a:pt x="7893393" y="5189293"/>
                </a:moveTo>
                <a:cubicBezTo>
                  <a:pt x="7909270" y="5188842"/>
                  <a:pt x="7915442" y="5188664"/>
                  <a:pt x="7921098" y="5201210"/>
                </a:cubicBezTo>
                <a:cubicBezTo>
                  <a:pt x="7915366" y="5201373"/>
                  <a:pt x="7909807" y="5199944"/>
                  <a:pt x="7904998" y="5197699"/>
                </a:cubicBezTo>
                <a:cubicBezTo>
                  <a:pt x="7900191" y="5195453"/>
                  <a:pt x="7896132" y="5192392"/>
                  <a:pt x="7893393" y="5189293"/>
                </a:cubicBezTo>
                <a:close/>
                <a:moveTo>
                  <a:pt x="0" y="5184685"/>
                </a:moveTo>
                <a:lnTo>
                  <a:pt x="5133" y="5188095"/>
                </a:lnTo>
                <a:cubicBezTo>
                  <a:pt x="17468" y="5196387"/>
                  <a:pt x="30727" y="5205472"/>
                  <a:pt x="41509" y="5213296"/>
                </a:cubicBezTo>
                <a:lnTo>
                  <a:pt x="47767" y="5218424"/>
                </a:lnTo>
                <a:lnTo>
                  <a:pt x="61805" y="5219842"/>
                </a:lnTo>
                <a:cubicBezTo>
                  <a:pt x="93788" y="5223344"/>
                  <a:pt x="122040" y="5226315"/>
                  <a:pt x="135906" y="5226400"/>
                </a:cubicBezTo>
                <a:lnTo>
                  <a:pt x="138370" y="5226771"/>
                </a:lnTo>
                <a:lnTo>
                  <a:pt x="187732" y="5287248"/>
                </a:lnTo>
                <a:lnTo>
                  <a:pt x="205267" y="5310543"/>
                </a:lnTo>
                <a:lnTo>
                  <a:pt x="184874" y="5306573"/>
                </a:lnTo>
                <a:cubicBezTo>
                  <a:pt x="184874" y="5306573"/>
                  <a:pt x="180671" y="5284130"/>
                  <a:pt x="168373" y="5275711"/>
                </a:cubicBezTo>
                <a:cubicBezTo>
                  <a:pt x="163800" y="5274557"/>
                  <a:pt x="154879" y="5272648"/>
                  <a:pt x="143168" y="5270280"/>
                </a:cubicBezTo>
                <a:lnTo>
                  <a:pt x="134507" y="5268587"/>
                </a:lnTo>
                <a:lnTo>
                  <a:pt x="128044" y="5279743"/>
                </a:lnTo>
                <a:cubicBezTo>
                  <a:pt x="122892" y="5278635"/>
                  <a:pt x="117429" y="5275327"/>
                  <a:pt x="112128" y="5270987"/>
                </a:cubicBezTo>
                <a:lnTo>
                  <a:pt x="103733" y="5262576"/>
                </a:lnTo>
                <a:lnTo>
                  <a:pt x="101242" y="5262090"/>
                </a:lnTo>
                <a:cubicBezTo>
                  <a:pt x="69800" y="5256106"/>
                  <a:pt x="33461" y="5249469"/>
                  <a:pt x="4731" y="5244547"/>
                </a:cubicBezTo>
                <a:lnTo>
                  <a:pt x="2" y="5243805"/>
                </a:lnTo>
                <a:lnTo>
                  <a:pt x="2" y="5213603"/>
                </a:lnTo>
                <a:lnTo>
                  <a:pt x="29306" y="5216560"/>
                </a:lnTo>
                <a:lnTo>
                  <a:pt x="0" y="5198760"/>
                </a:lnTo>
                <a:close/>
                <a:moveTo>
                  <a:pt x="346240" y="5178480"/>
                </a:moveTo>
                <a:lnTo>
                  <a:pt x="358164" y="5189063"/>
                </a:lnTo>
                <a:lnTo>
                  <a:pt x="356101" y="5194147"/>
                </a:lnTo>
                <a:close/>
                <a:moveTo>
                  <a:pt x="7967646" y="5162682"/>
                </a:moveTo>
                <a:cubicBezTo>
                  <a:pt x="7968464" y="5163850"/>
                  <a:pt x="7970652" y="5166963"/>
                  <a:pt x="7975023" y="5173192"/>
                </a:cubicBezTo>
                <a:cubicBezTo>
                  <a:pt x="7975023" y="5173192"/>
                  <a:pt x="7965188" y="5159181"/>
                  <a:pt x="7967646" y="5162682"/>
                </a:cubicBezTo>
                <a:close/>
                <a:moveTo>
                  <a:pt x="7441049" y="5158483"/>
                </a:moveTo>
                <a:cubicBezTo>
                  <a:pt x="7438402" y="5158560"/>
                  <a:pt x="7437180" y="5162037"/>
                  <a:pt x="7437276" y="5165475"/>
                </a:cubicBezTo>
                <a:cubicBezTo>
                  <a:pt x="7437374" y="5168912"/>
                  <a:pt x="7438796" y="5172314"/>
                  <a:pt x="7441444" y="5172237"/>
                </a:cubicBezTo>
                <a:cubicBezTo>
                  <a:pt x="7446914" y="5178437"/>
                  <a:pt x="7441049" y="5158483"/>
                  <a:pt x="7441049" y="5158483"/>
                </a:cubicBezTo>
                <a:close/>
                <a:moveTo>
                  <a:pt x="7878241" y="5118658"/>
                </a:moveTo>
                <a:lnTo>
                  <a:pt x="7873593" y="5125341"/>
                </a:lnTo>
                <a:lnTo>
                  <a:pt x="7886711" y="5132288"/>
                </a:lnTo>
                <a:lnTo>
                  <a:pt x="7885436" y="5129698"/>
                </a:lnTo>
                <a:lnTo>
                  <a:pt x="7880670" y="5120032"/>
                </a:lnTo>
                <a:close/>
                <a:moveTo>
                  <a:pt x="7752666" y="5088901"/>
                </a:moveTo>
                <a:lnTo>
                  <a:pt x="7754082" y="5091147"/>
                </a:lnTo>
                <a:lnTo>
                  <a:pt x="7804122" y="5127271"/>
                </a:lnTo>
                <a:cubicBezTo>
                  <a:pt x="7822601" y="5140704"/>
                  <a:pt x="7840532" y="5154128"/>
                  <a:pt x="7855493" y="5166648"/>
                </a:cubicBezTo>
                <a:lnTo>
                  <a:pt x="7859153" y="5170354"/>
                </a:lnTo>
                <a:lnTo>
                  <a:pt x="7893393" y="5189293"/>
                </a:lnTo>
                <a:lnTo>
                  <a:pt x="7870926" y="5182295"/>
                </a:lnTo>
                <a:lnTo>
                  <a:pt x="7889010" y="5200627"/>
                </a:lnTo>
                <a:lnTo>
                  <a:pt x="7888874" y="5202872"/>
                </a:lnTo>
                <a:lnTo>
                  <a:pt x="7921277" y="5216162"/>
                </a:lnTo>
                <a:cubicBezTo>
                  <a:pt x="7986546" y="5243635"/>
                  <a:pt x="8042670" y="5268682"/>
                  <a:pt x="8112170" y="5298963"/>
                </a:cubicBezTo>
                <a:lnTo>
                  <a:pt x="8186067" y="5330882"/>
                </a:lnTo>
                <a:lnTo>
                  <a:pt x="8181479" y="5325824"/>
                </a:lnTo>
                <a:lnTo>
                  <a:pt x="8178973" y="5324139"/>
                </a:lnTo>
                <a:cubicBezTo>
                  <a:pt x="8143969" y="5297002"/>
                  <a:pt x="8102095" y="5256722"/>
                  <a:pt x="8085015" y="5245965"/>
                </a:cubicBezTo>
                <a:lnTo>
                  <a:pt x="7998676" y="5189421"/>
                </a:lnTo>
                <a:lnTo>
                  <a:pt x="8076372" y="5223328"/>
                </a:lnTo>
                <a:lnTo>
                  <a:pt x="8084815" y="5230664"/>
                </a:lnTo>
                <a:lnTo>
                  <a:pt x="8113643" y="5253842"/>
                </a:lnTo>
                <a:lnTo>
                  <a:pt x="8082973" y="5222120"/>
                </a:lnTo>
                <a:lnTo>
                  <a:pt x="8077425" y="5221648"/>
                </a:lnTo>
                <a:cubicBezTo>
                  <a:pt x="8071567" y="5219210"/>
                  <a:pt x="8065843" y="5215504"/>
                  <a:pt x="8064466" y="5212861"/>
                </a:cubicBezTo>
                <a:cubicBezTo>
                  <a:pt x="8063544" y="5211101"/>
                  <a:pt x="8064556" y="5209815"/>
                  <a:pt x="8068745" y="5209693"/>
                </a:cubicBezTo>
                <a:lnTo>
                  <a:pt x="8072505" y="5211288"/>
                </a:lnTo>
                <a:lnTo>
                  <a:pt x="8011143" y="5147821"/>
                </a:lnTo>
                <a:lnTo>
                  <a:pt x="7999126" y="5144639"/>
                </a:lnTo>
                <a:lnTo>
                  <a:pt x="7982601" y="5139157"/>
                </a:lnTo>
                <a:lnTo>
                  <a:pt x="7989044" y="5147007"/>
                </a:lnTo>
                <a:lnTo>
                  <a:pt x="7994508" y="5151647"/>
                </a:lnTo>
                <a:lnTo>
                  <a:pt x="8035350" y="5187618"/>
                </a:lnTo>
                <a:lnTo>
                  <a:pt x="8020725" y="5181085"/>
                </a:lnTo>
                <a:lnTo>
                  <a:pt x="7913170" y="5138408"/>
                </a:lnTo>
                <a:lnTo>
                  <a:pt x="7882328" y="5120970"/>
                </a:lnTo>
                <a:lnTo>
                  <a:pt x="7884548" y="5124883"/>
                </a:lnTo>
                <a:lnTo>
                  <a:pt x="7889559" y="5129178"/>
                </a:lnTo>
                <a:lnTo>
                  <a:pt x="7888511" y="5133242"/>
                </a:lnTo>
                <a:lnTo>
                  <a:pt x="7930380" y="5155410"/>
                </a:lnTo>
                <a:lnTo>
                  <a:pt x="7868948" y="5132675"/>
                </a:lnTo>
                <a:lnTo>
                  <a:pt x="7880965" y="5137936"/>
                </a:lnTo>
                <a:lnTo>
                  <a:pt x="7890260" y="5147287"/>
                </a:lnTo>
                <a:cubicBezTo>
                  <a:pt x="7898752" y="5156816"/>
                  <a:pt x="7904250" y="5164805"/>
                  <a:pt x="7902028" y="5167981"/>
                </a:cubicBezTo>
                <a:cubicBezTo>
                  <a:pt x="7901548" y="5170429"/>
                  <a:pt x="7896495" y="5168983"/>
                  <a:pt x="7888516" y="5165042"/>
                </a:cubicBezTo>
                <a:lnTo>
                  <a:pt x="7857948" y="5147434"/>
                </a:lnTo>
                <a:lnTo>
                  <a:pt x="7855140" y="5151240"/>
                </a:lnTo>
                <a:lnTo>
                  <a:pt x="7862133" y="5158919"/>
                </a:lnTo>
                <a:lnTo>
                  <a:pt x="7841474" y="5142911"/>
                </a:lnTo>
                <a:lnTo>
                  <a:pt x="7797255" y="5109490"/>
                </a:lnTo>
                <a:lnTo>
                  <a:pt x="7782079" y="5100128"/>
                </a:lnTo>
                <a:lnTo>
                  <a:pt x="7768218" y="5092856"/>
                </a:lnTo>
                <a:lnTo>
                  <a:pt x="7759034" y="5089031"/>
                </a:lnTo>
                <a:close/>
                <a:moveTo>
                  <a:pt x="7279809" y="5085055"/>
                </a:moveTo>
                <a:lnTo>
                  <a:pt x="7303906" y="5110595"/>
                </a:lnTo>
                <a:lnTo>
                  <a:pt x="7304560" y="5112218"/>
                </a:lnTo>
                <a:lnTo>
                  <a:pt x="7307593" y="5113853"/>
                </a:lnTo>
                <a:cubicBezTo>
                  <a:pt x="7337320" y="5127034"/>
                  <a:pt x="7366316" y="5137855"/>
                  <a:pt x="7391296" y="5147197"/>
                </a:cubicBezTo>
                <a:cubicBezTo>
                  <a:pt x="7368492" y="5121379"/>
                  <a:pt x="7341152" y="5122159"/>
                  <a:pt x="7296298" y="5096968"/>
                </a:cubicBezTo>
                <a:close/>
                <a:moveTo>
                  <a:pt x="0" y="5069655"/>
                </a:moveTo>
                <a:lnTo>
                  <a:pt x="19407" y="5091203"/>
                </a:lnTo>
                <a:cubicBezTo>
                  <a:pt x="18832" y="5092763"/>
                  <a:pt x="15884" y="5092999"/>
                  <a:pt x="9890" y="5091485"/>
                </a:cubicBezTo>
                <a:lnTo>
                  <a:pt x="0" y="5087848"/>
                </a:lnTo>
                <a:close/>
                <a:moveTo>
                  <a:pt x="8655399" y="5066597"/>
                </a:moveTo>
                <a:cubicBezTo>
                  <a:pt x="8655485" y="5067698"/>
                  <a:pt x="8655709" y="5070634"/>
                  <a:pt x="8656155" y="5076504"/>
                </a:cubicBezTo>
                <a:cubicBezTo>
                  <a:pt x="8656155" y="5076504"/>
                  <a:pt x="8655149" y="5063296"/>
                  <a:pt x="8655399" y="5066597"/>
                </a:cubicBezTo>
                <a:close/>
                <a:moveTo>
                  <a:pt x="8621746" y="5058744"/>
                </a:moveTo>
                <a:cubicBezTo>
                  <a:pt x="8622927" y="5059088"/>
                  <a:pt x="8626075" y="5060018"/>
                  <a:pt x="8632375" y="5061866"/>
                </a:cubicBezTo>
                <a:cubicBezTo>
                  <a:pt x="8632375" y="5061866"/>
                  <a:pt x="8618202" y="5057703"/>
                  <a:pt x="8621746" y="5058744"/>
                </a:cubicBezTo>
                <a:close/>
                <a:moveTo>
                  <a:pt x="9247275" y="5056464"/>
                </a:moveTo>
                <a:cubicBezTo>
                  <a:pt x="9246055" y="5057066"/>
                  <a:pt x="9242797" y="5058672"/>
                  <a:pt x="9236283" y="5061887"/>
                </a:cubicBezTo>
                <a:cubicBezTo>
                  <a:pt x="9207539" y="5065826"/>
                  <a:pt x="9236283" y="5061887"/>
                  <a:pt x="9236283" y="5061887"/>
                </a:cubicBezTo>
                <a:cubicBezTo>
                  <a:pt x="9236283" y="5061887"/>
                  <a:pt x="9250939" y="5054659"/>
                  <a:pt x="9247275" y="5056464"/>
                </a:cubicBezTo>
                <a:close/>
                <a:moveTo>
                  <a:pt x="7896521" y="5056407"/>
                </a:moveTo>
                <a:lnTo>
                  <a:pt x="7909612" y="5071536"/>
                </a:lnTo>
                <a:lnTo>
                  <a:pt x="7937319" y="5096053"/>
                </a:lnTo>
                <a:lnTo>
                  <a:pt x="7964718" y="5109627"/>
                </a:lnTo>
                <a:lnTo>
                  <a:pt x="7903863" y="5059656"/>
                </a:lnTo>
                <a:close/>
                <a:moveTo>
                  <a:pt x="7701546" y="5048063"/>
                </a:moveTo>
                <a:lnTo>
                  <a:pt x="7706231" y="5053696"/>
                </a:lnTo>
                <a:lnTo>
                  <a:pt x="7707098" y="5054378"/>
                </a:lnTo>
                <a:lnTo>
                  <a:pt x="7741900" y="5068488"/>
                </a:lnTo>
                <a:lnTo>
                  <a:pt x="7733076" y="5061875"/>
                </a:lnTo>
                <a:close/>
                <a:moveTo>
                  <a:pt x="8783141" y="5021053"/>
                </a:moveTo>
                <a:cubicBezTo>
                  <a:pt x="8826098" y="5042491"/>
                  <a:pt x="8838632" y="5062733"/>
                  <a:pt x="8834163" y="5067493"/>
                </a:cubicBezTo>
                <a:cubicBezTo>
                  <a:pt x="8829691" y="5072255"/>
                  <a:pt x="8808211" y="5061538"/>
                  <a:pt x="8783141" y="5021053"/>
                </a:cubicBezTo>
                <a:close/>
                <a:moveTo>
                  <a:pt x="7218028" y="5014491"/>
                </a:moveTo>
                <a:lnTo>
                  <a:pt x="7217300" y="5016410"/>
                </a:lnTo>
                <a:lnTo>
                  <a:pt x="7228396" y="5032632"/>
                </a:lnTo>
                <a:lnTo>
                  <a:pt x="7252101" y="5048867"/>
                </a:lnTo>
                <a:cubicBezTo>
                  <a:pt x="7257623" y="5051853"/>
                  <a:pt x="7261666" y="5053448"/>
                  <a:pt x="7262190" y="5052541"/>
                </a:cubicBezTo>
                <a:cubicBezTo>
                  <a:pt x="7262885" y="5051331"/>
                  <a:pt x="7257316" y="5045666"/>
                  <a:pt x="7240623" y="5032906"/>
                </a:cubicBezTo>
                <a:cubicBezTo>
                  <a:pt x="7240623" y="5032906"/>
                  <a:pt x="7223321" y="5014341"/>
                  <a:pt x="7218028" y="5014491"/>
                </a:cubicBezTo>
                <a:close/>
                <a:moveTo>
                  <a:pt x="9973960" y="4872229"/>
                </a:moveTo>
                <a:lnTo>
                  <a:pt x="9977061" y="4876343"/>
                </a:lnTo>
                <a:lnTo>
                  <a:pt x="9973440" y="4872981"/>
                </a:lnTo>
                <a:close/>
                <a:moveTo>
                  <a:pt x="8105147" y="4865773"/>
                </a:moveTo>
                <a:lnTo>
                  <a:pt x="8107879" y="4869234"/>
                </a:lnTo>
                <a:lnTo>
                  <a:pt x="8113120" y="4873581"/>
                </a:lnTo>
                <a:lnTo>
                  <a:pt x="8124678" y="4882903"/>
                </a:lnTo>
                <a:lnTo>
                  <a:pt x="8110900" y="4869856"/>
                </a:lnTo>
                <a:cubicBezTo>
                  <a:pt x="8107384" y="4866735"/>
                  <a:pt x="8105300" y="4865191"/>
                  <a:pt x="8105147" y="4865773"/>
                </a:cubicBezTo>
                <a:close/>
                <a:moveTo>
                  <a:pt x="9162485" y="4824874"/>
                </a:moveTo>
                <a:lnTo>
                  <a:pt x="9175691" y="4834519"/>
                </a:lnTo>
                <a:lnTo>
                  <a:pt x="9184163" y="4845509"/>
                </a:lnTo>
                <a:cubicBezTo>
                  <a:pt x="9172939" y="4834847"/>
                  <a:pt x="9163077" y="4826074"/>
                  <a:pt x="9162485" y="4824874"/>
                </a:cubicBezTo>
                <a:close/>
                <a:moveTo>
                  <a:pt x="368327" y="4785757"/>
                </a:moveTo>
                <a:lnTo>
                  <a:pt x="402452" y="4794080"/>
                </a:lnTo>
                <a:lnTo>
                  <a:pt x="395147" y="4789632"/>
                </a:lnTo>
                <a:close/>
                <a:moveTo>
                  <a:pt x="9845877" y="4725920"/>
                </a:moveTo>
                <a:cubicBezTo>
                  <a:pt x="9841509" y="4724760"/>
                  <a:pt x="9839392" y="4726239"/>
                  <a:pt x="9838835" y="4729096"/>
                </a:cubicBezTo>
                <a:cubicBezTo>
                  <a:pt x="9837165" y="4737672"/>
                  <a:pt x="9849533" y="4758701"/>
                  <a:pt x="9857315" y="4758447"/>
                </a:cubicBezTo>
                <a:cubicBezTo>
                  <a:pt x="9873386" y="4773511"/>
                  <a:pt x="9878909" y="4756885"/>
                  <a:pt x="9845877" y="4725920"/>
                </a:cubicBezTo>
                <a:close/>
                <a:moveTo>
                  <a:pt x="8559962" y="4724320"/>
                </a:moveTo>
                <a:cubicBezTo>
                  <a:pt x="8594314" y="4738715"/>
                  <a:pt x="8603123" y="4756103"/>
                  <a:pt x="8596887" y="4757763"/>
                </a:cubicBezTo>
                <a:cubicBezTo>
                  <a:pt x="8594808" y="4758320"/>
                  <a:pt x="8591056" y="4757127"/>
                  <a:pt x="8586021" y="4753496"/>
                </a:cubicBezTo>
                <a:cubicBezTo>
                  <a:pt x="8579309" y="4748656"/>
                  <a:pt x="8570314" y="4739477"/>
                  <a:pt x="8559962" y="4724320"/>
                </a:cubicBezTo>
                <a:close/>
                <a:moveTo>
                  <a:pt x="9696642" y="4701213"/>
                </a:moveTo>
                <a:cubicBezTo>
                  <a:pt x="9699032" y="4699093"/>
                  <a:pt x="9699071" y="4701549"/>
                  <a:pt x="9699043" y="4705133"/>
                </a:cubicBezTo>
                <a:lnTo>
                  <a:pt x="9699405" y="4707064"/>
                </a:lnTo>
                <a:lnTo>
                  <a:pt x="9695501" y="4703474"/>
                </a:lnTo>
                <a:close/>
                <a:moveTo>
                  <a:pt x="9823219" y="4694619"/>
                </a:moveTo>
                <a:cubicBezTo>
                  <a:pt x="9812842" y="4694952"/>
                  <a:pt x="9817696" y="4711245"/>
                  <a:pt x="9828912" y="4710018"/>
                </a:cubicBezTo>
                <a:cubicBezTo>
                  <a:pt x="9840519" y="4720896"/>
                  <a:pt x="9833930" y="4704661"/>
                  <a:pt x="9823219" y="4694619"/>
                </a:cubicBezTo>
                <a:close/>
                <a:moveTo>
                  <a:pt x="9317466" y="4465320"/>
                </a:moveTo>
                <a:cubicBezTo>
                  <a:pt x="9317466" y="4465320"/>
                  <a:pt x="9337831" y="4469967"/>
                  <a:pt x="9359589" y="4478738"/>
                </a:cubicBezTo>
                <a:lnTo>
                  <a:pt x="9361469" y="4479714"/>
                </a:lnTo>
                <a:lnTo>
                  <a:pt x="9358587" y="4473127"/>
                </a:lnTo>
                <a:cubicBezTo>
                  <a:pt x="9358587" y="4473127"/>
                  <a:pt x="9397491" y="4486336"/>
                  <a:pt x="9405602" y="4502792"/>
                </a:cubicBezTo>
                <a:lnTo>
                  <a:pt x="9401346" y="4506931"/>
                </a:lnTo>
                <a:lnTo>
                  <a:pt x="9410064" y="4516936"/>
                </a:lnTo>
                <a:cubicBezTo>
                  <a:pt x="9408040" y="4528547"/>
                  <a:pt x="9399424" y="4534523"/>
                  <a:pt x="9388082" y="4536107"/>
                </a:cubicBezTo>
                <a:cubicBezTo>
                  <a:pt x="9354069" y="4540858"/>
                  <a:pt x="9295595" y="4506074"/>
                  <a:pt x="9317466" y="4465320"/>
                </a:cubicBezTo>
                <a:close/>
                <a:moveTo>
                  <a:pt x="0" y="4264715"/>
                </a:moveTo>
                <a:lnTo>
                  <a:pt x="20909" y="4278696"/>
                </a:lnTo>
                <a:cubicBezTo>
                  <a:pt x="48391" y="4292917"/>
                  <a:pt x="76381" y="4304776"/>
                  <a:pt x="101703" y="4316511"/>
                </a:cubicBezTo>
                <a:cubicBezTo>
                  <a:pt x="120951" y="4331431"/>
                  <a:pt x="156632" y="4347192"/>
                  <a:pt x="187916" y="4363578"/>
                </a:cubicBezTo>
                <a:lnTo>
                  <a:pt x="191819" y="4365960"/>
                </a:lnTo>
                <a:lnTo>
                  <a:pt x="194844" y="4366514"/>
                </a:lnTo>
                <a:lnTo>
                  <a:pt x="202523" y="4367887"/>
                </a:lnTo>
                <a:lnTo>
                  <a:pt x="203005" y="4368447"/>
                </a:lnTo>
                <a:lnTo>
                  <a:pt x="212800" y="4378759"/>
                </a:lnTo>
                <a:lnTo>
                  <a:pt x="228933" y="4388599"/>
                </a:lnTo>
                <a:cubicBezTo>
                  <a:pt x="239770" y="4397077"/>
                  <a:pt x="246901" y="4405685"/>
                  <a:pt x="247722" y="4414394"/>
                </a:cubicBezTo>
                <a:cubicBezTo>
                  <a:pt x="251007" y="4449237"/>
                  <a:pt x="179191" y="4365519"/>
                  <a:pt x="204796" y="4405162"/>
                </a:cubicBezTo>
                <a:lnTo>
                  <a:pt x="233556" y="4437853"/>
                </a:lnTo>
                <a:lnTo>
                  <a:pt x="254720" y="4439341"/>
                </a:lnTo>
                <a:lnTo>
                  <a:pt x="285648" y="4445539"/>
                </a:lnTo>
                <a:lnTo>
                  <a:pt x="334471" y="4491637"/>
                </a:lnTo>
                <a:lnTo>
                  <a:pt x="277410" y="4481323"/>
                </a:lnTo>
                <a:lnTo>
                  <a:pt x="277316" y="4488469"/>
                </a:lnTo>
                <a:lnTo>
                  <a:pt x="255480" y="4477655"/>
                </a:lnTo>
                <a:lnTo>
                  <a:pt x="196037" y="4467899"/>
                </a:lnTo>
                <a:lnTo>
                  <a:pt x="159221" y="4433400"/>
                </a:lnTo>
                <a:lnTo>
                  <a:pt x="176004" y="4434267"/>
                </a:lnTo>
                <a:lnTo>
                  <a:pt x="126978" y="4407931"/>
                </a:lnTo>
                <a:cubicBezTo>
                  <a:pt x="91762" y="4387850"/>
                  <a:pt x="60859" y="4369139"/>
                  <a:pt x="25173" y="4350504"/>
                </a:cubicBezTo>
                <a:lnTo>
                  <a:pt x="0" y="4338379"/>
                </a:lnTo>
                <a:close/>
                <a:moveTo>
                  <a:pt x="77447" y="4263645"/>
                </a:moveTo>
                <a:cubicBezTo>
                  <a:pt x="81989" y="4263600"/>
                  <a:pt x="88756" y="4263922"/>
                  <a:pt x="98207" y="4264695"/>
                </a:cubicBezTo>
                <a:lnTo>
                  <a:pt x="118715" y="4270141"/>
                </a:lnTo>
                <a:lnTo>
                  <a:pt x="132432" y="4286138"/>
                </a:lnTo>
                <a:lnTo>
                  <a:pt x="117698" y="4281831"/>
                </a:lnTo>
                <a:cubicBezTo>
                  <a:pt x="87555" y="4273320"/>
                  <a:pt x="54730" y="4263874"/>
                  <a:pt x="77447" y="4263645"/>
                </a:cubicBezTo>
                <a:close/>
                <a:moveTo>
                  <a:pt x="55752" y="4258210"/>
                </a:moveTo>
                <a:lnTo>
                  <a:pt x="56202" y="4258496"/>
                </a:lnTo>
                <a:lnTo>
                  <a:pt x="56677" y="4259375"/>
                </a:lnTo>
                <a:close/>
                <a:moveTo>
                  <a:pt x="214373" y="4247605"/>
                </a:moveTo>
                <a:lnTo>
                  <a:pt x="261527" y="4276111"/>
                </a:lnTo>
                <a:cubicBezTo>
                  <a:pt x="292661" y="4293701"/>
                  <a:pt x="323552" y="4310338"/>
                  <a:pt x="354052" y="4327231"/>
                </a:cubicBezTo>
                <a:lnTo>
                  <a:pt x="360050" y="4330731"/>
                </a:lnTo>
                <a:lnTo>
                  <a:pt x="367095" y="4324751"/>
                </a:lnTo>
                <a:cubicBezTo>
                  <a:pt x="367392" y="4321091"/>
                  <a:pt x="367693" y="4317432"/>
                  <a:pt x="375010" y="4318032"/>
                </a:cubicBezTo>
                <a:cubicBezTo>
                  <a:pt x="393914" y="4319576"/>
                  <a:pt x="412130" y="4323909"/>
                  <a:pt x="429663" y="4329368"/>
                </a:cubicBezTo>
                <a:lnTo>
                  <a:pt x="466730" y="4342677"/>
                </a:lnTo>
                <a:lnTo>
                  <a:pt x="479392" y="4337840"/>
                </a:lnTo>
                <a:cubicBezTo>
                  <a:pt x="484059" y="4332944"/>
                  <a:pt x="477426" y="4326146"/>
                  <a:pt x="432221" y="4318531"/>
                </a:cubicBezTo>
                <a:cubicBezTo>
                  <a:pt x="362418" y="4308375"/>
                  <a:pt x="411720" y="4333091"/>
                  <a:pt x="372775" y="4306437"/>
                </a:cubicBezTo>
                <a:cubicBezTo>
                  <a:pt x="399421" y="4324675"/>
                  <a:pt x="413994" y="4287992"/>
                  <a:pt x="399757" y="4269219"/>
                </a:cubicBezTo>
                <a:cubicBezTo>
                  <a:pt x="408978" y="4275531"/>
                  <a:pt x="290941" y="4262461"/>
                  <a:pt x="230528" y="4251162"/>
                </a:cubicBezTo>
                <a:close/>
                <a:moveTo>
                  <a:pt x="706939" y="4147157"/>
                </a:moveTo>
                <a:lnTo>
                  <a:pt x="705647" y="4149763"/>
                </a:lnTo>
                <a:cubicBezTo>
                  <a:pt x="705347" y="4153419"/>
                  <a:pt x="707632" y="4151765"/>
                  <a:pt x="710906" y="4149272"/>
                </a:cubicBezTo>
                <a:lnTo>
                  <a:pt x="712930" y="4148272"/>
                </a:lnTo>
                <a:close/>
                <a:moveTo>
                  <a:pt x="453496" y="4047592"/>
                </a:moveTo>
                <a:cubicBezTo>
                  <a:pt x="461301" y="4045530"/>
                  <a:pt x="476965" y="4056805"/>
                  <a:pt x="496440" y="4075282"/>
                </a:cubicBezTo>
                <a:lnTo>
                  <a:pt x="533851" y="4115597"/>
                </a:lnTo>
                <a:lnTo>
                  <a:pt x="503508" y="4110102"/>
                </a:lnTo>
                <a:lnTo>
                  <a:pt x="502656" y="4108464"/>
                </a:lnTo>
                <a:cubicBezTo>
                  <a:pt x="484469" y="4077303"/>
                  <a:pt x="461901" y="4045371"/>
                  <a:pt x="453496" y="4047592"/>
                </a:cubicBezTo>
                <a:close/>
                <a:moveTo>
                  <a:pt x="518960" y="3999263"/>
                </a:moveTo>
                <a:lnTo>
                  <a:pt x="540023" y="4015455"/>
                </a:lnTo>
                <a:lnTo>
                  <a:pt x="537181" y="4008019"/>
                </a:lnTo>
                <a:close/>
                <a:moveTo>
                  <a:pt x="276626" y="3987895"/>
                </a:moveTo>
                <a:cubicBezTo>
                  <a:pt x="271060" y="3988970"/>
                  <a:pt x="266269" y="3991563"/>
                  <a:pt x="263112" y="3996175"/>
                </a:cubicBezTo>
                <a:cubicBezTo>
                  <a:pt x="263112" y="3996175"/>
                  <a:pt x="302056" y="4022832"/>
                  <a:pt x="322772" y="4018949"/>
                </a:cubicBezTo>
                <a:cubicBezTo>
                  <a:pt x="327895" y="4015311"/>
                  <a:pt x="327783" y="4010528"/>
                  <a:pt x="324467" y="4005787"/>
                </a:cubicBezTo>
                <a:cubicBezTo>
                  <a:pt x="317004" y="3995125"/>
                  <a:pt x="293327" y="3984674"/>
                  <a:pt x="276626" y="3987895"/>
                </a:cubicBezTo>
                <a:close/>
                <a:moveTo>
                  <a:pt x="203197" y="3973015"/>
                </a:moveTo>
                <a:cubicBezTo>
                  <a:pt x="202836" y="3974616"/>
                  <a:pt x="201875" y="3978882"/>
                  <a:pt x="199957" y="3987419"/>
                </a:cubicBezTo>
                <a:cubicBezTo>
                  <a:pt x="199957" y="3987419"/>
                  <a:pt x="204276" y="3968213"/>
                  <a:pt x="203197" y="3973015"/>
                </a:cubicBezTo>
                <a:close/>
                <a:moveTo>
                  <a:pt x="469885" y="3931535"/>
                </a:moveTo>
                <a:lnTo>
                  <a:pt x="500325" y="3974235"/>
                </a:lnTo>
                <a:lnTo>
                  <a:pt x="529624" y="3996242"/>
                </a:lnTo>
                <a:lnTo>
                  <a:pt x="517074" y="3979022"/>
                </a:lnTo>
                <a:lnTo>
                  <a:pt x="495893" y="3950224"/>
                </a:lnTo>
                <a:close/>
                <a:moveTo>
                  <a:pt x="2" y="3899090"/>
                </a:moveTo>
                <a:lnTo>
                  <a:pt x="30160" y="3936607"/>
                </a:lnTo>
                <a:lnTo>
                  <a:pt x="50680" y="3956399"/>
                </a:lnTo>
                <a:lnTo>
                  <a:pt x="39704" y="3954051"/>
                </a:lnTo>
                <a:lnTo>
                  <a:pt x="75431" y="3978274"/>
                </a:lnTo>
                <a:cubicBezTo>
                  <a:pt x="129024" y="4014899"/>
                  <a:pt x="169456" y="4044018"/>
                  <a:pt x="146362" y="4035944"/>
                </a:cubicBezTo>
                <a:lnTo>
                  <a:pt x="141323" y="4033590"/>
                </a:lnTo>
                <a:lnTo>
                  <a:pt x="158373" y="4047610"/>
                </a:lnTo>
                <a:lnTo>
                  <a:pt x="77181" y="4032907"/>
                </a:lnTo>
                <a:lnTo>
                  <a:pt x="79947" y="4029024"/>
                </a:lnTo>
                <a:cubicBezTo>
                  <a:pt x="82159" y="4024407"/>
                  <a:pt x="82543" y="4020691"/>
                  <a:pt x="79885" y="4019147"/>
                </a:cubicBezTo>
                <a:lnTo>
                  <a:pt x="61243" y="3993066"/>
                </a:lnTo>
                <a:lnTo>
                  <a:pt x="0" y="3959592"/>
                </a:lnTo>
                <a:lnTo>
                  <a:pt x="0" y="3927131"/>
                </a:lnTo>
                <a:lnTo>
                  <a:pt x="2" y="3927131"/>
                </a:lnTo>
                <a:close/>
                <a:moveTo>
                  <a:pt x="0" y="3851096"/>
                </a:moveTo>
                <a:lnTo>
                  <a:pt x="17264" y="3861112"/>
                </a:lnTo>
                <a:cubicBezTo>
                  <a:pt x="31058" y="3869805"/>
                  <a:pt x="40045" y="3876567"/>
                  <a:pt x="39491" y="3879142"/>
                </a:cubicBezTo>
                <a:lnTo>
                  <a:pt x="0" y="3873939"/>
                </a:lnTo>
                <a:close/>
                <a:moveTo>
                  <a:pt x="116661" y="3836717"/>
                </a:moveTo>
                <a:lnTo>
                  <a:pt x="165626" y="3883610"/>
                </a:lnTo>
                <a:cubicBezTo>
                  <a:pt x="201755" y="3918863"/>
                  <a:pt x="233803" y="3950215"/>
                  <a:pt x="236455" y="3945663"/>
                </a:cubicBezTo>
                <a:cubicBezTo>
                  <a:pt x="237779" y="3943386"/>
                  <a:pt x="231810" y="3932035"/>
                  <a:pt x="224112" y="3918253"/>
                </a:cubicBezTo>
                <a:lnTo>
                  <a:pt x="204860" y="3882623"/>
                </a:lnTo>
                <a:lnTo>
                  <a:pt x="203111" y="3882029"/>
                </a:lnTo>
                <a:cubicBezTo>
                  <a:pt x="175036" y="3869394"/>
                  <a:pt x="147544" y="3854440"/>
                  <a:pt x="120255" y="3838802"/>
                </a:cubicBezTo>
                <a:close/>
                <a:moveTo>
                  <a:pt x="820309" y="3815613"/>
                </a:moveTo>
                <a:lnTo>
                  <a:pt x="848429" y="3836839"/>
                </a:lnTo>
                <a:lnTo>
                  <a:pt x="848219" y="3840861"/>
                </a:lnTo>
                <a:lnTo>
                  <a:pt x="871149" y="3844541"/>
                </a:lnTo>
                <a:lnTo>
                  <a:pt x="874555" y="3840962"/>
                </a:lnTo>
                <a:lnTo>
                  <a:pt x="885282" y="3828106"/>
                </a:lnTo>
                <a:close/>
                <a:moveTo>
                  <a:pt x="562063" y="3749208"/>
                </a:moveTo>
                <a:cubicBezTo>
                  <a:pt x="561292" y="3747093"/>
                  <a:pt x="562626" y="3747448"/>
                  <a:pt x="566853" y="3751112"/>
                </a:cubicBezTo>
                <a:lnTo>
                  <a:pt x="587703" y="3771581"/>
                </a:lnTo>
                <a:lnTo>
                  <a:pt x="574760" y="3769175"/>
                </a:lnTo>
                <a:lnTo>
                  <a:pt x="569888" y="3762125"/>
                </a:lnTo>
                <a:cubicBezTo>
                  <a:pt x="565704" y="3755906"/>
                  <a:pt x="562832" y="3751323"/>
                  <a:pt x="562063" y="3749208"/>
                </a:cubicBezTo>
                <a:close/>
                <a:moveTo>
                  <a:pt x="768818" y="3727837"/>
                </a:moveTo>
                <a:lnTo>
                  <a:pt x="768735" y="3728094"/>
                </a:lnTo>
                <a:lnTo>
                  <a:pt x="768919" y="3728144"/>
                </a:lnTo>
                <a:close/>
                <a:moveTo>
                  <a:pt x="421839" y="3694664"/>
                </a:moveTo>
                <a:cubicBezTo>
                  <a:pt x="423980" y="3688695"/>
                  <a:pt x="441252" y="3702122"/>
                  <a:pt x="465064" y="3723941"/>
                </a:cubicBezTo>
                <a:lnTo>
                  <a:pt x="497491" y="3754808"/>
                </a:lnTo>
                <a:lnTo>
                  <a:pt x="454408" y="3746800"/>
                </a:lnTo>
                <a:lnTo>
                  <a:pt x="444861" y="3735405"/>
                </a:lnTo>
                <a:cubicBezTo>
                  <a:pt x="438771" y="3728258"/>
                  <a:pt x="433991" y="3722776"/>
                  <a:pt x="431048" y="3719539"/>
                </a:cubicBezTo>
                <a:cubicBezTo>
                  <a:pt x="423480" y="3705482"/>
                  <a:pt x="420770" y="3697648"/>
                  <a:pt x="421839" y="3694664"/>
                </a:cubicBezTo>
                <a:close/>
                <a:moveTo>
                  <a:pt x="8754891" y="3596853"/>
                </a:moveTo>
                <a:cubicBezTo>
                  <a:pt x="8755371" y="3593410"/>
                  <a:pt x="8753448" y="3607189"/>
                  <a:pt x="8753448" y="3607189"/>
                </a:cubicBezTo>
                <a:lnTo>
                  <a:pt x="8759925" y="3623218"/>
                </a:lnTo>
                <a:lnTo>
                  <a:pt x="8790744" y="3653096"/>
                </a:lnTo>
                <a:lnTo>
                  <a:pt x="8776552" y="3625842"/>
                </a:lnTo>
                <a:cubicBezTo>
                  <a:pt x="8770143" y="3618115"/>
                  <a:pt x="8762266" y="3611863"/>
                  <a:pt x="8753448" y="3607189"/>
                </a:cubicBezTo>
                <a:cubicBezTo>
                  <a:pt x="8754303" y="3601066"/>
                  <a:pt x="8754730" y="3598003"/>
                  <a:pt x="8754891" y="3596853"/>
                </a:cubicBezTo>
                <a:close/>
                <a:moveTo>
                  <a:pt x="221618" y="3590176"/>
                </a:moveTo>
                <a:lnTo>
                  <a:pt x="231357" y="3590474"/>
                </a:lnTo>
                <a:lnTo>
                  <a:pt x="240591" y="3604877"/>
                </a:lnTo>
                <a:lnTo>
                  <a:pt x="319946" y="3720570"/>
                </a:lnTo>
                <a:lnTo>
                  <a:pt x="310077" y="3718634"/>
                </a:lnTo>
                <a:close/>
                <a:moveTo>
                  <a:pt x="8732067" y="3567338"/>
                </a:moveTo>
                <a:cubicBezTo>
                  <a:pt x="8731930" y="3568432"/>
                  <a:pt x="8731562" y="3571357"/>
                  <a:pt x="8730824" y="3577196"/>
                </a:cubicBezTo>
                <a:cubicBezTo>
                  <a:pt x="8730824" y="3577196"/>
                  <a:pt x="8732483" y="3564053"/>
                  <a:pt x="8732067" y="3567338"/>
                </a:cubicBezTo>
                <a:close/>
                <a:moveTo>
                  <a:pt x="8700667" y="3552903"/>
                </a:moveTo>
                <a:cubicBezTo>
                  <a:pt x="8701757" y="3553478"/>
                  <a:pt x="8704658" y="3555018"/>
                  <a:pt x="8710458" y="3558091"/>
                </a:cubicBezTo>
                <a:cubicBezTo>
                  <a:pt x="8710458" y="3558091"/>
                  <a:pt x="8697405" y="3551173"/>
                  <a:pt x="8700667" y="3552903"/>
                </a:cubicBezTo>
                <a:close/>
                <a:moveTo>
                  <a:pt x="826264" y="3489746"/>
                </a:moveTo>
                <a:cubicBezTo>
                  <a:pt x="841947" y="3492392"/>
                  <a:pt x="856864" y="3498087"/>
                  <a:pt x="870188" y="3507204"/>
                </a:cubicBezTo>
                <a:lnTo>
                  <a:pt x="817512" y="3508824"/>
                </a:lnTo>
                <a:lnTo>
                  <a:pt x="810725" y="3498520"/>
                </a:lnTo>
                <a:lnTo>
                  <a:pt x="805376" y="3490101"/>
                </a:lnTo>
                <a:close/>
                <a:moveTo>
                  <a:pt x="385319" y="3420588"/>
                </a:moveTo>
                <a:lnTo>
                  <a:pt x="385509" y="3420848"/>
                </a:lnTo>
                <a:lnTo>
                  <a:pt x="385320" y="3420856"/>
                </a:lnTo>
                <a:close/>
                <a:moveTo>
                  <a:pt x="385299" y="3407376"/>
                </a:moveTo>
                <a:cubicBezTo>
                  <a:pt x="397317" y="3409964"/>
                  <a:pt x="407621" y="3412180"/>
                  <a:pt x="407621" y="3412180"/>
                </a:cubicBezTo>
                <a:lnTo>
                  <a:pt x="401543" y="3415488"/>
                </a:lnTo>
                <a:lnTo>
                  <a:pt x="395357" y="3411106"/>
                </a:lnTo>
                <a:lnTo>
                  <a:pt x="385301" y="3408330"/>
                </a:lnTo>
                <a:close/>
                <a:moveTo>
                  <a:pt x="9488096" y="3339707"/>
                </a:moveTo>
                <a:cubicBezTo>
                  <a:pt x="9484851" y="3340656"/>
                  <a:pt x="9476189" y="3343191"/>
                  <a:pt x="9458871" y="3348261"/>
                </a:cubicBezTo>
                <a:cubicBezTo>
                  <a:pt x="9458871" y="3348261"/>
                  <a:pt x="9454635" y="3348380"/>
                  <a:pt x="9449339" y="3348527"/>
                </a:cubicBezTo>
                <a:lnTo>
                  <a:pt x="9441722" y="3348741"/>
                </a:lnTo>
                <a:lnTo>
                  <a:pt x="9458871" y="3348261"/>
                </a:lnTo>
                <a:cubicBezTo>
                  <a:pt x="9458871" y="3348261"/>
                  <a:pt x="9497839" y="3336860"/>
                  <a:pt x="9488096" y="3339707"/>
                </a:cubicBezTo>
                <a:close/>
                <a:moveTo>
                  <a:pt x="520208" y="3247068"/>
                </a:moveTo>
                <a:cubicBezTo>
                  <a:pt x="524906" y="3247676"/>
                  <a:pt x="558354" y="3302312"/>
                  <a:pt x="538340" y="3289810"/>
                </a:cubicBezTo>
                <a:cubicBezTo>
                  <a:pt x="522810" y="3284488"/>
                  <a:pt x="533280" y="3274192"/>
                  <a:pt x="528133" y="3268957"/>
                </a:cubicBezTo>
                <a:cubicBezTo>
                  <a:pt x="520267" y="3252664"/>
                  <a:pt x="518640" y="3246864"/>
                  <a:pt x="520208" y="3247068"/>
                </a:cubicBezTo>
                <a:close/>
                <a:moveTo>
                  <a:pt x="8707122" y="3212882"/>
                </a:moveTo>
                <a:cubicBezTo>
                  <a:pt x="8737896" y="3233869"/>
                  <a:pt x="8743045" y="3252664"/>
                  <a:pt x="8736602" y="3253045"/>
                </a:cubicBezTo>
                <a:cubicBezTo>
                  <a:pt x="8734453" y="3253173"/>
                  <a:pt x="8731016" y="3251253"/>
                  <a:pt x="8726811" y="3246688"/>
                </a:cubicBezTo>
                <a:cubicBezTo>
                  <a:pt x="8721203" y="3240599"/>
                  <a:pt x="8714229" y="3229805"/>
                  <a:pt x="8707122" y="3212882"/>
                </a:cubicBezTo>
                <a:close/>
                <a:moveTo>
                  <a:pt x="215213" y="3197679"/>
                </a:moveTo>
                <a:cubicBezTo>
                  <a:pt x="215213" y="3197679"/>
                  <a:pt x="214965" y="3214095"/>
                  <a:pt x="221484" y="3217477"/>
                </a:cubicBezTo>
                <a:cubicBezTo>
                  <a:pt x="226642" y="3220154"/>
                  <a:pt x="229448" y="3220060"/>
                  <a:pt x="230602" y="3218460"/>
                </a:cubicBezTo>
                <a:cubicBezTo>
                  <a:pt x="231756" y="3216861"/>
                  <a:pt x="231255" y="3213757"/>
                  <a:pt x="229799" y="3210418"/>
                </a:cubicBezTo>
                <a:cubicBezTo>
                  <a:pt x="226890" y="3203738"/>
                  <a:pt x="220162" y="3196111"/>
                  <a:pt x="215213" y="3197679"/>
                </a:cubicBezTo>
                <a:close/>
                <a:moveTo>
                  <a:pt x="8221954" y="3196688"/>
                </a:moveTo>
                <a:lnTo>
                  <a:pt x="8221270" y="3198078"/>
                </a:lnTo>
                <a:lnTo>
                  <a:pt x="8274854" y="3273285"/>
                </a:lnTo>
                <a:lnTo>
                  <a:pt x="8258788" y="3277071"/>
                </a:lnTo>
                <a:lnTo>
                  <a:pt x="8248673" y="3276604"/>
                </a:lnTo>
                <a:lnTo>
                  <a:pt x="8220123" y="3239567"/>
                </a:lnTo>
                <a:lnTo>
                  <a:pt x="8222084" y="3247997"/>
                </a:lnTo>
                <a:cubicBezTo>
                  <a:pt x="8224160" y="3251173"/>
                  <a:pt x="8231123" y="3259623"/>
                  <a:pt x="8239439" y="3269613"/>
                </a:cubicBezTo>
                <a:lnTo>
                  <a:pt x="8258127" y="3292239"/>
                </a:lnTo>
                <a:lnTo>
                  <a:pt x="8272489" y="3302736"/>
                </a:lnTo>
                <a:lnTo>
                  <a:pt x="8329940" y="3321077"/>
                </a:lnTo>
                <a:lnTo>
                  <a:pt x="8287369" y="3271173"/>
                </a:lnTo>
                <a:cubicBezTo>
                  <a:pt x="8255477" y="3233844"/>
                  <a:pt x="8224740" y="3198164"/>
                  <a:pt x="8221954" y="3196688"/>
                </a:cubicBezTo>
                <a:close/>
                <a:moveTo>
                  <a:pt x="8978648" y="3128062"/>
                </a:moveTo>
                <a:lnTo>
                  <a:pt x="8990199" y="3134588"/>
                </a:lnTo>
                <a:lnTo>
                  <a:pt x="9016856" y="3147208"/>
                </a:lnTo>
                <a:lnTo>
                  <a:pt x="9055704" y="3194572"/>
                </a:lnTo>
                <a:lnTo>
                  <a:pt x="9094283" y="3245828"/>
                </a:lnTo>
                <a:lnTo>
                  <a:pt x="9077991" y="3236978"/>
                </a:lnTo>
                <a:lnTo>
                  <a:pt x="9064794" y="3228548"/>
                </a:lnTo>
                <a:close/>
                <a:moveTo>
                  <a:pt x="8252442" y="3103541"/>
                </a:moveTo>
                <a:lnTo>
                  <a:pt x="8287214" y="3143168"/>
                </a:lnTo>
                <a:cubicBezTo>
                  <a:pt x="8308783" y="3165157"/>
                  <a:pt x="8329149" y="3184263"/>
                  <a:pt x="8346732" y="3201890"/>
                </a:cubicBezTo>
                <a:cubicBezTo>
                  <a:pt x="8377657" y="3244596"/>
                  <a:pt x="8446690" y="3299189"/>
                  <a:pt x="8464111" y="3341658"/>
                </a:cubicBezTo>
                <a:cubicBezTo>
                  <a:pt x="8466842" y="3351413"/>
                  <a:pt x="8460691" y="3366157"/>
                  <a:pt x="8466261" y="3369111"/>
                </a:cubicBezTo>
                <a:lnTo>
                  <a:pt x="8482979" y="3389445"/>
                </a:lnTo>
                <a:lnTo>
                  <a:pt x="8569365" y="3447295"/>
                </a:lnTo>
                <a:lnTo>
                  <a:pt x="8643687" y="3513374"/>
                </a:lnTo>
                <a:lnTo>
                  <a:pt x="8639472" y="3508176"/>
                </a:lnTo>
                <a:cubicBezTo>
                  <a:pt x="8542951" y="3392447"/>
                  <a:pt x="8444024" y="3279772"/>
                  <a:pt x="8337612" y="3172130"/>
                </a:cubicBezTo>
                <a:cubicBezTo>
                  <a:pt x="8332519" y="3167356"/>
                  <a:pt x="8323740" y="3156815"/>
                  <a:pt x="8313071" y="3143759"/>
                </a:cubicBezTo>
                <a:lnTo>
                  <a:pt x="8308381" y="3138077"/>
                </a:lnTo>
                <a:lnTo>
                  <a:pt x="8305053" y="3135920"/>
                </a:lnTo>
                <a:cubicBezTo>
                  <a:pt x="8282734" y="3121307"/>
                  <a:pt x="8264441" y="3109565"/>
                  <a:pt x="8254303" y="3104596"/>
                </a:cubicBezTo>
                <a:close/>
                <a:moveTo>
                  <a:pt x="399527" y="3099791"/>
                </a:moveTo>
                <a:lnTo>
                  <a:pt x="418237" y="3106199"/>
                </a:lnTo>
                <a:lnTo>
                  <a:pt x="430948" y="3126693"/>
                </a:lnTo>
                <a:cubicBezTo>
                  <a:pt x="440719" y="3142853"/>
                  <a:pt x="446048" y="3152308"/>
                  <a:pt x="443476" y="3149692"/>
                </a:cubicBezTo>
                <a:cubicBezTo>
                  <a:pt x="434844" y="3147022"/>
                  <a:pt x="421568" y="3130901"/>
                  <a:pt x="407031" y="3110660"/>
                </a:cubicBezTo>
                <a:close/>
                <a:moveTo>
                  <a:pt x="8441199" y="3063624"/>
                </a:moveTo>
                <a:cubicBezTo>
                  <a:pt x="8442287" y="3064200"/>
                  <a:pt x="8445187" y="3065738"/>
                  <a:pt x="8450989" y="3068813"/>
                </a:cubicBezTo>
                <a:cubicBezTo>
                  <a:pt x="8450989" y="3068813"/>
                  <a:pt x="8437935" y="3061893"/>
                  <a:pt x="8441199" y="3063624"/>
                </a:cubicBezTo>
                <a:close/>
                <a:moveTo>
                  <a:pt x="10197501" y="3057157"/>
                </a:moveTo>
                <a:lnTo>
                  <a:pt x="10224181" y="3087432"/>
                </a:lnTo>
                <a:lnTo>
                  <a:pt x="10226738" y="3090211"/>
                </a:lnTo>
                <a:lnTo>
                  <a:pt x="10222842" y="3090030"/>
                </a:lnTo>
                <a:close/>
                <a:moveTo>
                  <a:pt x="9398352" y="3048642"/>
                </a:moveTo>
                <a:cubicBezTo>
                  <a:pt x="9398352" y="3048642"/>
                  <a:pt x="9401235" y="3063572"/>
                  <a:pt x="9400514" y="3059838"/>
                </a:cubicBezTo>
                <a:cubicBezTo>
                  <a:pt x="9400274" y="3058595"/>
                  <a:pt x="9399634" y="3055279"/>
                  <a:pt x="9398352" y="3048642"/>
                </a:cubicBezTo>
                <a:close/>
                <a:moveTo>
                  <a:pt x="8214555" y="3045972"/>
                </a:moveTo>
                <a:lnTo>
                  <a:pt x="8216162" y="3058647"/>
                </a:lnTo>
                <a:lnTo>
                  <a:pt x="8228644" y="3066454"/>
                </a:lnTo>
                <a:lnTo>
                  <a:pt x="8261613" y="3083580"/>
                </a:lnTo>
                <a:lnTo>
                  <a:pt x="8240755" y="3061200"/>
                </a:lnTo>
                <a:cubicBezTo>
                  <a:pt x="8229716" y="3051064"/>
                  <a:pt x="8220383" y="3044906"/>
                  <a:pt x="8214555" y="3045972"/>
                </a:cubicBezTo>
                <a:close/>
                <a:moveTo>
                  <a:pt x="594071" y="3044526"/>
                </a:moveTo>
                <a:cubicBezTo>
                  <a:pt x="577680" y="3038328"/>
                  <a:pt x="577594" y="3048712"/>
                  <a:pt x="604279" y="3065380"/>
                </a:cubicBezTo>
                <a:cubicBezTo>
                  <a:pt x="608354" y="3069524"/>
                  <a:pt x="610074" y="3070620"/>
                  <a:pt x="610283" y="3069850"/>
                </a:cubicBezTo>
                <a:cubicBezTo>
                  <a:pt x="610493" y="3069082"/>
                  <a:pt x="609191" y="3066446"/>
                  <a:pt x="607220" y="3063132"/>
                </a:cubicBezTo>
                <a:cubicBezTo>
                  <a:pt x="603271" y="3056501"/>
                  <a:pt x="596644" y="3047143"/>
                  <a:pt x="594071" y="3044526"/>
                </a:cubicBezTo>
                <a:close/>
                <a:moveTo>
                  <a:pt x="9367354" y="3029285"/>
                </a:moveTo>
                <a:lnTo>
                  <a:pt x="9398352" y="3048642"/>
                </a:lnTo>
                <a:lnTo>
                  <a:pt x="9372538" y="3034677"/>
                </a:lnTo>
                <a:close/>
                <a:moveTo>
                  <a:pt x="8943098" y="2950461"/>
                </a:moveTo>
                <a:cubicBezTo>
                  <a:pt x="8948312" y="2951372"/>
                  <a:pt x="8960706" y="2947092"/>
                  <a:pt x="8958519" y="2959604"/>
                </a:cubicBezTo>
                <a:cubicBezTo>
                  <a:pt x="8952869" y="2958615"/>
                  <a:pt x="8948739" y="2957893"/>
                  <a:pt x="8946162" y="2956637"/>
                </a:cubicBezTo>
                <a:cubicBezTo>
                  <a:pt x="8943581" y="2955381"/>
                  <a:pt x="8942552" y="2953589"/>
                  <a:pt x="8943098" y="2950461"/>
                </a:cubicBezTo>
                <a:close/>
                <a:moveTo>
                  <a:pt x="8927679" y="2941317"/>
                </a:moveTo>
                <a:cubicBezTo>
                  <a:pt x="8932895" y="2942229"/>
                  <a:pt x="8945287" y="2937949"/>
                  <a:pt x="8943098" y="2950461"/>
                </a:cubicBezTo>
                <a:cubicBezTo>
                  <a:pt x="8937450" y="2949472"/>
                  <a:pt x="8933320" y="2948751"/>
                  <a:pt x="8930739" y="2947496"/>
                </a:cubicBezTo>
                <a:cubicBezTo>
                  <a:pt x="8928162" y="2946239"/>
                  <a:pt x="8927130" y="2944445"/>
                  <a:pt x="8927679" y="2941317"/>
                </a:cubicBezTo>
                <a:close/>
                <a:moveTo>
                  <a:pt x="8888554" y="2914061"/>
                </a:moveTo>
                <a:cubicBezTo>
                  <a:pt x="8904199" y="2916796"/>
                  <a:pt x="8919435" y="2926981"/>
                  <a:pt x="8927679" y="2941317"/>
                </a:cubicBezTo>
                <a:cubicBezTo>
                  <a:pt x="8917360" y="2936290"/>
                  <a:pt x="8909595" y="2933319"/>
                  <a:pt x="8903402" y="2929687"/>
                </a:cubicBezTo>
                <a:cubicBezTo>
                  <a:pt x="8897205" y="2926053"/>
                  <a:pt x="8892586" y="2921754"/>
                  <a:pt x="8888554" y="2914061"/>
                </a:cubicBezTo>
                <a:close/>
                <a:moveTo>
                  <a:pt x="8988341" y="2904069"/>
                </a:moveTo>
                <a:lnTo>
                  <a:pt x="8984189" y="2904991"/>
                </a:lnTo>
                <a:cubicBezTo>
                  <a:pt x="8983915" y="2906555"/>
                  <a:pt x="8988682" y="2910678"/>
                  <a:pt x="8996223" y="2916127"/>
                </a:cubicBezTo>
                <a:lnTo>
                  <a:pt x="9013549" y="2927652"/>
                </a:lnTo>
                <a:lnTo>
                  <a:pt x="9004731" y="2912772"/>
                </a:lnTo>
                <a:lnTo>
                  <a:pt x="8991789" y="2907207"/>
                </a:lnTo>
                <a:close/>
                <a:moveTo>
                  <a:pt x="477376" y="2868215"/>
                </a:moveTo>
                <a:cubicBezTo>
                  <a:pt x="477325" y="2869716"/>
                  <a:pt x="477183" y="2873715"/>
                  <a:pt x="476898" y="2881717"/>
                </a:cubicBezTo>
                <a:cubicBezTo>
                  <a:pt x="467197" y="2903269"/>
                  <a:pt x="498258" y="2913916"/>
                  <a:pt x="504263" y="2920021"/>
                </a:cubicBezTo>
                <a:cubicBezTo>
                  <a:pt x="509236" y="2946026"/>
                  <a:pt x="535832" y="2973074"/>
                  <a:pt x="557280" y="2994888"/>
                </a:cubicBezTo>
                <a:cubicBezTo>
                  <a:pt x="558498" y="3004418"/>
                  <a:pt x="559107" y="3009184"/>
                  <a:pt x="559335" y="3010970"/>
                </a:cubicBezTo>
                <a:cubicBezTo>
                  <a:pt x="560020" y="3016332"/>
                  <a:pt x="557280" y="2994888"/>
                  <a:pt x="557280" y="2994888"/>
                </a:cubicBezTo>
                <a:cubicBezTo>
                  <a:pt x="546216" y="2973162"/>
                  <a:pt x="530861" y="2947072"/>
                  <a:pt x="504263" y="2920021"/>
                </a:cubicBezTo>
                <a:cubicBezTo>
                  <a:pt x="515607" y="2908869"/>
                  <a:pt x="482815" y="2898208"/>
                  <a:pt x="476898" y="2881717"/>
                </a:cubicBezTo>
                <a:cubicBezTo>
                  <a:pt x="476898" y="2881717"/>
                  <a:pt x="477538" y="2863714"/>
                  <a:pt x="477376" y="2868215"/>
                </a:cubicBezTo>
                <a:close/>
                <a:moveTo>
                  <a:pt x="8328367" y="2861328"/>
                </a:moveTo>
                <a:lnTo>
                  <a:pt x="8329567" y="2863647"/>
                </a:lnTo>
                <a:lnTo>
                  <a:pt x="8333094" y="2867796"/>
                </a:lnTo>
                <a:close/>
                <a:moveTo>
                  <a:pt x="9493495" y="2858914"/>
                </a:moveTo>
                <a:lnTo>
                  <a:pt x="9514967" y="2880952"/>
                </a:lnTo>
                <a:lnTo>
                  <a:pt x="9524690" y="2904695"/>
                </a:lnTo>
                <a:cubicBezTo>
                  <a:pt x="9508523" y="2881036"/>
                  <a:pt x="9493808" y="2861436"/>
                  <a:pt x="9493495" y="2858914"/>
                </a:cubicBezTo>
                <a:close/>
                <a:moveTo>
                  <a:pt x="8713963" y="2850157"/>
                </a:moveTo>
                <a:lnTo>
                  <a:pt x="8779461" y="2897138"/>
                </a:lnTo>
                <a:lnTo>
                  <a:pt x="8830968" y="2928226"/>
                </a:lnTo>
                <a:lnTo>
                  <a:pt x="8935175" y="3047618"/>
                </a:lnTo>
                <a:lnTo>
                  <a:pt x="8950586" y="3066407"/>
                </a:lnTo>
                <a:lnTo>
                  <a:pt x="8937183" y="3058698"/>
                </a:lnTo>
                <a:cubicBezTo>
                  <a:pt x="8917087" y="3046856"/>
                  <a:pt x="8906005" y="3040757"/>
                  <a:pt x="8900955" y="3038730"/>
                </a:cubicBezTo>
                <a:lnTo>
                  <a:pt x="8900946" y="3040594"/>
                </a:lnTo>
                <a:lnTo>
                  <a:pt x="8849613" y="2983395"/>
                </a:lnTo>
                <a:cubicBezTo>
                  <a:pt x="8812024" y="2945124"/>
                  <a:pt x="8774064" y="2909771"/>
                  <a:pt x="8735399" y="2876120"/>
                </a:cubicBezTo>
                <a:close/>
                <a:moveTo>
                  <a:pt x="0" y="2841909"/>
                </a:moveTo>
                <a:lnTo>
                  <a:pt x="16762" y="2854804"/>
                </a:lnTo>
                <a:cubicBezTo>
                  <a:pt x="48338" y="2884287"/>
                  <a:pt x="45661" y="2889445"/>
                  <a:pt x="29352" y="2882018"/>
                </a:cubicBezTo>
                <a:lnTo>
                  <a:pt x="0" y="2864541"/>
                </a:lnTo>
                <a:close/>
                <a:moveTo>
                  <a:pt x="434570" y="2831603"/>
                </a:moveTo>
                <a:cubicBezTo>
                  <a:pt x="430936" y="2829626"/>
                  <a:pt x="447400" y="2839500"/>
                  <a:pt x="451261" y="2843424"/>
                </a:cubicBezTo>
                <a:cubicBezTo>
                  <a:pt x="451261" y="2843424"/>
                  <a:pt x="451261" y="2843424"/>
                  <a:pt x="446114" y="2838191"/>
                </a:cubicBezTo>
                <a:cubicBezTo>
                  <a:pt x="439226" y="2834239"/>
                  <a:pt x="435783" y="2832263"/>
                  <a:pt x="434570" y="2831603"/>
                </a:cubicBezTo>
                <a:close/>
                <a:moveTo>
                  <a:pt x="7357" y="2825107"/>
                </a:moveTo>
                <a:cubicBezTo>
                  <a:pt x="10613" y="2826797"/>
                  <a:pt x="19816" y="2833640"/>
                  <a:pt x="25626" y="2838720"/>
                </a:cubicBezTo>
                <a:cubicBezTo>
                  <a:pt x="28528" y="2841261"/>
                  <a:pt x="30583" y="2843362"/>
                  <a:pt x="30623" y="2844159"/>
                </a:cubicBezTo>
                <a:cubicBezTo>
                  <a:pt x="30661" y="2844956"/>
                  <a:pt x="28685" y="2844447"/>
                  <a:pt x="23527" y="2841770"/>
                </a:cubicBezTo>
                <a:lnTo>
                  <a:pt x="0" y="2831426"/>
                </a:lnTo>
                <a:lnTo>
                  <a:pt x="0" y="2828949"/>
                </a:lnTo>
                <a:close/>
                <a:moveTo>
                  <a:pt x="9277864" y="2821301"/>
                </a:moveTo>
                <a:lnTo>
                  <a:pt x="9385843" y="2935850"/>
                </a:lnTo>
                <a:lnTo>
                  <a:pt x="9411642" y="2975936"/>
                </a:lnTo>
                <a:lnTo>
                  <a:pt x="9454683" y="3039756"/>
                </a:lnTo>
                <a:lnTo>
                  <a:pt x="9458087" y="3049618"/>
                </a:lnTo>
                <a:lnTo>
                  <a:pt x="9488754" y="3090268"/>
                </a:lnTo>
                <a:lnTo>
                  <a:pt x="9535752" y="3159956"/>
                </a:lnTo>
                <a:cubicBezTo>
                  <a:pt x="9575738" y="3219024"/>
                  <a:pt x="9612535" y="3274978"/>
                  <a:pt x="9640738" y="3325276"/>
                </a:cubicBezTo>
                <a:cubicBezTo>
                  <a:pt x="9546325" y="3209344"/>
                  <a:pt x="9445717" y="3069748"/>
                  <a:pt x="9344219" y="2921492"/>
                </a:cubicBezTo>
                <a:close/>
                <a:moveTo>
                  <a:pt x="10004810" y="2807200"/>
                </a:moveTo>
                <a:lnTo>
                  <a:pt x="10060983" y="2855698"/>
                </a:lnTo>
                <a:cubicBezTo>
                  <a:pt x="10083584" y="2876830"/>
                  <a:pt x="10105053" y="2900101"/>
                  <a:pt x="10121733" y="2926797"/>
                </a:cubicBezTo>
                <a:cubicBezTo>
                  <a:pt x="10121733" y="2926797"/>
                  <a:pt x="10119064" y="2931846"/>
                  <a:pt x="10116946" y="2938672"/>
                </a:cubicBezTo>
                <a:lnTo>
                  <a:pt x="10116093" y="2951557"/>
                </a:lnTo>
                <a:close/>
                <a:moveTo>
                  <a:pt x="8698741" y="2795964"/>
                </a:moveTo>
                <a:lnTo>
                  <a:pt x="8727189" y="2813917"/>
                </a:lnTo>
                <a:lnTo>
                  <a:pt x="8711765" y="2805614"/>
                </a:lnTo>
                <a:lnTo>
                  <a:pt x="8704082" y="2801520"/>
                </a:lnTo>
                <a:close/>
                <a:moveTo>
                  <a:pt x="8684306" y="2788827"/>
                </a:moveTo>
                <a:cubicBezTo>
                  <a:pt x="8684306" y="2788827"/>
                  <a:pt x="8685395" y="2799901"/>
                  <a:pt x="8685123" y="2797133"/>
                </a:cubicBezTo>
                <a:cubicBezTo>
                  <a:pt x="8685034" y="2796208"/>
                  <a:pt x="8684792" y="2793748"/>
                  <a:pt x="8684306" y="2788827"/>
                </a:cubicBezTo>
                <a:close/>
                <a:moveTo>
                  <a:pt x="8659733" y="2770565"/>
                </a:moveTo>
                <a:cubicBezTo>
                  <a:pt x="8659733" y="2770565"/>
                  <a:pt x="8660722" y="2782221"/>
                  <a:pt x="8660474" y="2779304"/>
                </a:cubicBezTo>
                <a:cubicBezTo>
                  <a:pt x="8660391" y="2778335"/>
                  <a:pt x="8660173" y="2775742"/>
                  <a:pt x="8659733" y="2770565"/>
                </a:cubicBezTo>
                <a:close/>
                <a:moveTo>
                  <a:pt x="0" y="2769818"/>
                </a:moveTo>
                <a:lnTo>
                  <a:pt x="4168" y="2773712"/>
                </a:lnTo>
                <a:lnTo>
                  <a:pt x="0" y="2777608"/>
                </a:lnTo>
                <a:close/>
                <a:moveTo>
                  <a:pt x="8736935" y="2751048"/>
                </a:moveTo>
                <a:cubicBezTo>
                  <a:pt x="8734042" y="2749838"/>
                  <a:pt x="8730925" y="2750032"/>
                  <a:pt x="8727776" y="2752702"/>
                </a:cubicBezTo>
                <a:cubicBezTo>
                  <a:pt x="8721280" y="2759094"/>
                  <a:pt x="8785162" y="2803572"/>
                  <a:pt x="8751253" y="2777229"/>
                </a:cubicBezTo>
                <a:cubicBezTo>
                  <a:pt x="8835991" y="2842008"/>
                  <a:pt x="8942491" y="2903343"/>
                  <a:pt x="9035082" y="2968588"/>
                </a:cubicBezTo>
                <a:lnTo>
                  <a:pt x="9041515" y="2973551"/>
                </a:lnTo>
                <a:lnTo>
                  <a:pt x="9029863" y="2955171"/>
                </a:lnTo>
                <a:lnTo>
                  <a:pt x="9022263" y="2942352"/>
                </a:lnTo>
                <a:lnTo>
                  <a:pt x="8962834" y="2906092"/>
                </a:lnTo>
                <a:cubicBezTo>
                  <a:pt x="8894447" y="2862437"/>
                  <a:pt x="8824917" y="2816968"/>
                  <a:pt x="8752347" y="2770971"/>
                </a:cubicBezTo>
                <a:cubicBezTo>
                  <a:pt x="8752347" y="2770971"/>
                  <a:pt x="8745621" y="2754685"/>
                  <a:pt x="8736935" y="2751048"/>
                </a:cubicBezTo>
                <a:close/>
                <a:moveTo>
                  <a:pt x="517013" y="2741643"/>
                </a:moveTo>
                <a:cubicBezTo>
                  <a:pt x="514125" y="2741834"/>
                  <a:pt x="516063" y="2749677"/>
                  <a:pt x="526306" y="2769640"/>
                </a:cubicBezTo>
                <a:cubicBezTo>
                  <a:pt x="547754" y="2791453"/>
                  <a:pt x="547581" y="2812221"/>
                  <a:pt x="574263" y="2828888"/>
                </a:cubicBezTo>
                <a:cubicBezTo>
                  <a:pt x="578253" y="2830328"/>
                  <a:pt x="579763" y="2829056"/>
                  <a:pt x="579445" y="2825908"/>
                </a:cubicBezTo>
                <a:cubicBezTo>
                  <a:pt x="577778" y="2809368"/>
                  <a:pt x="525676" y="2741072"/>
                  <a:pt x="517013" y="2741643"/>
                </a:cubicBezTo>
                <a:close/>
                <a:moveTo>
                  <a:pt x="8827903" y="2733239"/>
                </a:moveTo>
                <a:lnTo>
                  <a:pt x="8882378" y="2771647"/>
                </a:lnTo>
                <a:lnTo>
                  <a:pt x="8948383" y="2817717"/>
                </a:lnTo>
                <a:lnTo>
                  <a:pt x="8944901" y="2811844"/>
                </a:lnTo>
                <a:lnTo>
                  <a:pt x="8942783" y="2809694"/>
                </a:lnTo>
                <a:lnTo>
                  <a:pt x="8926666" y="2789314"/>
                </a:lnTo>
                <a:close/>
                <a:moveTo>
                  <a:pt x="8555087" y="2731348"/>
                </a:moveTo>
                <a:lnTo>
                  <a:pt x="8645562" y="2799120"/>
                </a:lnTo>
                <a:lnTo>
                  <a:pt x="8647989" y="2803804"/>
                </a:lnTo>
                <a:cubicBezTo>
                  <a:pt x="8651063" y="2810992"/>
                  <a:pt x="8651968" y="2815279"/>
                  <a:pt x="8649183" y="2813804"/>
                </a:cubicBezTo>
                <a:cubicBezTo>
                  <a:pt x="8617159" y="2796829"/>
                  <a:pt x="8589743" y="2769492"/>
                  <a:pt x="8563211" y="2740366"/>
                </a:cubicBezTo>
                <a:close/>
                <a:moveTo>
                  <a:pt x="8609994" y="2714392"/>
                </a:moveTo>
                <a:lnTo>
                  <a:pt x="8608267" y="2715493"/>
                </a:lnTo>
                <a:cubicBezTo>
                  <a:pt x="8611255" y="2721456"/>
                  <a:pt x="8630432" y="2735688"/>
                  <a:pt x="8630432" y="2735688"/>
                </a:cubicBezTo>
                <a:lnTo>
                  <a:pt x="8632399" y="2730016"/>
                </a:lnTo>
                <a:lnTo>
                  <a:pt x="8627149" y="2728252"/>
                </a:lnTo>
                <a:close/>
                <a:moveTo>
                  <a:pt x="8451933" y="2706463"/>
                </a:moveTo>
                <a:cubicBezTo>
                  <a:pt x="8452053" y="2705600"/>
                  <a:pt x="8452024" y="2705818"/>
                  <a:pt x="8451909" y="2706624"/>
                </a:cubicBezTo>
                <a:lnTo>
                  <a:pt x="8451771" y="2707608"/>
                </a:lnTo>
                <a:lnTo>
                  <a:pt x="8450488" y="2716799"/>
                </a:lnTo>
                <a:cubicBezTo>
                  <a:pt x="8450488" y="2716799"/>
                  <a:pt x="8450971" y="2713352"/>
                  <a:pt x="8451391" y="2710336"/>
                </a:cubicBezTo>
                <a:lnTo>
                  <a:pt x="8451771" y="2707608"/>
                </a:lnTo>
                <a:close/>
                <a:moveTo>
                  <a:pt x="8729699" y="2664338"/>
                </a:moveTo>
                <a:lnTo>
                  <a:pt x="8729343" y="2664391"/>
                </a:lnTo>
                <a:lnTo>
                  <a:pt x="8731207" y="2665685"/>
                </a:lnTo>
                <a:close/>
                <a:moveTo>
                  <a:pt x="8686419" y="2658237"/>
                </a:moveTo>
                <a:lnTo>
                  <a:pt x="8708002" y="2686858"/>
                </a:lnTo>
                <a:lnTo>
                  <a:pt x="8727079" y="2705908"/>
                </a:lnTo>
                <a:lnTo>
                  <a:pt x="8884386" y="2811114"/>
                </a:lnTo>
                <a:lnTo>
                  <a:pt x="8982122" y="2874637"/>
                </a:lnTo>
                <a:lnTo>
                  <a:pt x="8970480" y="2854996"/>
                </a:lnTo>
                <a:lnTo>
                  <a:pt x="8878823" y="2800212"/>
                </a:lnTo>
                <a:lnTo>
                  <a:pt x="8852711" y="2770815"/>
                </a:lnTo>
                <a:lnTo>
                  <a:pt x="8831997" y="2753109"/>
                </a:lnTo>
                <a:lnTo>
                  <a:pt x="8752747" y="2700790"/>
                </a:lnTo>
                <a:close/>
                <a:moveTo>
                  <a:pt x="9461141" y="2652799"/>
                </a:moveTo>
                <a:cubicBezTo>
                  <a:pt x="9461555" y="2649512"/>
                  <a:pt x="9459898" y="2662656"/>
                  <a:pt x="9459898" y="2662656"/>
                </a:cubicBezTo>
                <a:cubicBezTo>
                  <a:pt x="9460634" y="2656814"/>
                  <a:pt x="9461003" y="2653893"/>
                  <a:pt x="9461141" y="2652799"/>
                </a:cubicBezTo>
                <a:close/>
                <a:moveTo>
                  <a:pt x="8668946" y="2650701"/>
                </a:moveTo>
                <a:lnTo>
                  <a:pt x="8668883" y="2650732"/>
                </a:lnTo>
                <a:lnTo>
                  <a:pt x="8678839" y="2662677"/>
                </a:lnTo>
                <a:lnTo>
                  <a:pt x="8676408" y="2672548"/>
                </a:lnTo>
                <a:lnTo>
                  <a:pt x="8696088" y="2685236"/>
                </a:lnTo>
                <a:lnTo>
                  <a:pt x="8686139" y="2667629"/>
                </a:lnTo>
                <a:cubicBezTo>
                  <a:pt x="8682567" y="2658143"/>
                  <a:pt x="8687867" y="2660658"/>
                  <a:pt x="8683919" y="2658776"/>
                </a:cubicBezTo>
                <a:close/>
                <a:moveTo>
                  <a:pt x="9429739" y="2638363"/>
                </a:moveTo>
                <a:cubicBezTo>
                  <a:pt x="9426477" y="2636636"/>
                  <a:pt x="9439530" y="2643551"/>
                  <a:pt x="9439530" y="2643551"/>
                </a:cubicBezTo>
                <a:cubicBezTo>
                  <a:pt x="9433730" y="2640476"/>
                  <a:pt x="9430827" y="2638938"/>
                  <a:pt x="9429739" y="2638363"/>
                </a:cubicBezTo>
                <a:close/>
                <a:moveTo>
                  <a:pt x="9595415" y="2633760"/>
                </a:moveTo>
                <a:cubicBezTo>
                  <a:pt x="9633210" y="2663370"/>
                  <a:pt x="9641434" y="2685714"/>
                  <a:pt x="9636101" y="2689482"/>
                </a:cubicBezTo>
                <a:cubicBezTo>
                  <a:pt x="9630767" y="2693251"/>
                  <a:pt x="9611869" y="2678450"/>
                  <a:pt x="9595415" y="2633760"/>
                </a:cubicBezTo>
                <a:close/>
                <a:moveTo>
                  <a:pt x="8280438" y="2619067"/>
                </a:moveTo>
                <a:cubicBezTo>
                  <a:pt x="8280726" y="2618376"/>
                  <a:pt x="8280533" y="2618839"/>
                  <a:pt x="8280149" y="2619758"/>
                </a:cubicBezTo>
                <a:lnTo>
                  <a:pt x="8279790" y="2620623"/>
                </a:lnTo>
                <a:lnTo>
                  <a:pt x="8278693" y="2623243"/>
                </a:lnTo>
                <a:lnTo>
                  <a:pt x="8278695" y="2623243"/>
                </a:lnTo>
                <a:lnTo>
                  <a:pt x="8278708" y="2623215"/>
                </a:lnTo>
                <a:lnTo>
                  <a:pt x="8279790" y="2620623"/>
                </a:lnTo>
                <a:close/>
                <a:moveTo>
                  <a:pt x="8768079" y="2609176"/>
                </a:moveTo>
                <a:cubicBezTo>
                  <a:pt x="8768647" y="2610486"/>
                  <a:pt x="8770165" y="2613972"/>
                  <a:pt x="8773200" y="2620952"/>
                </a:cubicBezTo>
                <a:cubicBezTo>
                  <a:pt x="8773200" y="2620952"/>
                  <a:pt x="8766371" y="2605253"/>
                  <a:pt x="8768079" y="2609176"/>
                </a:cubicBezTo>
                <a:close/>
                <a:moveTo>
                  <a:pt x="8787442" y="2589124"/>
                </a:moveTo>
                <a:lnTo>
                  <a:pt x="8790807" y="2595498"/>
                </a:lnTo>
                <a:lnTo>
                  <a:pt x="8820179" y="2613555"/>
                </a:lnTo>
                <a:lnTo>
                  <a:pt x="8813671" y="2603328"/>
                </a:lnTo>
                <a:lnTo>
                  <a:pt x="8802535" y="2597805"/>
                </a:lnTo>
                <a:close/>
                <a:moveTo>
                  <a:pt x="458453" y="2583573"/>
                </a:moveTo>
                <a:cubicBezTo>
                  <a:pt x="457601" y="2583687"/>
                  <a:pt x="457617" y="2585012"/>
                  <a:pt x="458304" y="2587020"/>
                </a:cubicBezTo>
                <a:cubicBezTo>
                  <a:pt x="459674" y="2591036"/>
                  <a:pt x="463728" y="2597773"/>
                  <a:pt x="468874" y="2603008"/>
                </a:cubicBezTo>
                <a:cubicBezTo>
                  <a:pt x="479258" y="2603096"/>
                  <a:pt x="475072" y="2586621"/>
                  <a:pt x="463815" y="2587391"/>
                </a:cubicBezTo>
                <a:cubicBezTo>
                  <a:pt x="461027" y="2584555"/>
                  <a:pt x="459305" y="2583458"/>
                  <a:pt x="458453" y="2583573"/>
                </a:cubicBezTo>
                <a:close/>
                <a:moveTo>
                  <a:pt x="10705837" y="2582000"/>
                </a:moveTo>
                <a:lnTo>
                  <a:pt x="10709280" y="2585763"/>
                </a:lnTo>
                <a:lnTo>
                  <a:pt x="10708763" y="2585293"/>
                </a:lnTo>
                <a:close/>
                <a:moveTo>
                  <a:pt x="10698919" y="2574436"/>
                </a:moveTo>
                <a:cubicBezTo>
                  <a:pt x="10697663" y="2573012"/>
                  <a:pt x="10698407" y="2573746"/>
                  <a:pt x="10700563" y="2576066"/>
                </a:cubicBezTo>
                <a:lnTo>
                  <a:pt x="10705837" y="2582000"/>
                </a:lnTo>
                <a:close/>
                <a:moveTo>
                  <a:pt x="0" y="2574218"/>
                </a:moveTo>
                <a:lnTo>
                  <a:pt x="57013" y="2615418"/>
                </a:lnTo>
                <a:lnTo>
                  <a:pt x="80530" y="2635128"/>
                </a:lnTo>
                <a:lnTo>
                  <a:pt x="103979" y="2640520"/>
                </a:lnTo>
                <a:lnTo>
                  <a:pt x="117567" y="2660024"/>
                </a:lnTo>
                <a:lnTo>
                  <a:pt x="107075" y="2657378"/>
                </a:lnTo>
                <a:lnTo>
                  <a:pt x="151080" y="2694263"/>
                </a:lnTo>
                <a:cubicBezTo>
                  <a:pt x="193258" y="2728556"/>
                  <a:pt x="185895" y="2726802"/>
                  <a:pt x="160807" y="2711717"/>
                </a:cubicBezTo>
                <a:lnTo>
                  <a:pt x="147845" y="2703491"/>
                </a:lnTo>
                <a:lnTo>
                  <a:pt x="316272" y="2945261"/>
                </a:lnTo>
                <a:cubicBezTo>
                  <a:pt x="326952" y="2961362"/>
                  <a:pt x="361327" y="3015086"/>
                  <a:pt x="391744" y="3063477"/>
                </a:cubicBezTo>
                <a:lnTo>
                  <a:pt x="409212" y="3091645"/>
                </a:lnTo>
                <a:lnTo>
                  <a:pt x="393376" y="3090887"/>
                </a:lnTo>
                <a:lnTo>
                  <a:pt x="363005" y="3046899"/>
                </a:lnTo>
                <a:cubicBezTo>
                  <a:pt x="336495" y="3009469"/>
                  <a:pt x="315136" y="2977270"/>
                  <a:pt x="294647" y="2944215"/>
                </a:cubicBezTo>
                <a:lnTo>
                  <a:pt x="106621" y="2681589"/>
                </a:lnTo>
                <a:lnTo>
                  <a:pt x="115612" y="2683037"/>
                </a:lnTo>
                <a:lnTo>
                  <a:pt x="113861" y="2681926"/>
                </a:lnTo>
                <a:cubicBezTo>
                  <a:pt x="96431" y="2670557"/>
                  <a:pt x="78548" y="2658692"/>
                  <a:pt x="64186" y="2649172"/>
                </a:cubicBezTo>
                <a:lnTo>
                  <a:pt x="0" y="2599061"/>
                </a:lnTo>
                <a:close/>
                <a:moveTo>
                  <a:pt x="8663658" y="2572266"/>
                </a:moveTo>
                <a:lnTo>
                  <a:pt x="8661832" y="2573910"/>
                </a:lnTo>
                <a:lnTo>
                  <a:pt x="8668426" y="2577669"/>
                </a:lnTo>
                <a:lnTo>
                  <a:pt x="8672461" y="2580053"/>
                </a:lnTo>
                <a:close/>
                <a:moveTo>
                  <a:pt x="9402651" y="2566773"/>
                </a:moveTo>
                <a:lnTo>
                  <a:pt x="9400952" y="2577835"/>
                </a:lnTo>
                <a:lnTo>
                  <a:pt x="9400727" y="2579309"/>
                </a:lnTo>
                <a:lnTo>
                  <a:pt x="9410723" y="2586266"/>
                </a:lnTo>
                <a:lnTo>
                  <a:pt x="9443731" y="2608338"/>
                </a:lnTo>
                <a:lnTo>
                  <a:pt x="9408314" y="2571170"/>
                </a:lnTo>
                <a:close/>
                <a:moveTo>
                  <a:pt x="8677391" y="2560008"/>
                </a:moveTo>
                <a:lnTo>
                  <a:pt x="8688111" y="2567570"/>
                </a:lnTo>
                <a:lnTo>
                  <a:pt x="8695343" y="2578592"/>
                </a:lnTo>
                <a:lnTo>
                  <a:pt x="8701397" y="2597144"/>
                </a:lnTo>
                <a:lnTo>
                  <a:pt x="8817291" y="2665567"/>
                </a:lnTo>
                <a:lnTo>
                  <a:pt x="8793125" y="2641589"/>
                </a:lnTo>
                <a:lnTo>
                  <a:pt x="8862456" y="2690370"/>
                </a:lnTo>
                <a:lnTo>
                  <a:pt x="8865058" y="2693768"/>
                </a:lnTo>
                <a:lnTo>
                  <a:pt x="8874955" y="2699612"/>
                </a:lnTo>
                <a:lnTo>
                  <a:pt x="8869163" y="2690512"/>
                </a:lnTo>
                <a:lnTo>
                  <a:pt x="8863819" y="2688939"/>
                </a:lnTo>
                <a:cubicBezTo>
                  <a:pt x="8858571" y="2685378"/>
                  <a:pt x="8853706" y="2680597"/>
                  <a:pt x="8852883" y="2677733"/>
                </a:cubicBezTo>
                <a:cubicBezTo>
                  <a:pt x="8852336" y="2675824"/>
                  <a:pt x="8853584" y="2674765"/>
                  <a:pt x="8857711" y="2675487"/>
                </a:cubicBezTo>
                <a:lnTo>
                  <a:pt x="8861075" y="2677802"/>
                </a:lnTo>
                <a:lnTo>
                  <a:pt x="8844517" y="2651789"/>
                </a:lnTo>
                <a:lnTo>
                  <a:pt x="8823759" y="2639683"/>
                </a:lnTo>
                <a:lnTo>
                  <a:pt x="8829415" y="2647170"/>
                </a:lnTo>
                <a:lnTo>
                  <a:pt x="8816395" y="2637840"/>
                </a:lnTo>
                <a:lnTo>
                  <a:pt x="8781984" y="2615323"/>
                </a:lnTo>
                <a:lnTo>
                  <a:pt x="8751763" y="2597701"/>
                </a:lnTo>
                <a:lnTo>
                  <a:pt x="8703594" y="2570366"/>
                </a:lnTo>
                <a:lnTo>
                  <a:pt x="8733024" y="2594587"/>
                </a:lnTo>
                <a:close/>
                <a:moveTo>
                  <a:pt x="8324055" y="2551581"/>
                </a:moveTo>
                <a:cubicBezTo>
                  <a:pt x="8319194" y="2549373"/>
                  <a:pt x="8308687" y="2561437"/>
                  <a:pt x="8325804" y="2559597"/>
                </a:cubicBezTo>
                <a:lnTo>
                  <a:pt x="8368866" y="2591853"/>
                </a:lnTo>
                <a:lnTo>
                  <a:pt x="8418779" y="2629244"/>
                </a:lnTo>
                <a:lnTo>
                  <a:pt x="8401714" y="2602965"/>
                </a:lnTo>
                <a:lnTo>
                  <a:pt x="8325804" y="2559597"/>
                </a:lnTo>
                <a:cubicBezTo>
                  <a:pt x="8326670" y="2554642"/>
                  <a:pt x="8325678" y="2552319"/>
                  <a:pt x="8324055" y="2551581"/>
                </a:cubicBezTo>
                <a:close/>
                <a:moveTo>
                  <a:pt x="10657123" y="2538114"/>
                </a:moveTo>
                <a:lnTo>
                  <a:pt x="10708763" y="2585293"/>
                </a:lnTo>
                <a:lnTo>
                  <a:pt x="10725749" y="2604405"/>
                </a:lnTo>
                <a:lnTo>
                  <a:pt x="10746871" y="2630960"/>
                </a:lnTo>
                <a:lnTo>
                  <a:pt x="10747549" y="2658968"/>
                </a:lnTo>
                <a:lnTo>
                  <a:pt x="10742008" y="2655030"/>
                </a:lnTo>
                <a:lnTo>
                  <a:pt x="10731794" y="2643741"/>
                </a:lnTo>
                <a:close/>
                <a:moveTo>
                  <a:pt x="9586087" y="2536646"/>
                </a:moveTo>
                <a:lnTo>
                  <a:pt x="9613850" y="2560959"/>
                </a:lnTo>
                <a:lnTo>
                  <a:pt x="9623099" y="2572357"/>
                </a:lnTo>
                <a:lnTo>
                  <a:pt x="9615992" y="2571392"/>
                </a:lnTo>
                <a:cubicBezTo>
                  <a:pt x="9609136" y="2565909"/>
                  <a:pt x="9600965" y="2556262"/>
                  <a:pt x="9591688" y="2544197"/>
                </a:cubicBezTo>
                <a:close/>
                <a:moveTo>
                  <a:pt x="9784432" y="2532701"/>
                </a:moveTo>
                <a:cubicBezTo>
                  <a:pt x="9786120" y="2533498"/>
                  <a:pt x="9790621" y="2535631"/>
                  <a:pt x="9799623" y="2539890"/>
                </a:cubicBezTo>
                <a:cubicBezTo>
                  <a:pt x="9799623" y="2539890"/>
                  <a:pt x="9779370" y="2530304"/>
                  <a:pt x="9784432" y="2532701"/>
                </a:cubicBezTo>
                <a:close/>
                <a:moveTo>
                  <a:pt x="428008" y="2531828"/>
                </a:moveTo>
                <a:cubicBezTo>
                  <a:pt x="425752" y="2531660"/>
                  <a:pt x="424522" y="2533245"/>
                  <a:pt x="424765" y="2536330"/>
                </a:cubicBezTo>
                <a:cubicBezTo>
                  <a:pt x="425255" y="2542501"/>
                  <a:pt x="431642" y="2554671"/>
                  <a:pt x="447515" y="2570813"/>
                </a:cubicBezTo>
                <a:cubicBezTo>
                  <a:pt x="451831" y="2572148"/>
                  <a:pt x="454003" y="2570759"/>
                  <a:pt x="454679" y="2567925"/>
                </a:cubicBezTo>
                <a:cubicBezTo>
                  <a:pt x="456696" y="2559423"/>
                  <a:pt x="445197" y="2537909"/>
                  <a:pt x="437408" y="2537844"/>
                </a:cubicBezTo>
                <a:cubicBezTo>
                  <a:pt x="433547" y="2533917"/>
                  <a:pt x="430266" y="2531997"/>
                  <a:pt x="428008" y="2531828"/>
                </a:cubicBezTo>
                <a:close/>
                <a:moveTo>
                  <a:pt x="8617760" y="2529708"/>
                </a:moveTo>
                <a:lnTo>
                  <a:pt x="8605024" y="2530933"/>
                </a:lnTo>
                <a:lnTo>
                  <a:pt x="8614962" y="2541730"/>
                </a:lnTo>
                <a:lnTo>
                  <a:pt x="8624359" y="2552549"/>
                </a:lnTo>
                <a:lnTo>
                  <a:pt x="8651346" y="2567933"/>
                </a:lnTo>
                <a:lnTo>
                  <a:pt x="8648424" y="2564534"/>
                </a:lnTo>
                <a:close/>
                <a:moveTo>
                  <a:pt x="8252994" y="2499584"/>
                </a:moveTo>
                <a:lnTo>
                  <a:pt x="8251131" y="2501814"/>
                </a:lnTo>
                <a:lnTo>
                  <a:pt x="8253128" y="2503130"/>
                </a:lnTo>
                <a:close/>
                <a:moveTo>
                  <a:pt x="3" y="2496429"/>
                </a:moveTo>
                <a:lnTo>
                  <a:pt x="63594" y="2584468"/>
                </a:lnTo>
                <a:lnTo>
                  <a:pt x="66215" y="2586520"/>
                </a:lnTo>
                <a:cubicBezTo>
                  <a:pt x="72536" y="2592064"/>
                  <a:pt x="82288" y="2601000"/>
                  <a:pt x="98075" y="2615743"/>
                </a:cubicBezTo>
                <a:cubicBezTo>
                  <a:pt x="142487" y="2647061"/>
                  <a:pt x="192080" y="2697613"/>
                  <a:pt x="97829" y="2632159"/>
                </a:cubicBezTo>
                <a:lnTo>
                  <a:pt x="83413" y="2620895"/>
                </a:lnTo>
                <a:lnTo>
                  <a:pt x="60831" y="2617632"/>
                </a:lnTo>
                <a:lnTo>
                  <a:pt x="37453" y="2584979"/>
                </a:lnTo>
                <a:lnTo>
                  <a:pt x="0" y="2555712"/>
                </a:lnTo>
                <a:lnTo>
                  <a:pt x="0" y="2539952"/>
                </a:lnTo>
                <a:lnTo>
                  <a:pt x="11095" y="2548162"/>
                </a:lnTo>
                <a:lnTo>
                  <a:pt x="3" y="2532672"/>
                </a:lnTo>
                <a:close/>
                <a:moveTo>
                  <a:pt x="9583539" y="2494511"/>
                </a:moveTo>
                <a:cubicBezTo>
                  <a:pt x="9584799" y="2495104"/>
                  <a:pt x="9594123" y="2505437"/>
                  <a:pt x="9605440" y="2517162"/>
                </a:cubicBezTo>
                <a:lnTo>
                  <a:pt x="9592747" y="2507583"/>
                </a:lnTo>
                <a:lnTo>
                  <a:pt x="9588455" y="2501957"/>
                </a:lnTo>
                <a:cubicBezTo>
                  <a:pt x="9584295" y="2496346"/>
                  <a:pt x="9582909" y="2494212"/>
                  <a:pt x="9583539" y="2494511"/>
                </a:cubicBezTo>
                <a:close/>
                <a:moveTo>
                  <a:pt x="8719682" y="2490810"/>
                </a:moveTo>
                <a:lnTo>
                  <a:pt x="8729477" y="2508256"/>
                </a:lnTo>
                <a:lnTo>
                  <a:pt x="8751712" y="2537824"/>
                </a:lnTo>
                <a:lnTo>
                  <a:pt x="8775835" y="2556608"/>
                </a:lnTo>
                <a:lnTo>
                  <a:pt x="8726224" y="2495461"/>
                </a:lnTo>
                <a:close/>
                <a:moveTo>
                  <a:pt x="8158110" y="2446434"/>
                </a:moveTo>
                <a:lnTo>
                  <a:pt x="8158724" y="2447203"/>
                </a:lnTo>
                <a:lnTo>
                  <a:pt x="8168941" y="2453906"/>
                </a:lnTo>
                <a:close/>
                <a:moveTo>
                  <a:pt x="9749087" y="2443602"/>
                </a:moveTo>
                <a:lnTo>
                  <a:pt x="9747587" y="2448056"/>
                </a:lnTo>
                <a:lnTo>
                  <a:pt x="9751829" y="2461816"/>
                </a:lnTo>
                <a:lnTo>
                  <a:pt x="9753159" y="2462672"/>
                </a:lnTo>
                <a:lnTo>
                  <a:pt x="9766887" y="2470773"/>
                </a:lnTo>
                <a:close/>
                <a:moveTo>
                  <a:pt x="389528" y="2415671"/>
                </a:moveTo>
                <a:lnTo>
                  <a:pt x="410548" y="2417504"/>
                </a:lnTo>
                <a:lnTo>
                  <a:pt x="419741" y="2416088"/>
                </a:lnTo>
                <a:lnTo>
                  <a:pt x="523156" y="2567016"/>
                </a:lnTo>
                <a:lnTo>
                  <a:pt x="612132" y="2699250"/>
                </a:lnTo>
                <a:lnTo>
                  <a:pt x="584227" y="2694384"/>
                </a:lnTo>
                <a:lnTo>
                  <a:pt x="577960" y="2686083"/>
                </a:lnTo>
                <a:cubicBezTo>
                  <a:pt x="555500" y="2656093"/>
                  <a:pt x="532084" y="2624095"/>
                  <a:pt x="507079" y="2587757"/>
                </a:cubicBezTo>
                <a:cubicBezTo>
                  <a:pt x="488511" y="2557962"/>
                  <a:pt x="466987" y="2525818"/>
                  <a:pt x="443813" y="2492346"/>
                </a:cubicBezTo>
                <a:close/>
                <a:moveTo>
                  <a:pt x="8119628" y="2411325"/>
                </a:moveTo>
                <a:lnTo>
                  <a:pt x="8123804" y="2418066"/>
                </a:lnTo>
                <a:lnTo>
                  <a:pt x="8160124" y="2441958"/>
                </a:lnTo>
                <a:lnTo>
                  <a:pt x="8187603" y="2460029"/>
                </a:lnTo>
                <a:lnTo>
                  <a:pt x="8173153" y="2445867"/>
                </a:lnTo>
                <a:lnTo>
                  <a:pt x="8137804" y="2420564"/>
                </a:lnTo>
                <a:close/>
                <a:moveTo>
                  <a:pt x="183691" y="2380672"/>
                </a:moveTo>
                <a:lnTo>
                  <a:pt x="208127" y="2384559"/>
                </a:lnTo>
                <a:lnTo>
                  <a:pt x="274916" y="2398381"/>
                </a:lnTo>
                <a:lnTo>
                  <a:pt x="377567" y="2553781"/>
                </a:lnTo>
                <a:cubicBezTo>
                  <a:pt x="399015" y="2575594"/>
                  <a:pt x="478802" y="2656744"/>
                  <a:pt x="468333" y="2667039"/>
                </a:cubicBezTo>
                <a:cubicBezTo>
                  <a:pt x="495295" y="2650828"/>
                  <a:pt x="378981" y="2488890"/>
                  <a:pt x="389175" y="2511475"/>
                </a:cubicBezTo>
                <a:lnTo>
                  <a:pt x="316261" y="2406039"/>
                </a:lnTo>
                <a:lnTo>
                  <a:pt x="349720" y="2412202"/>
                </a:lnTo>
                <a:lnTo>
                  <a:pt x="370791" y="2414039"/>
                </a:lnTo>
                <a:lnTo>
                  <a:pt x="469242" y="2559746"/>
                </a:lnTo>
                <a:cubicBezTo>
                  <a:pt x="485285" y="2581296"/>
                  <a:pt x="503620" y="2606600"/>
                  <a:pt x="523170" y="2634037"/>
                </a:cubicBezTo>
                <a:lnTo>
                  <a:pt x="562968" y="2690676"/>
                </a:lnTo>
                <a:lnTo>
                  <a:pt x="545807" y="2687684"/>
                </a:lnTo>
                <a:lnTo>
                  <a:pt x="387620" y="2664834"/>
                </a:lnTo>
                <a:lnTo>
                  <a:pt x="369602" y="2638220"/>
                </a:lnTo>
                <a:close/>
                <a:moveTo>
                  <a:pt x="123709" y="2374125"/>
                </a:moveTo>
                <a:lnTo>
                  <a:pt x="159923" y="2376893"/>
                </a:lnTo>
                <a:lnTo>
                  <a:pt x="163690" y="2377492"/>
                </a:lnTo>
                <a:lnTo>
                  <a:pt x="256156" y="2508000"/>
                </a:lnTo>
                <a:lnTo>
                  <a:pt x="363848" y="2661400"/>
                </a:lnTo>
                <a:lnTo>
                  <a:pt x="329271" y="2656407"/>
                </a:lnTo>
                <a:lnTo>
                  <a:pt x="329119" y="2654613"/>
                </a:lnTo>
                <a:cubicBezTo>
                  <a:pt x="318911" y="2633762"/>
                  <a:pt x="276783" y="2601388"/>
                  <a:pt x="254653" y="2557935"/>
                </a:cubicBezTo>
                <a:close/>
                <a:moveTo>
                  <a:pt x="55762" y="2368931"/>
                </a:moveTo>
                <a:lnTo>
                  <a:pt x="80816" y="2370846"/>
                </a:lnTo>
                <a:lnTo>
                  <a:pt x="193123" y="2530264"/>
                </a:lnTo>
                <a:lnTo>
                  <a:pt x="273896" y="2648408"/>
                </a:lnTo>
                <a:lnTo>
                  <a:pt x="253397" y="2645445"/>
                </a:lnTo>
                <a:lnTo>
                  <a:pt x="170215" y="2527477"/>
                </a:lnTo>
                <a:close/>
                <a:moveTo>
                  <a:pt x="3" y="2257335"/>
                </a:moveTo>
                <a:lnTo>
                  <a:pt x="10421" y="2270919"/>
                </a:lnTo>
                <a:lnTo>
                  <a:pt x="57568" y="2337843"/>
                </a:lnTo>
                <a:lnTo>
                  <a:pt x="28882" y="2331696"/>
                </a:lnTo>
                <a:lnTo>
                  <a:pt x="3" y="2291693"/>
                </a:lnTo>
                <a:close/>
                <a:moveTo>
                  <a:pt x="3" y="2161584"/>
                </a:moveTo>
                <a:lnTo>
                  <a:pt x="122759" y="2319717"/>
                </a:lnTo>
                <a:lnTo>
                  <a:pt x="149067" y="2356850"/>
                </a:lnTo>
                <a:lnTo>
                  <a:pt x="104867" y="2347680"/>
                </a:lnTo>
                <a:lnTo>
                  <a:pt x="48128" y="2268032"/>
                </a:lnTo>
                <a:lnTo>
                  <a:pt x="2" y="2202314"/>
                </a:lnTo>
                <a:close/>
                <a:moveTo>
                  <a:pt x="211279" y="2150845"/>
                </a:moveTo>
                <a:cubicBezTo>
                  <a:pt x="218163" y="2147292"/>
                  <a:pt x="278100" y="2216106"/>
                  <a:pt x="290260" y="2236328"/>
                </a:cubicBezTo>
                <a:cubicBezTo>
                  <a:pt x="332613" y="2292932"/>
                  <a:pt x="372651" y="2348599"/>
                  <a:pt x="411192" y="2403616"/>
                </a:cubicBezTo>
                <a:lnTo>
                  <a:pt x="411573" y="2404172"/>
                </a:lnTo>
                <a:lnTo>
                  <a:pt x="411098" y="2404021"/>
                </a:lnTo>
                <a:cubicBezTo>
                  <a:pt x="402979" y="2402003"/>
                  <a:pt x="393064" y="2399896"/>
                  <a:pt x="382282" y="2397783"/>
                </a:cubicBezTo>
                <a:lnTo>
                  <a:pt x="376080" y="2396679"/>
                </a:lnTo>
                <a:lnTo>
                  <a:pt x="370634" y="2388984"/>
                </a:lnTo>
                <a:cubicBezTo>
                  <a:pt x="320282" y="2318789"/>
                  <a:pt x="268532" y="2247396"/>
                  <a:pt x="225812" y="2183000"/>
                </a:cubicBezTo>
                <a:cubicBezTo>
                  <a:pt x="212584" y="2161253"/>
                  <a:pt x="208984" y="2152029"/>
                  <a:pt x="211279" y="2150845"/>
                </a:cubicBezTo>
                <a:close/>
                <a:moveTo>
                  <a:pt x="9580434" y="2046799"/>
                </a:moveTo>
                <a:lnTo>
                  <a:pt x="9579371" y="2053200"/>
                </a:lnTo>
                <a:cubicBezTo>
                  <a:pt x="9579117" y="2054739"/>
                  <a:pt x="9579288" y="2053714"/>
                  <a:pt x="9579627" y="2051659"/>
                </a:cubicBezTo>
                <a:close/>
                <a:moveTo>
                  <a:pt x="9581674" y="2039330"/>
                </a:moveTo>
                <a:cubicBezTo>
                  <a:pt x="9581674" y="2039330"/>
                  <a:pt x="9581333" y="2041386"/>
                  <a:pt x="9580907" y="2043954"/>
                </a:cubicBezTo>
                <a:lnTo>
                  <a:pt x="9580434" y="2046799"/>
                </a:lnTo>
                <a:close/>
                <a:moveTo>
                  <a:pt x="9588256" y="2026885"/>
                </a:moveTo>
                <a:cubicBezTo>
                  <a:pt x="9587527" y="2028267"/>
                  <a:pt x="9585575" y="2031957"/>
                  <a:pt x="9581674" y="2039330"/>
                </a:cubicBezTo>
                <a:cubicBezTo>
                  <a:pt x="9581674" y="2039330"/>
                  <a:pt x="9590448" y="2022736"/>
                  <a:pt x="9588256" y="2026885"/>
                </a:cubicBezTo>
                <a:close/>
                <a:moveTo>
                  <a:pt x="3" y="2020389"/>
                </a:moveTo>
                <a:lnTo>
                  <a:pt x="103175" y="2154272"/>
                </a:lnTo>
                <a:cubicBezTo>
                  <a:pt x="155843" y="2219186"/>
                  <a:pt x="203491" y="2289464"/>
                  <a:pt x="248447" y="2358312"/>
                </a:cubicBezTo>
                <a:lnTo>
                  <a:pt x="260013" y="2375823"/>
                </a:lnTo>
                <a:lnTo>
                  <a:pt x="205002" y="2366992"/>
                </a:lnTo>
                <a:lnTo>
                  <a:pt x="169146" y="2360524"/>
                </a:lnTo>
                <a:lnTo>
                  <a:pt x="144978" y="2327045"/>
                </a:lnTo>
                <a:lnTo>
                  <a:pt x="13075" y="2150470"/>
                </a:lnTo>
                <a:lnTo>
                  <a:pt x="26923" y="2155442"/>
                </a:lnTo>
                <a:lnTo>
                  <a:pt x="39583" y="2150605"/>
                </a:lnTo>
                <a:cubicBezTo>
                  <a:pt x="41919" y="2148157"/>
                  <a:pt x="41424" y="2145234"/>
                  <a:pt x="34700" y="2141970"/>
                </a:cubicBezTo>
                <a:lnTo>
                  <a:pt x="226" y="2133268"/>
                </a:lnTo>
                <a:lnTo>
                  <a:pt x="5" y="2132972"/>
                </a:lnTo>
                <a:close/>
                <a:moveTo>
                  <a:pt x="9542795" y="2001475"/>
                </a:moveTo>
                <a:lnTo>
                  <a:pt x="9541567" y="2008224"/>
                </a:lnTo>
                <a:cubicBezTo>
                  <a:pt x="9541271" y="2009839"/>
                  <a:pt x="9541466" y="2008762"/>
                  <a:pt x="9541859" y="2006610"/>
                </a:cubicBezTo>
                <a:close/>
                <a:moveTo>
                  <a:pt x="9544213" y="1993701"/>
                </a:moveTo>
                <a:lnTo>
                  <a:pt x="9542795" y="2001475"/>
                </a:lnTo>
                <a:lnTo>
                  <a:pt x="9543330" y="1998541"/>
                </a:lnTo>
                <a:cubicBezTo>
                  <a:pt x="9543819" y="1995851"/>
                  <a:pt x="9544213" y="1993701"/>
                  <a:pt x="9544213" y="1993701"/>
                </a:cubicBezTo>
                <a:close/>
                <a:moveTo>
                  <a:pt x="9482175" y="1923155"/>
                </a:moveTo>
                <a:cubicBezTo>
                  <a:pt x="9520991" y="1943677"/>
                  <a:pt x="9544747" y="1970141"/>
                  <a:pt x="9544213" y="1993701"/>
                </a:cubicBezTo>
                <a:cubicBezTo>
                  <a:pt x="9514711" y="1978106"/>
                  <a:pt x="9491688" y="1954013"/>
                  <a:pt x="9482175" y="1923155"/>
                </a:cubicBezTo>
                <a:close/>
                <a:moveTo>
                  <a:pt x="3" y="1921507"/>
                </a:moveTo>
                <a:lnTo>
                  <a:pt x="108271" y="2063453"/>
                </a:lnTo>
                <a:cubicBezTo>
                  <a:pt x="188402" y="2155424"/>
                  <a:pt x="253642" y="2243159"/>
                  <a:pt x="311349" y="2326069"/>
                </a:cubicBezTo>
                <a:lnTo>
                  <a:pt x="356725" y="2393224"/>
                </a:lnTo>
                <a:lnTo>
                  <a:pt x="314634" y="2385718"/>
                </a:lnTo>
                <a:lnTo>
                  <a:pt x="298861" y="2382972"/>
                </a:lnTo>
                <a:lnTo>
                  <a:pt x="239380" y="2305016"/>
                </a:lnTo>
                <a:cubicBezTo>
                  <a:pt x="188981" y="2240232"/>
                  <a:pt x="137189" y="2174029"/>
                  <a:pt x="81219" y="2090050"/>
                </a:cubicBezTo>
                <a:cubicBezTo>
                  <a:pt x="65882" y="2062231"/>
                  <a:pt x="55848" y="2020611"/>
                  <a:pt x="34400" y="1998795"/>
                </a:cubicBezTo>
                <a:lnTo>
                  <a:pt x="5" y="1946514"/>
                </a:lnTo>
                <a:close/>
                <a:moveTo>
                  <a:pt x="10229127" y="1863074"/>
                </a:moveTo>
                <a:cubicBezTo>
                  <a:pt x="10222848" y="1862735"/>
                  <a:pt x="10219962" y="1866547"/>
                  <a:pt x="10219611" y="1872323"/>
                </a:cubicBezTo>
                <a:cubicBezTo>
                  <a:pt x="10218554" y="1889645"/>
                  <a:pt x="10240301" y="1924607"/>
                  <a:pt x="10261663" y="1918021"/>
                </a:cubicBezTo>
                <a:cubicBezTo>
                  <a:pt x="10261663" y="1918021"/>
                  <a:pt x="10247760" y="1872923"/>
                  <a:pt x="10229127" y="1863074"/>
                </a:cubicBezTo>
                <a:close/>
                <a:moveTo>
                  <a:pt x="10004123" y="1519095"/>
                </a:moveTo>
                <a:lnTo>
                  <a:pt x="10008120" y="1523693"/>
                </a:lnTo>
                <a:lnTo>
                  <a:pt x="10010751" y="1522458"/>
                </a:lnTo>
                <a:cubicBezTo>
                  <a:pt x="10013261" y="1519779"/>
                  <a:pt x="10010443" y="1519655"/>
                  <a:pt x="10006328" y="1519571"/>
                </a:cubicBezTo>
                <a:close/>
                <a:moveTo>
                  <a:pt x="9807303" y="1385063"/>
                </a:moveTo>
                <a:lnTo>
                  <a:pt x="9800263" y="1388520"/>
                </a:lnTo>
                <a:cubicBezTo>
                  <a:pt x="9798957" y="1391515"/>
                  <a:pt x="9796888" y="1394376"/>
                  <a:pt x="9786026" y="1392477"/>
                </a:cubicBezTo>
                <a:lnTo>
                  <a:pt x="9779992" y="1388536"/>
                </a:lnTo>
                <a:lnTo>
                  <a:pt x="9898074" y="1480341"/>
                </a:lnTo>
                <a:lnTo>
                  <a:pt x="9871618" y="1445967"/>
                </a:lnTo>
                <a:close/>
                <a:moveTo>
                  <a:pt x="9835136" y="1158874"/>
                </a:moveTo>
                <a:lnTo>
                  <a:pt x="9848771" y="1166355"/>
                </a:lnTo>
                <a:cubicBezTo>
                  <a:pt x="9862781" y="1173879"/>
                  <a:pt x="9872144" y="1178786"/>
                  <a:pt x="9872144" y="1178786"/>
                </a:cubicBezTo>
                <a:lnTo>
                  <a:pt x="9893896" y="1192194"/>
                </a:lnTo>
                <a:lnTo>
                  <a:pt x="9903959" y="1206827"/>
                </a:lnTo>
                <a:cubicBezTo>
                  <a:pt x="9911253" y="1216451"/>
                  <a:pt x="9916319" y="1221695"/>
                  <a:pt x="9917331" y="1219443"/>
                </a:cubicBezTo>
                <a:lnTo>
                  <a:pt x="9913429" y="1220071"/>
                </a:lnTo>
                <a:lnTo>
                  <a:pt x="9902971" y="1214931"/>
                </a:lnTo>
                <a:lnTo>
                  <a:pt x="9871653" y="1199530"/>
                </a:lnTo>
                <a:close/>
                <a:moveTo>
                  <a:pt x="10091099" y="1139720"/>
                </a:moveTo>
                <a:lnTo>
                  <a:pt x="10126795" y="1157991"/>
                </a:lnTo>
                <a:cubicBezTo>
                  <a:pt x="10136267" y="1164299"/>
                  <a:pt x="10144087" y="1170762"/>
                  <a:pt x="10149490" y="1177376"/>
                </a:cubicBezTo>
                <a:lnTo>
                  <a:pt x="10152666" y="1185258"/>
                </a:lnTo>
                <a:lnTo>
                  <a:pt x="10151207" y="1184909"/>
                </a:lnTo>
                <a:cubicBezTo>
                  <a:pt x="10146818" y="1182783"/>
                  <a:pt x="10141338" y="1179408"/>
                  <a:pt x="10135103" y="1175120"/>
                </a:cubicBezTo>
                <a:close/>
                <a:moveTo>
                  <a:pt x="9838885" y="1126346"/>
                </a:moveTo>
                <a:cubicBezTo>
                  <a:pt x="9839632" y="1135063"/>
                  <a:pt x="9840008" y="1139421"/>
                  <a:pt x="9840147" y="1141056"/>
                </a:cubicBezTo>
                <a:cubicBezTo>
                  <a:pt x="9840567" y="1145957"/>
                  <a:pt x="9838885" y="1126346"/>
                  <a:pt x="9838885" y="1126346"/>
                </a:cubicBezTo>
                <a:close/>
                <a:moveTo>
                  <a:pt x="2872692" y="1001078"/>
                </a:moveTo>
                <a:lnTo>
                  <a:pt x="2870012" y="1002203"/>
                </a:lnTo>
                <a:cubicBezTo>
                  <a:pt x="2867394" y="1004776"/>
                  <a:pt x="2870205" y="1005018"/>
                  <a:pt x="2874314" y="1005267"/>
                </a:cubicBezTo>
                <a:lnTo>
                  <a:pt x="2876498" y="1005835"/>
                </a:lnTo>
                <a:close/>
                <a:moveTo>
                  <a:pt x="9871189" y="684466"/>
                </a:moveTo>
                <a:lnTo>
                  <a:pt x="9870170" y="689016"/>
                </a:lnTo>
                <a:cubicBezTo>
                  <a:pt x="9869714" y="691051"/>
                  <a:pt x="9869487" y="692069"/>
                  <a:pt x="9869826" y="690543"/>
                </a:cubicBezTo>
                <a:close/>
                <a:moveTo>
                  <a:pt x="9872904" y="676803"/>
                </a:moveTo>
                <a:lnTo>
                  <a:pt x="9871189" y="684466"/>
                </a:lnTo>
                <a:lnTo>
                  <a:pt x="9871877" y="681384"/>
                </a:lnTo>
                <a:cubicBezTo>
                  <a:pt x="9872448" y="678840"/>
                  <a:pt x="9872904" y="676803"/>
                  <a:pt x="9872904" y="676803"/>
                </a:cubicBezTo>
                <a:close/>
                <a:moveTo>
                  <a:pt x="2635432" y="596743"/>
                </a:moveTo>
                <a:cubicBezTo>
                  <a:pt x="2635432" y="596743"/>
                  <a:pt x="2647487" y="642370"/>
                  <a:pt x="2665703" y="652971"/>
                </a:cubicBezTo>
                <a:cubicBezTo>
                  <a:pt x="2671962" y="653563"/>
                  <a:pt x="2675001" y="649872"/>
                  <a:pt x="2675588" y="644117"/>
                </a:cubicBezTo>
                <a:cubicBezTo>
                  <a:pt x="2677348" y="626853"/>
                  <a:pt x="2657044" y="591032"/>
                  <a:pt x="2635432" y="596743"/>
                </a:cubicBezTo>
                <a:close/>
                <a:moveTo>
                  <a:pt x="3355370" y="550371"/>
                </a:moveTo>
                <a:cubicBezTo>
                  <a:pt x="3384213" y="567155"/>
                  <a:pt x="3406234" y="592165"/>
                  <a:pt x="3414484" y="623384"/>
                </a:cubicBezTo>
                <a:cubicBezTo>
                  <a:pt x="3376535" y="601299"/>
                  <a:pt x="3353879" y="573887"/>
                  <a:pt x="3355370" y="550371"/>
                </a:cubicBezTo>
                <a:close/>
                <a:moveTo>
                  <a:pt x="3357058" y="542872"/>
                </a:moveTo>
                <a:lnTo>
                  <a:pt x="3356452" y="545570"/>
                </a:lnTo>
                <a:cubicBezTo>
                  <a:pt x="3355850" y="548237"/>
                  <a:pt x="3355370" y="550371"/>
                  <a:pt x="3355370" y="550371"/>
                </a:cubicBezTo>
                <a:close/>
                <a:moveTo>
                  <a:pt x="3358608" y="535968"/>
                </a:moveTo>
                <a:cubicBezTo>
                  <a:pt x="3358970" y="534367"/>
                  <a:pt x="3358729" y="535434"/>
                  <a:pt x="3358250" y="537568"/>
                </a:cubicBezTo>
                <a:lnTo>
                  <a:pt x="3357058" y="542872"/>
                </a:lnTo>
                <a:close/>
                <a:moveTo>
                  <a:pt x="9177755" y="535898"/>
                </a:moveTo>
                <a:lnTo>
                  <a:pt x="9191976" y="553344"/>
                </a:lnTo>
                <a:lnTo>
                  <a:pt x="9207381" y="563637"/>
                </a:lnTo>
                <a:lnTo>
                  <a:pt x="9182488" y="540011"/>
                </a:lnTo>
                <a:close/>
                <a:moveTo>
                  <a:pt x="3319800" y="503251"/>
                </a:moveTo>
                <a:cubicBezTo>
                  <a:pt x="3315602" y="510461"/>
                  <a:pt x="3313503" y="514067"/>
                  <a:pt x="3312719" y="515418"/>
                </a:cubicBezTo>
                <a:cubicBezTo>
                  <a:pt x="3310357" y="519474"/>
                  <a:pt x="3319800" y="503251"/>
                  <a:pt x="3319800" y="503251"/>
                </a:cubicBezTo>
                <a:close/>
                <a:moveTo>
                  <a:pt x="3322664" y="489488"/>
                </a:moveTo>
                <a:cubicBezTo>
                  <a:pt x="3323621" y="484901"/>
                  <a:pt x="3319800" y="503251"/>
                  <a:pt x="3319800" y="503251"/>
                </a:cubicBezTo>
                <a:cubicBezTo>
                  <a:pt x="3321498" y="495098"/>
                  <a:pt x="3322348" y="491018"/>
                  <a:pt x="3322664" y="489488"/>
                </a:cubicBezTo>
                <a:close/>
                <a:moveTo>
                  <a:pt x="3073917" y="431463"/>
                </a:moveTo>
                <a:lnTo>
                  <a:pt x="3079785" y="440787"/>
                </a:lnTo>
                <a:cubicBezTo>
                  <a:pt x="3075231" y="438136"/>
                  <a:pt x="3072954" y="436811"/>
                  <a:pt x="3072477" y="435010"/>
                </a:cubicBezTo>
                <a:close/>
                <a:moveTo>
                  <a:pt x="9245536" y="422015"/>
                </a:moveTo>
                <a:cubicBezTo>
                  <a:pt x="9236402" y="421130"/>
                  <a:pt x="9231019" y="423098"/>
                  <a:pt x="9230824" y="428813"/>
                </a:cubicBezTo>
                <a:cubicBezTo>
                  <a:pt x="9230471" y="430893"/>
                  <a:pt x="9232963" y="434303"/>
                  <a:pt x="9237653" y="438717"/>
                </a:cubicBezTo>
                <a:cubicBezTo>
                  <a:pt x="9270467" y="469626"/>
                  <a:pt x="9410890" y="549883"/>
                  <a:pt x="9436471" y="569194"/>
                </a:cubicBezTo>
                <a:cubicBezTo>
                  <a:pt x="9486584" y="599787"/>
                  <a:pt x="9538594" y="631864"/>
                  <a:pt x="9591426" y="664661"/>
                </a:cubicBezTo>
                <a:lnTo>
                  <a:pt x="9710307" y="738848"/>
                </a:lnTo>
                <a:lnTo>
                  <a:pt x="9641138" y="684112"/>
                </a:lnTo>
                <a:lnTo>
                  <a:pt x="9505821" y="600531"/>
                </a:lnTo>
                <a:cubicBezTo>
                  <a:pt x="9444477" y="559943"/>
                  <a:pt x="9384480" y="517243"/>
                  <a:pt x="9326523" y="472125"/>
                </a:cubicBezTo>
                <a:cubicBezTo>
                  <a:pt x="9318818" y="460835"/>
                  <a:pt x="9296189" y="448443"/>
                  <a:pt x="9272223" y="435827"/>
                </a:cubicBezTo>
                <a:cubicBezTo>
                  <a:pt x="9375853" y="491624"/>
                  <a:pt x="9439242" y="524109"/>
                  <a:pt x="9473821" y="540459"/>
                </a:cubicBezTo>
                <a:lnTo>
                  <a:pt x="9474258" y="540653"/>
                </a:lnTo>
                <a:lnTo>
                  <a:pt x="9437970" y="509047"/>
                </a:lnTo>
                <a:lnTo>
                  <a:pt x="9390571" y="482703"/>
                </a:lnTo>
                <a:cubicBezTo>
                  <a:pt x="9334154" y="452974"/>
                  <a:pt x="9272944" y="424666"/>
                  <a:pt x="9245536" y="422015"/>
                </a:cubicBezTo>
                <a:close/>
                <a:moveTo>
                  <a:pt x="3064055" y="415795"/>
                </a:moveTo>
                <a:lnTo>
                  <a:pt x="3075978" y="426378"/>
                </a:lnTo>
                <a:lnTo>
                  <a:pt x="3073917" y="431463"/>
                </a:lnTo>
                <a:close/>
                <a:moveTo>
                  <a:pt x="9085784" y="286147"/>
                </a:moveTo>
                <a:lnTo>
                  <a:pt x="9085352" y="310376"/>
                </a:lnTo>
                <a:lnTo>
                  <a:pt x="9085042" y="311306"/>
                </a:lnTo>
                <a:lnTo>
                  <a:pt x="9129829" y="345029"/>
                </a:lnTo>
                <a:cubicBezTo>
                  <a:pt x="9150499" y="360120"/>
                  <a:pt x="9170053" y="373947"/>
                  <a:pt x="9187280" y="385781"/>
                </a:cubicBezTo>
                <a:cubicBezTo>
                  <a:pt x="9195895" y="391698"/>
                  <a:pt x="9202651" y="395917"/>
                  <a:pt x="9207800" y="398723"/>
                </a:cubicBezTo>
                <a:cubicBezTo>
                  <a:pt x="9225831" y="408543"/>
                  <a:pt x="9224213" y="401045"/>
                  <a:pt x="9213895" y="388354"/>
                </a:cubicBezTo>
                <a:cubicBezTo>
                  <a:pt x="9203576" y="375661"/>
                  <a:pt x="9184554" y="357776"/>
                  <a:pt x="9167776" y="346823"/>
                </a:cubicBezTo>
                <a:close/>
                <a:moveTo>
                  <a:pt x="8880418" y="51264"/>
                </a:moveTo>
                <a:lnTo>
                  <a:pt x="8882685" y="55335"/>
                </a:lnTo>
                <a:cubicBezTo>
                  <a:pt x="8887770" y="63648"/>
                  <a:pt x="8894213" y="73551"/>
                  <a:pt x="8902159" y="85216"/>
                </a:cubicBezTo>
                <a:cubicBezTo>
                  <a:pt x="8910253" y="92840"/>
                  <a:pt x="8924511" y="107331"/>
                  <a:pt x="8941659" y="125168"/>
                </a:cubicBezTo>
                <a:lnTo>
                  <a:pt x="8957253" y="141631"/>
                </a:lnTo>
                <a:lnTo>
                  <a:pt x="9234554" y="358133"/>
                </a:lnTo>
                <a:lnTo>
                  <a:pt x="9340074" y="428909"/>
                </a:lnTo>
                <a:lnTo>
                  <a:pt x="9302339" y="398527"/>
                </a:lnTo>
                <a:cubicBezTo>
                  <a:pt x="9264823" y="380773"/>
                  <a:pt x="9216552" y="332323"/>
                  <a:pt x="9155021" y="270127"/>
                </a:cubicBezTo>
                <a:lnTo>
                  <a:pt x="9138690" y="253771"/>
                </a:lnTo>
                <a:lnTo>
                  <a:pt x="9004639" y="153431"/>
                </a:lnTo>
                <a:close/>
                <a:moveTo>
                  <a:pt x="9069399" y="29019"/>
                </a:moveTo>
                <a:cubicBezTo>
                  <a:pt x="9070243" y="37307"/>
                  <a:pt x="9070667" y="41453"/>
                  <a:pt x="9070826" y="43005"/>
                </a:cubicBezTo>
                <a:cubicBezTo>
                  <a:pt x="9071301" y="47666"/>
                  <a:pt x="9069399" y="29019"/>
                  <a:pt x="9069399" y="29019"/>
                </a:cubicBezTo>
                <a:close/>
                <a:moveTo>
                  <a:pt x="9072475" y="15282"/>
                </a:moveTo>
                <a:cubicBezTo>
                  <a:pt x="9072133" y="16807"/>
                  <a:pt x="9071223" y="20880"/>
                  <a:pt x="9069399" y="29019"/>
                </a:cubicBezTo>
                <a:cubicBezTo>
                  <a:pt x="9069399" y="29019"/>
                  <a:pt x="9073499" y="10702"/>
                  <a:pt x="9072475" y="15282"/>
                </a:cubicBezTo>
                <a:close/>
                <a:moveTo>
                  <a:pt x="9226810" y="2"/>
                </a:moveTo>
                <a:lnTo>
                  <a:pt x="9270400" y="2"/>
                </a:lnTo>
                <a:lnTo>
                  <a:pt x="9312530" y="46458"/>
                </a:lnTo>
                <a:cubicBezTo>
                  <a:pt x="9386331" y="128487"/>
                  <a:pt x="9435213" y="187027"/>
                  <a:pt x="9332719" y="99319"/>
                </a:cubicBezTo>
                <a:cubicBezTo>
                  <a:pt x="9304336" y="70714"/>
                  <a:pt x="9276810" y="44250"/>
                  <a:pt x="9249635" y="19536"/>
                </a:cubicBezTo>
                <a:close/>
                <a:moveTo>
                  <a:pt x="9021699" y="0"/>
                </a:moveTo>
                <a:lnTo>
                  <a:pt x="9022048" y="4040"/>
                </a:lnTo>
                <a:cubicBezTo>
                  <a:pt x="9022415" y="8331"/>
                  <a:pt x="9022730" y="12007"/>
                  <a:pt x="9022519" y="9555"/>
                </a:cubicBezTo>
                <a:close/>
                <a:moveTo>
                  <a:pt x="2" y="0"/>
                </a:moveTo>
                <a:lnTo>
                  <a:pt x="2029204" y="2"/>
                </a:lnTo>
                <a:lnTo>
                  <a:pt x="2064388" y="56536"/>
                </a:lnTo>
                <a:cubicBezTo>
                  <a:pt x="2114898" y="127299"/>
                  <a:pt x="2183876" y="201379"/>
                  <a:pt x="2243586" y="277816"/>
                </a:cubicBezTo>
                <a:cubicBezTo>
                  <a:pt x="2371053" y="451096"/>
                  <a:pt x="2514052" y="629698"/>
                  <a:pt x="2652005" y="790952"/>
                </a:cubicBezTo>
                <a:cubicBezTo>
                  <a:pt x="2721410" y="872013"/>
                  <a:pt x="2769268" y="943376"/>
                  <a:pt x="2843504" y="964770"/>
                </a:cubicBezTo>
                <a:lnTo>
                  <a:pt x="2843698" y="964858"/>
                </a:lnTo>
                <a:lnTo>
                  <a:pt x="2842183" y="962962"/>
                </a:lnTo>
                <a:cubicBezTo>
                  <a:pt x="2684242" y="766891"/>
                  <a:pt x="2524975" y="570053"/>
                  <a:pt x="2371372" y="380064"/>
                </a:cubicBezTo>
                <a:cubicBezTo>
                  <a:pt x="2331106" y="320053"/>
                  <a:pt x="2266696" y="256147"/>
                  <a:pt x="2232620" y="185511"/>
                </a:cubicBezTo>
                <a:cubicBezTo>
                  <a:pt x="2198516" y="90471"/>
                  <a:pt x="2281170" y="189379"/>
                  <a:pt x="2329656" y="256208"/>
                </a:cubicBezTo>
                <a:cubicBezTo>
                  <a:pt x="2422300" y="358898"/>
                  <a:pt x="2507239" y="471331"/>
                  <a:pt x="2606591" y="579955"/>
                </a:cubicBezTo>
                <a:cubicBezTo>
                  <a:pt x="2648346" y="616450"/>
                  <a:pt x="2575437" y="525245"/>
                  <a:pt x="2554300" y="498717"/>
                </a:cubicBezTo>
                <a:cubicBezTo>
                  <a:pt x="2481389" y="407511"/>
                  <a:pt x="2414660" y="305682"/>
                  <a:pt x="2337335" y="222069"/>
                </a:cubicBezTo>
                <a:cubicBezTo>
                  <a:pt x="2296767" y="173056"/>
                  <a:pt x="2247442" y="122504"/>
                  <a:pt x="2198783" y="70813"/>
                </a:cubicBezTo>
                <a:lnTo>
                  <a:pt x="2134317" y="0"/>
                </a:lnTo>
                <a:lnTo>
                  <a:pt x="2169533" y="2"/>
                </a:lnTo>
                <a:lnTo>
                  <a:pt x="2247780" y="80023"/>
                </a:lnTo>
                <a:cubicBezTo>
                  <a:pt x="2272520" y="105599"/>
                  <a:pt x="2292234" y="126723"/>
                  <a:pt x="2299450" y="137019"/>
                </a:cubicBezTo>
                <a:cubicBezTo>
                  <a:pt x="2317664" y="147622"/>
                  <a:pt x="2355615" y="169706"/>
                  <a:pt x="2364722" y="175008"/>
                </a:cubicBezTo>
                <a:cubicBezTo>
                  <a:pt x="2386741" y="200016"/>
                  <a:pt x="2392068" y="215309"/>
                  <a:pt x="2404100" y="236536"/>
                </a:cubicBezTo>
                <a:cubicBezTo>
                  <a:pt x="2413207" y="241839"/>
                  <a:pt x="2448234" y="247997"/>
                  <a:pt x="2470892" y="275410"/>
                </a:cubicBezTo>
                <a:cubicBezTo>
                  <a:pt x="2492914" y="300419"/>
                  <a:pt x="2536098" y="376355"/>
                  <a:pt x="2588482" y="419034"/>
                </a:cubicBezTo>
                <a:cubicBezTo>
                  <a:pt x="2671989" y="492024"/>
                  <a:pt x="2572616" y="358999"/>
                  <a:pt x="2549079" y="333107"/>
                </a:cubicBezTo>
                <a:cubicBezTo>
                  <a:pt x="2522613" y="291283"/>
                  <a:pt x="2482377" y="255675"/>
                  <a:pt x="2467943" y="235082"/>
                </a:cubicBezTo>
                <a:cubicBezTo>
                  <a:pt x="2464135" y="220671"/>
                  <a:pt x="2475623" y="200939"/>
                  <a:pt x="2462708" y="181229"/>
                </a:cubicBezTo>
                <a:cubicBezTo>
                  <a:pt x="2449461" y="148120"/>
                  <a:pt x="2406970" y="101544"/>
                  <a:pt x="2358122" y="52792"/>
                </a:cubicBezTo>
                <a:lnTo>
                  <a:pt x="2304873" y="2"/>
                </a:lnTo>
                <a:lnTo>
                  <a:pt x="2314311" y="2"/>
                </a:lnTo>
                <a:lnTo>
                  <a:pt x="2402572" y="96443"/>
                </a:lnTo>
                <a:cubicBezTo>
                  <a:pt x="2449021" y="148880"/>
                  <a:pt x="2494143" y="200543"/>
                  <a:pt x="2543816" y="254855"/>
                </a:cubicBezTo>
                <a:cubicBezTo>
                  <a:pt x="2567357" y="280749"/>
                  <a:pt x="2605308" y="302834"/>
                  <a:pt x="2647061" y="339327"/>
                </a:cubicBezTo>
                <a:cubicBezTo>
                  <a:pt x="2692624" y="390229"/>
                  <a:pt x="2699354" y="420565"/>
                  <a:pt x="2742605" y="433543"/>
                </a:cubicBezTo>
                <a:cubicBezTo>
                  <a:pt x="2777631" y="439704"/>
                  <a:pt x="2793532" y="412379"/>
                  <a:pt x="2811749" y="422979"/>
                </a:cubicBezTo>
                <a:cubicBezTo>
                  <a:pt x="2858805" y="450368"/>
                  <a:pt x="2952880" y="592499"/>
                  <a:pt x="2997557" y="644920"/>
                </a:cubicBezTo>
                <a:lnTo>
                  <a:pt x="3194753" y="879343"/>
                </a:lnTo>
                <a:lnTo>
                  <a:pt x="3199669" y="878861"/>
                </a:lnTo>
                <a:lnTo>
                  <a:pt x="3216191" y="876141"/>
                </a:lnTo>
                <a:lnTo>
                  <a:pt x="3097213" y="725527"/>
                </a:lnTo>
                <a:cubicBezTo>
                  <a:pt x="2990458" y="592525"/>
                  <a:pt x="2880873" y="456098"/>
                  <a:pt x="2765613" y="306717"/>
                </a:cubicBezTo>
                <a:cubicBezTo>
                  <a:pt x="2743594" y="281706"/>
                  <a:pt x="2694224" y="216394"/>
                  <a:pt x="2635109" y="143379"/>
                </a:cubicBezTo>
                <a:cubicBezTo>
                  <a:pt x="2620399" y="127195"/>
                  <a:pt x="2547936" y="42477"/>
                  <a:pt x="2521208" y="5507"/>
                </a:cubicBezTo>
                <a:lnTo>
                  <a:pt x="2517760" y="2"/>
                </a:lnTo>
                <a:lnTo>
                  <a:pt x="2527253" y="2"/>
                </a:lnTo>
                <a:lnTo>
                  <a:pt x="2544842" y="15653"/>
                </a:lnTo>
                <a:cubicBezTo>
                  <a:pt x="2593815" y="62447"/>
                  <a:pt x="2583970" y="47064"/>
                  <a:pt x="2560269" y="17520"/>
                </a:cubicBezTo>
                <a:lnTo>
                  <a:pt x="2545833" y="2"/>
                </a:lnTo>
                <a:lnTo>
                  <a:pt x="2616948" y="2"/>
                </a:lnTo>
                <a:lnTo>
                  <a:pt x="2672072" y="64871"/>
                </a:lnTo>
                <a:cubicBezTo>
                  <a:pt x="2692944" y="89400"/>
                  <a:pt x="2708970" y="108127"/>
                  <a:pt x="2714855" y="114602"/>
                </a:cubicBezTo>
                <a:cubicBezTo>
                  <a:pt x="2778633" y="176104"/>
                  <a:pt x="2833938" y="234710"/>
                  <a:pt x="2884804" y="276504"/>
                </a:cubicBezTo>
                <a:cubicBezTo>
                  <a:pt x="2893911" y="281805"/>
                  <a:pt x="2928052" y="289482"/>
                  <a:pt x="2937160" y="294784"/>
                </a:cubicBezTo>
                <a:cubicBezTo>
                  <a:pt x="3016865" y="353365"/>
                  <a:pt x="3074418" y="512855"/>
                  <a:pt x="3100312" y="489315"/>
                </a:cubicBezTo>
                <a:cubicBezTo>
                  <a:pt x="3100312" y="489315"/>
                  <a:pt x="3083592" y="455195"/>
                  <a:pt x="3075978" y="426378"/>
                </a:cubicBezTo>
                <a:cubicBezTo>
                  <a:pt x="3064649" y="412672"/>
                  <a:pt x="3055376" y="400672"/>
                  <a:pt x="3054048" y="399899"/>
                </a:cubicBezTo>
                <a:lnTo>
                  <a:pt x="3064055" y="415795"/>
                </a:lnTo>
                <a:lnTo>
                  <a:pt x="3052695" y="405715"/>
                </a:lnTo>
                <a:cubicBezTo>
                  <a:pt x="3047221" y="398973"/>
                  <a:pt x="3044213" y="393664"/>
                  <a:pt x="3044213" y="393664"/>
                </a:cubicBezTo>
                <a:cubicBezTo>
                  <a:pt x="3044213" y="393664"/>
                  <a:pt x="3060117" y="366343"/>
                  <a:pt x="3046565" y="344231"/>
                </a:cubicBezTo>
                <a:cubicBezTo>
                  <a:pt x="3024520" y="294823"/>
                  <a:pt x="2919869" y="195304"/>
                  <a:pt x="2892522" y="155000"/>
                </a:cubicBezTo>
                <a:cubicBezTo>
                  <a:pt x="2883415" y="149703"/>
                  <a:pt x="2894898" y="129968"/>
                  <a:pt x="2891092" y="115559"/>
                </a:cubicBezTo>
                <a:cubicBezTo>
                  <a:pt x="2878165" y="83651"/>
                  <a:pt x="2843834" y="44872"/>
                  <a:pt x="2806674" y="5719"/>
                </a:cubicBezTo>
                <a:lnTo>
                  <a:pt x="2801220" y="2"/>
                </a:lnTo>
                <a:lnTo>
                  <a:pt x="2832125" y="0"/>
                </a:lnTo>
                <a:lnTo>
                  <a:pt x="2938653" y="114691"/>
                </a:lnTo>
                <a:cubicBezTo>
                  <a:pt x="3018242" y="204354"/>
                  <a:pt x="3095674" y="295207"/>
                  <a:pt x="3172039" y="387024"/>
                </a:cubicBezTo>
                <a:lnTo>
                  <a:pt x="3551562" y="855711"/>
                </a:lnTo>
                <a:lnTo>
                  <a:pt x="3564932" y="859575"/>
                </a:lnTo>
                <a:lnTo>
                  <a:pt x="3578154" y="848775"/>
                </a:lnTo>
                <a:lnTo>
                  <a:pt x="3532192" y="789944"/>
                </a:lnTo>
                <a:cubicBezTo>
                  <a:pt x="3490164" y="736016"/>
                  <a:pt x="3449749" y="681506"/>
                  <a:pt x="3414484" y="623384"/>
                </a:cubicBezTo>
                <a:cubicBezTo>
                  <a:pt x="3457191" y="663483"/>
                  <a:pt x="3495666" y="705179"/>
                  <a:pt x="3532007" y="747701"/>
                </a:cubicBezTo>
                <a:lnTo>
                  <a:pt x="3609485" y="843314"/>
                </a:lnTo>
                <a:lnTo>
                  <a:pt x="3618613" y="826693"/>
                </a:lnTo>
                <a:lnTo>
                  <a:pt x="3621200" y="815355"/>
                </a:lnTo>
                <a:lnTo>
                  <a:pt x="3582639" y="763927"/>
                </a:lnTo>
                <a:cubicBezTo>
                  <a:pt x="3489538" y="643696"/>
                  <a:pt x="3396432" y="523464"/>
                  <a:pt x="3306924" y="396181"/>
                </a:cubicBezTo>
                <a:cubicBezTo>
                  <a:pt x="3209692" y="254242"/>
                  <a:pt x="3083826" y="137931"/>
                  <a:pt x="2974509" y="4963"/>
                </a:cubicBezTo>
                <a:lnTo>
                  <a:pt x="2970895" y="2"/>
                </a:lnTo>
                <a:lnTo>
                  <a:pt x="3318463" y="2"/>
                </a:lnTo>
                <a:lnTo>
                  <a:pt x="3324711" y="12608"/>
                </a:lnTo>
                <a:cubicBezTo>
                  <a:pt x="3340156" y="38360"/>
                  <a:pt x="3353735" y="46455"/>
                  <a:pt x="3358093" y="42894"/>
                </a:cubicBezTo>
                <a:cubicBezTo>
                  <a:pt x="3362450" y="39335"/>
                  <a:pt x="3357589" y="24120"/>
                  <a:pt x="3336152" y="3263"/>
                </a:cubicBezTo>
                <a:lnTo>
                  <a:pt x="3332207" y="0"/>
                </a:lnTo>
                <a:lnTo>
                  <a:pt x="3844722" y="0"/>
                </a:lnTo>
                <a:lnTo>
                  <a:pt x="3846954" y="2914"/>
                </a:lnTo>
                <a:lnTo>
                  <a:pt x="3909653" y="76343"/>
                </a:lnTo>
                <a:cubicBezTo>
                  <a:pt x="3962748" y="138743"/>
                  <a:pt x="4013375" y="196661"/>
                  <a:pt x="4060386" y="243328"/>
                </a:cubicBezTo>
                <a:cubicBezTo>
                  <a:pt x="4010727" y="173272"/>
                  <a:pt x="3954997" y="99688"/>
                  <a:pt x="3895064" y="23877"/>
                </a:cubicBezTo>
                <a:lnTo>
                  <a:pt x="3875524" y="0"/>
                </a:lnTo>
                <a:lnTo>
                  <a:pt x="8940328" y="2"/>
                </a:lnTo>
                <a:lnTo>
                  <a:pt x="9114019" y="127199"/>
                </a:lnTo>
                <a:cubicBezTo>
                  <a:pt x="9294781" y="268443"/>
                  <a:pt x="9510301" y="350875"/>
                  <a:pt x="9688762" y="502402"/>
                </a:cubicBezTo>
                <a:cubicBezTo>
                  <a:pt x="9650928" y="484490"/>
                  <a:pt x="9603896" y="453378"/>
                  <a:pt x="9608821" y="468315"/>
                </a:cubicBezTo>
                <a:lnTo>
                  <a:pt x="9622328" y="486213"/>
                </a:lnTo>
                <a:lnTo>
                  <a:pt x="9506301" y="411949"/>
                </a:lnTo>
                <a:cubicBezTo>
                  <a:pt x="9437221" y="366083"/>
                  <a:pt x="9370525" y="319842"/>
                  <a:pt x="9307952" y="273586"/>
                </a:cubicBezTo>
                <a:lnTo>
                  <a:pt x="9186472" y="181944"/>
                </a:lnTo>
                <a:lnTo>
                  <a:pt x="9186474" y="186899"/>
                </a:lnTo>
                <a:lnTo>
                  <a:pt x="9208048" y="226539"/>
                </a:lnTo>
                <a:lnTo>
                  <a:pt x="9208925" y="227214"/>
                </a:lnTo>
                <a:cubicBezTo>
                  <a:pt x="9246336" y="255123"/>
                  <a:pt x="9285352" y="283306"/>
                  <a:pt x="9327451" y="312544"/>
                </a:cubicBezTo>
                <a:cubicBezTo>
                  <a:pt x="9475227" y="417450"/>
                  <a:pt x="9614887" y="507429"/>
                  <a:pt x="9755091" y="595181"/>
                </a:cubicBezTo>
                <a:lnTo>
                  <a:pt x="9846248" y="651797"/>
                </a:lnTo>
                <a:lnTo>
                  <a:pt x="9872904" y="676803"/>
                </a:lnTo>
                <a:cubicBezTo>
                  <a:pt x="9728394" y="622866"/>
                  <a:pt x="9682551" y="578408"/>
                  <a:pt x="9563011" y="517456"/>
                </a:cubicBezTo>
                <a:cubicBezTo>
                  <a:pt x="9444671" y="449127"/>
                  <a:pt x="9485525" y="479191"/>
                  <a:pt x="9527375" y="520616"/>
                </a:cubicBezTo>
                <a:lnTo>
                  <a:pt x="9547997" y="544451"/>
                </a:lnTo>
                <a:lnTo>
                  <a:pt x="9477696" y="496971"/>
                </a:lnTo>
                <a:lnTo>
                  <a:pt x="9532499" y="547235"/>
                </a:lnTo>
                <a:lnTo>
                  <a:pt x="9529839" y="545411"/>
                </a:lnTo>
                <a:cubicBezTo>
                  <a:pt x="9523989" y="543034"/>
                  <a:pt x="9520106" y="544301"/>
                  <a:pt x="9520855" y="553018"/>
                </a:cubicBezTo>
                <a:cubicBezTo>
                  <a:pt x="9523850" y="587885"/>
                  <a:pt x="9627811" y="621951"/>
                  <a:pt x="9666055" y="652109"/>
                </a:cubicBezTo>
                <a:lnTo>
                  <a:pt x="9691898" y="664467"/>
                </a:lnTo>
                <a:lnTo>
                  <a:pt x="9822954" y="750771"/>
                </a:lnTo>
                <a:lnTo>
                  <a:pt x="9822347" y="755928"/>
                </a:lnTo>
                <a:cubicBezTo>
                  <a:pt x="9822099" y="763072"/>
                  <a:pt x="9822848" y="771789"/>
                  <a:pt x="9826840" y="778082"/>
                </a:cubicBezTo>
                <a:cubicBezTo>
                  <a:pt x="9831835" y="781901"/>
                  <a:pt x="9843407" y="790002"/>
                  <a:pt x="9858429" y="800283"/>
                </a:cubicBezTo>
                <a:lnTo>
                  <a:pt x="9877013" y="812818"/>
                </a:lnTo>
                <a:lnTo>
                  <a:pt x="9705575" y="722768"/>
                </a:lnTo>
                <a:lnTo>
                  <a:pt x="9730715" y="751584"/>
                </a:lnTo>
                <a:lnTo>
                  <a:pt x="9751319" y="764442"/>
                </a:lnTo>
                <a:lnTo>
                  <a:pt x="10022223" y="934815"/>
                </a:lnTo>
                <a:lnTo>
                  <a:pt x="10020575" y="934394"/>
                </a:lnTo>
                <a:cubicBezTo>
                  <a:pt x="9976291" y="915978"/>
                  <a:pt x="9868999" y="850061"/>
                  <a:pt x="9837229" y="836202"/>
                </a:cubicBezTo>
                <a:cubicBezTo>
                  <a:pt x="9792882" y="809178"/>
                  <a:pt x="9754011" y="783832"/>
                  <a:pt x="9720871" y="764040"/>
                </a:cubicBezTo>
                <a:lnTo>
                  <a:pt x="9678173" y="743823"/>
                </a:lnTo>
                <a:lnTo>
                  <a:pt x="9455973" y="608155"/>
                </a:lnTo>
                <a:cubicBezTo>
                  <a:pt x="9450779" y="590154"/>
                  <a:pt x="9433415" y="587215"/>
                  <a:pt x="9417394" y="584503"/>
                </a:cubicBezTo>
                <a:cubicBezTo>
                  <a:pt x="9427544" y="621882"/>
                  <a:pt x="9308482" y="521839"/>
                  <a:pt x="9270136" y="496803"/>
                </a:cubicBezTo>
                <a:lnTo>
                  <a:pt x="9214047" y="456631"/>
                </a:lnTo>
                <a:lnTo>
                  <a:pt x="9249023" y="484571"/>
                </a:lnTo>
                <a:cubicBezTo>
                  <a:pt x="9268400" y="508915"/>
                  <a:pt x="9307693" y="538891"/>
                  <a:pt x="9341411" y="568443"/>
                </a:cubicBezTo>
                <a:lnTo>
                  <a:pt x="9350576" y="577615"/>
                </a:lnTo>
                <a:lnTo>
                  <a:pt x="9343264" y="573762"/>
                </a:lnTo>
                <a:cubicBezTo>
                  <a:pt x="9310381" y="557093"/>
                  <a:pt x="9275747" y="540456"/>
                  <a:pt x="9237624" y="523824"/>
                </a:cubicBezTo>
                <a:cubicBezTo>
                  <a:pt x="9202064" y="481671"/>
                  <a:pt x="9176075" y="473155"/>
                  <a:pt x="9171968" y="479435"/>
                </a:cubicBezTo>
                <a:cubicBezTo>
                  <a:pt x="9169917" y="482575"/>
                  <a:pt x="9173336" y="489416"/>
                  <a:pt x="9183763" y="497600"/>
                </a:cubicBezTo>
                <a:cubicBezTo>
                  <a:pt x="9194195" y="505782"/>
                  <a:pt x="9211634" y="515309"/>
                  <a:pt x="9237624" y="523824"/>
                </a:cubicBezTo>
                <a:cubicBezTo>
                  <a:pt x="9350264" y="615629"/>
                  <a:pt x="9474203" y="664965"/>
                  <a:pt x="9599424" y="748786"/>
                </a:cubicBezTo>
                <a:cubicBezTo>
                  <a:pt x="9659570" y="785643"/>
                  <a:pt x="9730965" y="812419"/>
                  <a:pt x="9764224" y="864861"/>
                </a:cubicBezTo>
                <a:lnTo>
                  <a:pt x="9767959" y="881650"/>
                </a:lnTo>
                <a:lnTo>
                  <a:pt x="9629141" y="799365"/>
                </a:lnTo>
                <a:lnTo>
                  <a:pt x="9399507" y="651538"/>
                </a:lnTo>
                <a:lnTo>
                  <a:pt x="9395712" y="659387"/>
                </a:lnTo>
                <a:cubicBezTo>
                  <a:pt x="9388875" y="662346"/>
                  <a:pt x="9376323" y="647397"/>
                  <a:pt x="9365597" y="633312"/>
                </a:cubicBezTo>
                <a:lnTo>
                  <a:pt x="9359931" y="626064"/>
                </a:lnTo>
                <a:lnTo>
                  <a:pt x="9348187" y="618503"/>
                </a:lnTo>
                <a:lnTo>
                  <a:pt x="9350344" y="626090"/>
                </a:lnTo>
                <a:lnTo>
                  <a:pt x="9377045" y="677023"/>
                </a:lnTo>
                <a:lnTo>
                  <a:pt x="9460915" y="733071"/>
                </a:lnTo>
                <a:lnTo>
                  <a:pt x="9947455" y="1030906"/>
                </a:lnTo>
                <a:lnTo>
                  <a:pt x="9946493" y="1032543"/>
                </a:lnTo>
                <a:cubicBezTo>
                  <a:pt x="9940735" y="1045200"/>
                  <a:pt x="9937760" y="1058483"/>
                  <a:pt x="9943762" y="1059827"/>
                </a:cubicBezTo>
                <a:cubicBezTo>
                  <a:pt x="9947082" y="1069119"/>
                  <a:pt x="9962211" y="1078917"/>
                  <a:pt x="9983011" y="1089251"/>
                </a:cubicBezTo>
                <a:lnTo>
                  <a:pt x="10002890" y="1098109"/>
                </a:lnTo>
                <a:lnTo>
                  <a:pt x="9995759" y="1109799"/>
                </a:lnTo>
                <a:lnTo>
                  <a:pt x="9989442" y="1110266"/>
                </a:lnTo>
                <a:lnTo>
                  <a:pt x="9977149" y="1104170"/>
                </a:lnTo>
                <a:lnTo>
                  <a:pt x="9972067" y="1097904"/>
                </a:lnTo>
                <a:lnTo>
                  <a:pt x="9973455" y="1102338"/>
                </a:lnTo>
                <a:lnTo>
                  <a:pt x="9967323" y="1099296"/>
                </a:lnTo>
                <a:cubicBezTo>
                  <a:pt x="9863362" y="1065229"/>
                  <a:pt x="9772367" y="1021469"/>
                  <a:pt x="9665031" y="954250"/>
                </a:cubicBezTo>
                <a:cubicBezTo>
                  <a:pt x="9523551" y="880739"/>
                  <a:pt x="9701752" y="998239"/>
                  <a:pt x="9798725" y="1065923"/>
                </a:cubicBezTo>
                <a:lnTo>
                  <a:pt x="9827848" y="1086800"/>
                </a:lnTo>
                <a:lnTo>
                  <a:pt x="9839055" y="1106018"/>
                </a:lnTo>
                <a:lnTo>
                  <a:pt x="9766866" y="1095898"/>
                </a:lnTo>
                <a:lnTo>
                  <a:pt x="9729149" y="1065075"/>
                </a:lnTo>
                <a:cubicBezTo>
                  <a:pt x="9721831" y="1059507"/>
                  <a:pt x="9715213" y="1054799"/>
                  <a:pt x="9709866" y="1051523"/>
                </a:cubicBezTo>
                <a:lnTo>
                  <a:pt x="9699125" y="1046979"/>
                </a:lnTo>
                <a:lnTo>
                  <a:pt x="9701200" y="1049079"/>
                </a:lnTo>
                <a:lnTo>
                  <a:pt x="9767874" y="1138189"/>
                </a:lnTo>
                <a:lnTo>
                  <a:pt x="9806703" y="1178007"/>
                </a:lnTo>
                <a:lnTo>
                  <a:pt x="9871363" y="1247467"/>
                </a:lnTo>
                <a:lnTo>
                  <a:pt x="9853400" y="1241815"/>
                </a:lnTo>
                <a:lnTo>
                  <a:pt x="9834395" y="1232867"/>
                </a:lnTo>
                <a:lnTo>
                  <a:pt x="9965394" y="1424667"/>
                </a:lnTo>
                <a:lnTo>
                  <a:pt x="10080861" y="1576975"/>
                </a:lnTo>
                <a:lnTo>
                  <a:pt x="10038762" y="1558779"/>
                </a:lnTo>
                <a:lnTo>
                  <a:pt x="10038565" y="1558703"/>
                </a:lnTo>
                <a:lnTo>
                  <a:pt x="10040157" y="1560533"/>
                </a:lnTo>
                <a:lnTo>
                  <a:pt x="10247883" y="1797282"/>
                </a:lnTo>
                <a:lnTo>
                  <a:pt x="10286776" y="1848584"/>
                </a:lnTo>
                <a:lnTo>
                  <a:pt x="10494434" y="2152100"/>
                </a:lnTo>
                <a:lnTo>
                  <a:pt x="10438719" y="2091832"/>
                </a:lnTo>
                <a:cubicBezTo>
                  <a:pt x="10391299" y="2039200"/>
                  <a:pt x="10343013" y="1985859"/>
                  <a:pt x="10291163" y="1933616"/>
                </a:cubicBezTo>
                <a:cubicBezTo>
                  <a:pt x="10247957" y="1898858"/>
                  <a:pt x="10324523" y="1987013"/>
                  <a:pt x="10346725" y="2012658"/>
                </a:cubicBezTo>
                <a:cubicBezTo>
                  <a:pt x="10423291" y="2100816"/>
                  <a:pt x="10494117" y="2199842"/>
                  <a:pt x="10574787" y="2280236"/>
                </a:cubicBezTo>
                <a:lnTo>
                  <a:pt x="10597511" y="2303098"/>
                </a:lnTo>
                <a:lnTo>
                  <a:pt x="10652578" y="2384986"/>
                </a:lnTo>
                <a:lnTo>
                  <a:pt x="10677600" y="2425622"/>
                </a:lnTo>
                <a:lnTo>
                  <a:pt x="10670055" y="2418512"/>
                </a:lnTo>
                <a:cubicBezTo>
                  <a:pt x="10644293" y="2393963"/>
                  <a:pt x="10623736" y="2373661"/>
                  <a:pt x="10616106" y="2363668"/>
                </a:cubicBezTo>
                <a:cubicBezTo>
                  <a:pt x="10597475" y="2353815"/>
                  <a:pt x="10558656" y="2333296"/>
                  <a:pt x="10549339" y="2328372"/>
                </a:cubicBezTo>
                <a:cubicBezTo>
                  <a:pt x="10526319" y="2304280"/>
                  <a:pt x="10520373" y="2289218"/>
                  <a:pt x="10507485" y="2268496"/>
                </a:cubicBezTo>
                <a:cubicBezTo>
                  <a:pt x="10502829" y="2266036"/>
                  <a:pt x="10491687" y="2263624"/>
                  <a:pt x="10478743" y="2258516"/>
                </a:cubicBezTo>
                <a:lnTo>
                  <a:pt x="10442599" y="2234648"/>
                </a:lnTo>
                <a:lnTo>
                  <a:pt x="10394013" y="2165920"/>
                </a:lnTo>
                <a:cubicBezTo>
                  <a:pt x="10277496" y="2000779"/>
                  <a:pt x="10161947" y="1836803"/>
                  <a:pt x="10048421" y="1675784"/>
                </a:cubicBezTo>
                <a:cubicBezTo>
                  <a:pt x="10018840" y="1642976"/>
                  <a:pt x="9991168" y="1604149"/>
                  <a:pt x="9962626" y="1564210"/>
                </a:cubicBezTo>
                <a:lnTo>
                  <a:pt x="9915773" y="1503335"/>
                </a:lnTo>
                <a:lnTo>
                  <a:pt x="9915719" y="1503288"/>
                </a:lnTo>
                <a:lnTo>
                  <a:pt x="9813720" y="1423690"/>
                </a:lnTo>
                <a:lnTo>
                  <a:pt x="9760250" y="1381960"/>
                </a:lnTo>
                <a:lnTo>
                  <a:pt x="9729266" y="1358850"/>
                </a:lnTo>
                <a:lnTo>
                  <a:pt x="9727061" y="1371895"/>
                </a:lnTo>
                <a:lnTo>
                  <a:pt x="9731423" y="1385167"/>
                </a:lnTo>
                <a:lnTo>
                  <a:pt x="9804883" y="1434461"/>
                </a:lnTo>
                <a:cubicBezTo>
                  <a:pt x="9828896" y="1452090"/>
                  <a:pt x="9853288" y="1471397"/>
                  <a:pt x="9885114" y="1496842"/>
                </a:cubicBezTo>
                <a:cubicBezTo>
                  <a:pt x="9917930" y="1529442"/>
                  <a:pt x="9887050" y="1516522"/>
                  <a:pt x="9852088" y="1491067"/>
                </a:cubicBezTo>
                <a:cubicBezTo>
                  <a:pt x="9837538" y="1482077"/>
                  <a:pt x="9838813" y="1474779"/>
                  <a:pt x="9807747" y="1462898"/>
                </a:cubicBezTo>
                <a:lnTo>
                  <a:pt x="9790786" y="1458719"/>
                </a:lnTo>
                <a:lnTo>
                  <a:pt x="9819962" y="1494259"/>
                </a:lnTo>
                <a:cubicBezTo>
                  <a:pt x="9847536" y="1516483"/>
                  <a:pt x="9878378" y="1529442"/>
                  <a:pt x="9900413" y="1554853"/>
                </a:cubicBezTo>
                <a:cubicBezTo>
                  <a:pt x="9966067" y="1615376"/>
                  <a:pt x="10025679" y="1718736"/>
                  <a:pt x="10092639" y="1809248"/>
                </a:cubicBezTo>
                <a:cubicBezTo>
                  <a:pt x="10150480" y="1882883"/>
                  <a:pt x="10208535" y="1960087"/>
                  <a:pt x="10265023" y="2038037"/>
                </a:cubicBezTo>
                <a:lnTo>
                  <a:pt x="10291739" y="2076279"/>
                </a:lnTo>
                <a:lnTo>
                  <a:pt x="10282607" y="2073999"/>
                </a:lnTo>
                <a:cubicBezTo>
                  <a:pt x="10276751" y="2082077"/>
                  <a:pt x="10340259" y="2159234"/>
                  <a:pt x="10358691" y="2177920"/>
                </a:cubicBezTo>
                <a:lnTo>
                  <a:pt x="10380349" y="2203106"/>
                </a:lnTo>
                <a:lnTo>
                  <a:pt x="10428007" y="2271322"/>
                </a:lnTo>
                <a:lnTo>
                  <a:pt x="10443955" y="2295135"/>
                </a:lnTo>
                <a:lnTo>
                  <a:pt x="10443976" y="2297504"/>
                </a:lnTo>
                <a:cubicBezTo>
                  <a:pt x="10443570" y="2306728"/>
                  <a:pt x="10444330" y="2316565"/>
                  <a:pt x="10451181" y="2326151"/>
                </a:cubicBezTo>
                <a:cubicBezTo>
                  <a:pt x="10458474" y="2342420"/>
                  <a:pt x="10473208" y="2361757"/>
                  <a:pt x="10492469" y="2382866"/>
                </a:cubicBezTo>
                <a:lnTo>
                  <a:pt x="10508883" y="2399018"/>
                </a:lnTo>
                <a:lnTo>
                  <a:pt x="10511983" y="2405578"/>
                </a:lnTo>
                <a:lnTo>
                  <a:pt x="10394618" y="2284288"/>
                </a:lnTo>
                <a:lnTo>
                  <a:pt x="10148661" y="1940248"/>
                </a:lnTo>
                <a:cubicBezTo>
                  <a:pt x="10107691" y="1892501"/>
                  <a:pt x="10069079" y="1823589"/>
                  <a:pt x="10017757" y="1778559"/>
                </a:cubicBezTo>
                <a:cubicBezTo>
                  <a:pt x="9999810" y="1765875"/>
                  <a:pt x="9990333" y="1762135"/>
                  <a:pt x="9986912" y="1764538"/>
                </a:cubicBezTo>
                <a:lnTo>
                  <a:pt x="9991383" y="1783123"/>
                </a:lnTo>
                <a:lnTo>
                  <a:pt x="10034520" y="1849051"/>
                </a:lnTo>
                <a:lnTo>
                  <a:pt x="10038381" y="1855034"/>
                </a:lnTo>
                <a:lnTo>
                  <a:pt x="10054471" y="1876418"/>
                </a:lnTo>
                <a:cubicBezTo>
                  <a:pt x="10086760" y="1927231"/>
                  <a:pt x="10121541" y="1976994"/>
                  <a:pt x="10156747" y="2027634"/>
                </a:cubicBezTo>
                <a:lnTo>
                  <a:pt x="10239923" y="2151776"/>
                </a:lnTo>
                <a:lnTo>
                  <a:pt x="10209439" y="2116400"/>
                </a:lnTo>
                <a:cubicBezTo>
                  <a:pt x="10196029" y="2101365"/>
                  <a:pt x="10183104" y="2091055"/>
                  <a:pt x="10161232" y="2085453"/>
                </a:cubicBezTo>
                <a:lnTo>
                  <a:pt x="10157835" y="2085672"/>
                </a:lnTo>
                <a:lnTo>
                  <a:pt x="10144546" y="2068079"/>
                </a:lnTo>
                <a:cubicBezTo>
                  <a:pt x="10132418" y="2051562"/>
                  <a:pt x="10121706" y="2036639"/>
                  <a:pt x="10114712" y="2026919"/>
                </a:cubicBezTo>
                <a:lnTo>
                  <a:pt x="9963589" y="1831229"/>
                </a:lnTo>
                <a:lnTo>
                  <a:pt x="9970730" y="1858458"/>
                </a:lnTo>
                <a:cubicBezTo>
                  <a:pt x="9974026" y="1871032"/>
                  <a:pt x="9977027" y="1882493"/>
                  <a:pt x="9978192" y="1886931"/>
                </a:cubicBezTo>
                <a:cubicBezTo>
                  <a:pt x="9994045" y="1911227"/>
                  <a:pt x="10005634" y="1919255"/>
                  <a:pt x="10020639" y="1934288"/>
                </a:cubicBezTo>
                <a:cubicBezTo>
                  <a:pt x="10022967" y="1943165"/>
                  <a:pt x="10019979" y="1973981"/>
                  <a:pt x="10037699" y="1999370"/>
                </a:cubicBezTo>
                <a:cubicBezTo>
                  <a:pt x="10045627" y="2011517"/>
                  <a:pt x="10063002" y="2031067"/>
                  <a:pt x="10081346" y="2054315"/>
                </a:cubicBezTo>
                <a:lnTo>
                  <a:pt x="10109803" y="2098695"/>
                </a:lnTo>
                <a:lnTo>
                  <a:pt x="10106207" y="2100228"/>
                </a:lnTo>
                <a:cubicBezTo>
                  <a:pt x="10101650" y="2101389"/>
                  <a:pt x="10097234" y="2101288"/>
                  <a:pt x="10092575" y="2098827"/>
                </a:cubicBezTo>
                <a:lnTo>
                  <a:pt x="10067339" y="2077624"/>
                </a:lnTo>
                <a:lnTo>
                  <a:pt x="10030600" y="2027311"/>
                </a:lnTo>
                <a:cubicBezTo>
                  <a:pt x="10020119" y="2010693"/>
                  <a:pt x="10011515" y="1995957"/>
                  <a:pt x="10004557" y="1987506"/>
                </a:cubicBezTo>
                <a:cubicBezTo>
                  <a:pt x="9998957" y="1984231"/>
                  <a:pt x="9991349" y="1983855"/>
                  <a:pt x="9983451" y="1982370"/>
                </a:cubicBezTo>
                <a:lnTo>
                  <a:pt x="9976333" y="1978695"/>
                </a:lnTo>
                <a:lnTo>
                  <a:pt x="9941261" y="1935859"/>
                </a:lnTo>
                <a:cubicBezTo>
                  <a:pt x="9924576" y="1915397"/>
                  <a:pt x="9909568" y="1897283"/>
                  <a:pt x="9897874" y="1884643"/>
                </a:cubicBezTo>
                <a:lnTo>
                  <a:pt x="9893835" y="1880221"/>
                </a:lnTo>
                <a:lnTo>
                  <a:pt x="9877207" y="1852941"/>
                </a:lnTo>
                <a:lnTo>
                  <a:pt x="9792042" y="1700815"/>
                </a:lnTo>
                <a:lnTo>
                  <a:pt x="9794251" y="1703949"/>
                </a:lnTo>
                <a:lnTo>
                  <a:pt x="9799295" y="1711315"/>
                </a:lnTo>
                <a:cubicBezTo>
                  <a:pt x="9800251" y="1712663"/>
                  <a:pt x="9799776" y="1711887"/>
                  <a:pt x="9798237" y="1709599"/>
                </a:cubicBezTo>
                <a:lnTo>
                  <a:pt x="9794251" y="1703949"/>
                </a:lnTo>
                <a:lnTo>
                  <a:pt x="9791746" y="1700283"/>
                </a:lnTo>
                <a:lnTo>
                  <a:pt x="9792042" y="1700815"/>
                </a:lnTo>
                <a:lnTo>
                  <a:pt x="9779213" y="1682623"/>
                </a:lnTo>
                <a:cubicBezTo>
                  <a:pt x="9761978" y="1659085"/>
                  <a:pt x="9739594" y="1630970"/>
                  <a:pt x="9735773" y="1637504"/>
                </a:cubicBezTo>
                <a:cubicBezTo>
                  <a:pt x="9720347" y="1651029"/>
                  <a:pt x="9801439" y="1737258"/>
                  <a:pt x="9801439" y="1737258"/>
                </a:cubicBezTo>
                <a:lnTo>
                  <a:pt x="9884397" y="1869887"/>
                </a:lnTo>
                <a:lnTo>
                  <a:pt x="9691290" y="1658451"/>
                </a:lnTo>
                <a:lnTo>
                  <a:pt x="9686395" y="1659135"/>
                </a:lnTo>
                <a:lnTo>
                  <a:pt x="9669999" y="1662527"/>
                </a:lnTo>
                <a:lnTo>
                  <a:pt x="9795016" y="1808165"/>
                </a:lnTo>
                <a:cubicBezTo>
                  <a:pt x="9851061" y="1872437"/>
                  <a:pt x="9907845" y="1937533"/>
                  <a:pt x="9965779" y="2004632"/>
                </a:cubicBezTo>
                <a:lnTo>
                  <a:pt x="9985384" y="2027643"/>
                </a:lnTo>
                <a:lnTo>
                  <a:pt x="10003480" y="2055757"/>
                </a:lnTo>
                <a:cubicBezTo>
                  <a:pt x="10019719" y="2081535"/>
                  <a:pt x="10029413" y="2118508"/>
                  <a:pt x="10050304" y="2162034"/>
                </a:cubicBezTo>
                <a:cubicBezTo>
                  <a:pt x="10082395" y="2212106"/>
                  <a:pt x="10106279" y="2224813"/>
                  <a:pt x="10107095" y="2264117"/>
                </a:cubicBezTo>
                <a:cubicBezTo>
                  <a:pt x="10105605" y="2279523"/>
                  <a:pt x="10098200" y="2288973"/>
                  <a:pt x="10091754" y="2296789"/>
                </a:cubicBezTo>
                <a:lnTo>
                  <a:pt x="10089475" y="2302207"/>
                </a:lnTo>
                <a:lnTo>
                  <a:pt x="10025552" y="2248159"/>
                </a:lnTo>
                <a:cubicBezTo>
                  <a:pt x="10020896" y="2245696"/>
                  <a:pt x="10009959" y="2242893"/>
                  <a:pt x="9999023" y="2240093"/>
                </a:cubicBezTo>
                <a:lnTo>
                  <a:pt x="9982167" y="2234968"/>
                </a:lnTo>
                <a:lnTo>
                  <a:pt x="9978677" y="2229957"/>
                </a:lnTo>
                <a:cubicBezTo>
                  <a:pt x="9957586" y="2200664"/>
                  <a:pt x="9924328" y="2156328"/>
                  <a:pt x="9888712" y="2106391"/>
                </a:cubicBezTo>
                <a:cubicBezTo>
                  <a:pt x="9872472" y="2080615"/>
                  <a:pt x="9743464" y="1889976"/>
                  <a:pt x="9802584" y="2000928"/>
                </a:cubicBezTo>
                <a:cubicBezTo>
                  <a:pt x="9858285" y="2104880"/>
                  <a:pt x="9760133" y="1953573"/>
                  <a:pt x="9746608" y="1938149"/>
                </a:cubicBezTo>
                <a:cubicBezTo>
                  <a:pt x="9740815" y="1934136"/>
                  <a:pt x="9726928" y="1927899"/>
                  <a:pt x="9713672" y="1924066"/>
                </a:cubicBezTo>
                <a:lnTo>
                  <a:pt x="9708851" y="1923175"/>
                </a:lnTo>
                <a:lnTo>
                  <a:pt x="9710069" y="1925011"/>
                </a:lnTo>
                <a:lnTo>
                  <a:pt x="9701384" y="1922917"/>
                </a:lnTo>
                <a:lnTo>
                  <a:pt x="9697395" y="1921087"/>
                </a:lnTo>
                <a:lnTo>
                  <a:pt x="9697373" y="1921063"/>
                </a:lnTo>
                <a:lnTo>
                  <a:pt x="9695352" y="1920691"/>
                </a:lnTo>
                <a:cubicBezTo>
                  <a:pt x="9690127" y="1920554"/>
                  <a:pt x="9686151" y="1921597"/>
                  <a:pt x="9684514" y="1924395"/>
                </a:cubicBezTo>
                <a:cubicBezTo>
                  <a:pt x="9686842" y="1933267"/>
                  <a:pt x="9829763" y="2140812"/>
                  <a:pt x="9846003" y="2166583"/>
                </a:cubicBezTo>
                <a:cubicBezTo>
                  <a:pt x="9882751" y="2234407"/>
                  <a:pt x="9919039" y="2294440"/>
                  <a:pt x="9942255" y="2346840"/>
                </a:cubicBezTo>
                <a:cubicBezTo>
                  <a:pt x="9943419" y="2351277"/>
                  <a:pt x="9943624" y="2361104"/>
                  <a:pt x="9943829" y="2370930"/>
                </a:cubicBezTo>
                <a:lnTo>
                  <a:pt x="9944111" y="2375232"/>
                </a:lnTo>
                <a:lnTo>
                  <a:pt x="9734053" y="2149435"/>
                </a:lnTo>
                <a:lnTo>
                  <a:pt x="9335736" y="1696611"/>
                </a:lnTo>
                <a:lnTo>
                  <a:pt x="9322223" y="1693296"/>
                </a:lnTo>
                <a:lnTo>
                  <a:pt x="9309451" y="1704624"/>
                </a:lnTo>
                <a:lnTo>
                  <a:pt x="9357773" y="1761535"/>
                </a:lnTo>
                <a:cubicBezTo>
                  <a:pt x="9401965" y="1813701"/>
                  <a:pt x="9444568" y="1866522"/>
                  <a:pt x="9482175" y="1923155"/>
                </a:cubicBezTo>
                <a:cubicBezTo>
                  <a:pt x="9437866" y="1884832"/>
                  <a:pt x="9397725" y="1844739"/>
                  <a:pt x="9359679" y="1803733"/>
                </a:cubicBezTo>
                <a:lnTo>
                  <a:pt x="9278368" y="1711359"/>
                </a:lnTo>
                <a:lnTo>
                  <a:pt x="9269927" y="1728338"/>
                </a:lnTo>
                <a:lnTo>
                  <a:pt x="9267802" y="1739770"/>
                </a:lnTo>
                <a:lnTo>
                  <a:pt x="9308429" y="1789587"/>
                </a:lnTo>
                <a:cubicBezTo>
                  <a:pt x="9406354" y="1905923"/>
                  <a:pt x="9504283" y="2022258"/>
                  <a:pt x="9598904" y="2145786"/>
                </a:cubicBezTo>
                <a:cubicBezTo>
                  <a:pt x="9633218" y="2191740"/>
                  <a:pt x="9670592" y="2234719"/>
                  <a:pt x="9709424" y="2276356"/>
                </a:cubicBezTo>
                <a:lnTo>
                  <a:pt x="9813258" y="2383035"/>
                </a:lnTo>
                <a:lnTo>
                  <a:pt x="9968098" y="2613522"/>
                </a:lnTo>
                <a:lnTo>
                  <a:pt x="10114869" y="2819363"/>
                </a:lnTo>
                <a:lnTo>
                  <a:pt x="10107493" y="2813574"/>
                </a:lnTo>
                <a:cubicBezTo>
                  <a:pt x="10040853" y="2755901"/>
                  <a:pt x="10003933" y="2708072"/>
                  <a:pt x="9929456" y="2640389"/>
                </a:cubicBezTo>
                <a:cubicBezTo>
                  <a:pt x="9801183" y="2510994"/>
                  <a:pt x="9899952" y="2624795"/>
                  <a:pt x="9918248" y="2684132"/>
                </a:cubicBezTo>
                <a:cubicBezTo>
                  <a:pt x="9932154" y="2729230"/>
                  <a:pt x="9885711" y="2629184"/>
                  <a:pt x="9879431" y="2663613"/>
                </a:cubicBezTo>
                <a:cubicBezTo>
                  <a:pt x="9876291" y="2680828"/>
                  <a:pt x="9897557" y="2704485"/>
                  <a:pt x="9923227" y="2728735"/>
                </a:cubicBezTo>
                <a:lnTo>
                  <a:pt x="9938455" y="2742714"/>
                </a:lnTo>
                <a:lnTo>
                  <a:pt x="9942690" y="2748159"/>
                </a:lnTo>
                <a:cubicBezTo>
                  <a:pt x="9969013" y="2781822"/>
                  <a:pt x="9992131" y="2812040"/>
                  <a:pt x="10007296" y="2835242"/>
                </a:cubicBezTo>
                <a:lnTo>
                  <a:pt x="10165255" y="3072368"/>
                </a:lnTo>
                <a:lnTo>
                  <a:pt x="10164123" y="3071267"/>
                </a:lnTo>
                <a:cubicBezTo>
                  <a:pt x="10141264" y="3048629"/>
                  <a:pt x="10120992" y="3028722"/>
                  <a:pt x="10110192" y="3020034"/>
                </a:cubicBezTo>
                <a:cubicBezTo>
                  <a:pt x="10056674" y="2963431"/>
                  <a:pt x="10014050" y="2913706"/>
                  <a:pt x="9979706" y="2883724"/>
                </a:cubicBezTo>
                <a:lnTo>
                  <a:pt x="9955563" y="2866252"/>
                </a:lnTo>
                <a:lnTo>
                  <a:pt x="9829279" y="2689773"/>
                </a:lnTo>
                <a:lnTo>
                  <a:pt x="9627336" y="2415368"/>
                </a:lnTo>
                <a:lnTo>
                  <a:pt x="9627594" y="2416992"/>
                </a:lnTo>
                <a:cubicBezTo>
                  <a:pt x="9621538" y="2416261"/>
                  <a:pt x="9580575" y="2368343"/>
                  <a:pt x="9551403" y="2351290"/>
                </a:cubicBezTo>
                <a:cubicBezTo>
                  <a:pt x="9515935" y="2330555"/>
                  <a:pt x="9591527" y="2389775"/>
                  <a:pt x="9561096" y="2388268"/>
                </a:cubicBezTo>
                <a:cubicBezTo>
                  <a:pt x="9530667" y="2386759"/>
                  <a:pt x="9497757" y="2297386"/>
                  <a:pt x="9470312" y="2265063"/>
                </a:cubicBezTo>
                <a:lnTo>
                  <a:pt x="9456863" y="2239367"/>
                </a:lnTo>
                <a:lnTo>
                  <a:pt x="9456627" y="2239132"/>
                </a:lnTo>
                <a:lnTo>
                  <a:pt x="9276095" y="2072754"/>
                </a:lnTo>
                <a:lnTo>
                  <a:pt x="9291935" y="2098869"/>
                </a:lnTo>
                <a:cubicBezTo>
                  <a:pt x="9297631" y="2108496"/>
                  <a:pt x="9302151" y="2116500"/>
                  <a:pt x="9304760" y="2121941"/>
                </a:cubicBezTo>
                <a:lnTo>
                  <a:pt x="9316047" y="2138747"/>
                </a:lnTo>
                <a:lnTo>
                  <a:pt x="9355579" y="2174544"/>
                </a:lnTo>
                <a:cubicBezTo>
                  <a:pt x="9381291" y="2199096"/>
                  <a:pt x="9403122" y="2222997"/>
                  <a:pt x="9413784" y="2244426"/>
                </a:cubicBezTo>
                <a:cubicBezTo>
                  <a:pt x="9416077" y="2250971"/>
                  <a:pt x="9415029" y="2259122"/>
                  <a:pt x="9414485" y="2266146"/>
                </a:cubicBezTo>
                <a:lnTo>
                  <a:pt x="9415637" y="2270754"/>
                </a:lnTo>
                <a:lnTo>
                  <a:pt x="9436195" y="2298341"/>
                </a:lnTo>
                <a:lnTo>
                  <a:pt x="9424819" y="2287994"/>
                </a:lnTo>
                <a:lnTo>
                  <a:pt x="9438471" y="2302247"/>
                </a:lnTo>
                <a:lnTo>
                  <a:pt x="9436195" y="2298341"/>
                </a:lnTo>
                <a:cubicBezTo>
                  <a:pt x="9451581" y="2308834"/>
                  <a:pt x="9460562" y="2318779"/>
                  <a:pt x="9464891" y="2326151"/>
                </a:cubicBezTo>
                <a:lnTo>
                  <a:pt x="9465048" y="2328644"/>
                </a:lnTo>
                <a:lnTo>
                  <a:pt x="9496805" y="2358804"/>
                </a:lnTo>
                <a:cubicBezTo>
                  <a:pt x="9528864" y="2389450"/>
                  <a:pt x="9560419" y="2421221"/>
                  <a:pt x="9572339" y="2443247"/>
                </a:cubicBezTo>
                <a:cubicBezTo>
                  <a:pt x="9586330" y="2462612"/>
                  <a:pt x="9574167" y="2489618"/>
                  <a:pt x="9574167" y="2489618"/>
                </a:cubicBezTo>
                <a:cubicBezTo>
                  <a:pt x="9574167" y="2489618"/>
                  <a:pt x="9577304" y="2494290"/>
                  <a:pt x="9582783" y="2500068"/>
                </a:cubicBezTo>
                <a:lnTo>
                  <a:pt x="9592747" y="2507583"/>
                </a:lnTo>
                <a:lnTo>
                  <a:pt x="9603938" y="2522267"/>
                </a:lnTo>
                <a:lnTo>
                  <a:pt x="9602973" y="2525551"/>
                </a:lnTo>
                <a:cubicBezTo>
                  <a:pt x="9603546" y="2527186"/>
                  <a:pt x="9605707" y="2528207"/>
                  <a:pt x="9610026" y="2530254"/>
                </a:cubicBezTo>
                <a:lnTo>
                  <a:pt x="9603938" y="2522267"/>
                </a:lnTo>
                <a:lnTo>
                  <a:pt x="9605440" y="2517162"/>
                </a:lnTo>
                <a:cubicBezTo>
                  <a:pt x="9614613" y="2543349"/>
                  <a:pt x="9632426" y="2573623"/>
                  <a:pt x="9632426" y="2573623"/>
                </a:cubicBezTo>
                <a:lnTo>
                  <a:pt x="9627938" y="2573013"/>
                </a:lnTo>
                <a:lnTo>
                  <a:pt x="9613850" y="2560959"/>
                </a:lnTo>
                <a:cubicBezTo>
                  <a:pt x="9590627" y="2510938"/>
                  <a:pt x="9567792" y="2495887"/>
                  <a:pt x="9562178" y="2500864"/>
                </a:cubicBezTo>
                <a:lnTo>
                  <a:pt x="9564179" y="2507117"/>
                </a:lnTo>
                <a:lnTo>
                  <a:pt x="9560744" y="2502485"/>
                </a:lnTo>
                <a:cubicBezTo>
                  <a:pt x="9549459" y="2487323"/>
                  <a:pt x="9537277" y="2471485"/>
                  <a:pt x="9524399" y="2456708"/>
                </a:cubicBezTo>
                <a:lnTo>
                  <a:pt x="9471099" y="2408685"/>
                </a:lnTo>
                <a:lnTo>
                  <a:pt x="9502042" y="2462234"/>
                </a:lnTo>
                <a:cubicBezTo>
                  <a:pt x="9533151" y="2515330"/>
                  <a:pt x="9564075" y="2568472"/>
                  <a:pt x="9595415" y="2633760"/>
                </a:cubicBezTo>
                <a:cubicBezTo>
                  <a:pt x="9553707" y="2586208"/>
                  <a:pt x="9521144" y="2535862"/>
                  <a:pt x="9489403" y="2484119"/>
                </a:cubicBezTo>
                <a:lnTo>
                  <a:pt x="9434767" y="2398708"/>
                </a:lnTo>
                <a:lnTo>
                  <a:pt x="9420975" y="2395274"/>
                </a:lnTo>
                <a:cubicBezTo>
                  <a:pt x="9396357" y="2378164"/>
                  <a:pt x="9370405" y="2357234"/>
                  <a:pt x="9342799" y="2334154"/>
                </a:cubicBezTo>
                <a:lnTo>
                  <a:pt x="9301848" y="2299756"/>
                </a:lnTo>
                <a:lnTo>
                  <a:pt x="9336355" y="2369636"/>
                </a:lnTo>
                <a:cubicBezTo>
                  <a:pt x="9364203" y="2426482"/>
                  <a:pt x="9388773" y="2479802"/>
                  <a:pt x="9406338" y="2529946"/>
                </a:cubicBezTo>
                <a:lnTo>
                  <a:pt x="9406155" y="2533320"/>
                </a:lnTo>
                <a:lnTo>
                  <a:pt x="9485549" y="2620012"/>
                </a:lnTo>
                <a:cubicBezTo>
                  <a:pt x="9540855" y="2679605"/>
                  <a:pt x="9595037" y="2737389"/>
                  <a:pt x="9648512" y="2794439"/>
                </a:cubicBezTo>
                <a:lnTo>
                  <a:pt x="9670648" y="2818429"/>
                </a:lnTo>
                <a:lnTo>
                  <a:pt x="9636074" y="2805096"/>
                </a:lnTo>
                <a:lnTo>
                  <a:pt x="9623679" y="2801415"/>
                </a:lnTo>
                <a:lnTo>
                  <a:pt x="9552155" y="2728586"/>
                </a:lnTo>
                <a:lnTo>
                  <a:pt x="9537163" y="2712120"/>
                </a:lnTo>
                <a:lnTo>
                  <a:pt x="9533474" y="2714108"/>
                </a:lnTo>
                <a:cubicBezTo>
                  <a:pt x="9533749" y="2712543"/>
                  <a:pt x="9537159" y="2714818"/>
                  <a:pt x="9542325" y="2719367"/>
                </a:cubicBezTo>
                <a:lnTo>
                  <a:pt x="9557613" y="2734250"/>
                </a:lnTo>
                <a:lnTo>
                  <a:pt x="9598664" y="2789063"/>
                </a:lnTo>
                <a:lnTo>
                  <a:pt x="9578247" y="2775663"/>
                </a:lnTo>
                <a:cubicBezTo>
                  <a:pt x="9579522" y="2768364"/>
                  <a:pt x="9580616" y="2762111"/>
                  <a:pt x="9566951" y="2773688"/>
                </a:cubicBezTo>
                <a:cubicBezTo>
                  <a:pt x="9566951" y="2773688"/>
                  <a:pt x="9572165" y="2774599"/>
                  <a:pt x="9578247" y="2775663"/>
                </a:cubicBezTo>
                <a:lnTo>
                  <a:pt x="9568549" y="2789687"/>
                </a:lnTo>
                <a:lnTo>
                  <a:pt x="9519944" y="2738797"/>
                </a:lnTo>
                <a:cubicBezTo>
                  <a:pt x="9514027" y="2717660"/>
                  <a:pt x="9500157" y="2701998"/>
                  <a:pt x="9482523" y="2692650"/>
                </a:cubicBezTo>
                <a:cubicBezTo>
                  <a:pt x="9482413" y="2709212"/>
                  <a:pt x="9496738" y="2726498"/>
                  <a:pt x="9519944" y="2738797"/>
                </a:cubicBezTo>
                <a:lnTo>
                  <a:pt x="9561935" y="2798357"/>
                </a:lnTo>
                <a:lnTo>
                  <a:pt x="9528584" y="2779876"/>
                </a:lnTo>
                <a:lnTo>
                  <a:pt x="9513909" y="2772853"/>
                </a:lnTo>
                <a:lnTo>
                  <a:pt x="9396671" y="2628312"/>
                </a:lnTo>
                <a:lnTo>
                  <a:pt x="9420131" y="2683309"/>
                </a:lnTo>
                <a:cubicBezTo>
                  <a:pt x="9495651" y="2815888"/>
                  <a:pt x="9681683" y="2932725"/>
                  <a:pt x="9622946" y="2965596"/>
                </a:cubicBezTo>
                <a:cubicBezTo>
                  <a:pt x="9622946" y="2965596"/>
                  <a:pt x="9572741" y="2926496"/>
                  <a:pt x="9524690" y="2904695"/>
                </a:cubicBezTo>
                <a:lnTo>
                  <a:pt x="9536122" y="2902671"/>
                </a:lnTo>
                <a:lnTo>
                  <a:pt x="9548717" y="2915597"/>
                </a:lnTo>
                <a:cubicBezTo>
                  <a:pt x="9547642" y="2906946"/>
                  <a:pt x="9547104" y="2902621"/>
                  <a:pt x="9544099" y="2901255"/>
                </a:cubicBezTo>
                <a:lnTo>
                  <a:pt x="9536122" y="2902671"/>
                </a:lnTo>
                <a:lnTo>
                  <a:pt x="9514967" y="2880952"/>
                </a:lnTo>
                <a:lnTo>
                  <a:pt x="9505704" y="2858332"/>
                </a:lnTo>
                <a:cubicBezTo>
                  <a:pt x="9497667" y="2846861"/>
                  <a:pt x="9490210" y="2840079"/>
                  <a:pt x="9490210" y="2840079"/>
                </a:cubicBezTo>
                <a:cubicBezTo>
                  <a:pt x="9490210" y="2840079"/>
                  <a:pt x="9424579" y="2859275"/>
                  <a:pt x="9394395" y="2829258"/>
                </a:cubicBezTo>
                <a:cubicBezTo>
                  <a:pt x="9338456" y="2789595"/>
                  <a:pt x="9269384" y="2661328"/>
                  <a:pt x="9216107" y="2574662"/>
                </a:cubicBezTo>
                <a:lnTo>
                  <a:pt x="9192839" y="2538396"/>
                </a:lnTo>
                <a:lnTo>
                  <a:pt x="9147480" y="2497669"/>
                </a:lnTo>
                <a:lnTo>
                  <a:pt x="9140586" y="2497119"/>
                </a:lnTo>
                <a:lnTo>
                  <a:pt x="9138850" y="2497092"/>
                </a:lnTo>
                <a:lnTo>
                  <a:pt x="9150469" y="2509466"/>
                </a:lnTo>
                <a:cubicBezTo>
                  <a:pt x="9184706" y="2548196"/>
                  <a:pt x="9225899" y="2601480"/>
                  <a:pt x="9165013" y="2556282"/>
                </a:cubicBezTo>
                <a:lnTo>
                  <a:pt x="9151813" y="2543648"/>
                </a:lnTo>
                <a:lnTo>
                  <a:pt x="9170186" y="2569546"/>
                </a:lnTo>
                <a:cubicBezTo>
                  <a:pt x="9175419" y="2576968"/>
                  <a:pt x="9179314" y="2582591"/>
                  <a:pt x="9181343" y="2585813"/>
                </a:cubicBezTo>
                <a:lnTo>
                  <a:pt x="9229173" y="2674944"/>
                </a:lnTo>
                <a:lnTo>
                  <a:pt x="9019826" y="2420604"/>
                </a:lnTo>
                <a:lnTo>
                  <a:pt x="9013143" y="2412618"/>
                </a:lnTo>
                <a:lnTo>
                  <a:pt x="9010504" y="2411029"/>
                </a:lnTo>
                <a:lnTo>
                  <a:pt x="8989987" y="2405026"/>
                </a:lnTo>
                <a:lnTo>
                  <a:pt x="8990455" y="2406176"/>
                </a:lnTo>
                <a:lnTo>
                  <a:pt x="9018061" y="2439564"/>
                </a:lnTo>
                <a:cubicBezTo>
                  <a:pt x="9029259" y="2452748"/>
                  <a:pt x="9038794" y="2463687"/>
                  <a:pt x="9042493" y="2467725"/>
                </a:cubicBezTo>
                <a:lnTo>
                  <a:pt x="9049666" y="2476747"/>
                </a:lnTo>
                <a:lnTo>
                  <a:pt x="9044400" y="2468800"/>
                </a:lnTo>
                <a:lnTo>
                  <a:pt x="9111130" y="2551188"/>
                </a:lnTo>
                <a:lnTo>
                  <a:pt x="9272859" y="2756354"/>
                </a:lnTo>
                <a:lnTo>
                  <a:pt x="9276064" y="2762327"/>
                </a:lnTo>
                <a:lnTo>
                  <a:pt x="9325903" y="2824555"/>
                </a:lnTo>
                <a:lnTo>
                  <a:pt x="9183035" y="2676914"/>
                </a:lnTo>
                <a:lnTo>
                  <a:pt x="9180237" y="2673893"/>
                </a:lnTo>
                <a:lnTo>
                  <a:pt x="9173701" y="2664027"/>
                </a:lnTo>
                <a:lnTo>
                  <a:pt x="9158664" y="2650621"/>
                </a:lnTo>
                <a:lnTo>
                  <a:pt x="9122928" y="2612068"/>
                </a:lnTo>
                <a:lnTo>
                  <a:pt x="9112786" y="2605676"/>
                </a:lnTo>
                <a:lnTo>
                  <a:pt x="9075352" y="2560739"/>
                </a:lnTo>
                <a:lnTo>
                  <a:pt x="9009715" y="2489927"/>
                </a:lnTo>
                <a:cubicBezTo>
                  <a:pt x="8954120" y="2429743"/>
                  <a:pt x="8901173" y="2373940"/>
                  <a:pt x="8852299" y="2329227"/>
                </a:cubicBezTo>
                <a:cubicBezTo>
                  <a:pt x="8904773" y="2397198"/>
                  <a:pt x="8963458" y="2468453"/>
                  <a:pt x="9026429" y="2541757"/>
                </a:cubicBezTo>
                <a:lnTo>
                  <a:pt x="9128971" y="2657111"/>
                </a:lnTo>
                <a:lnTo>
                  <a:pt x="9115743" y="2661653"/>
                </a:lnTo>
                <a:lnTo>
                  <a:pt x="9104669" y="2654322"/>
                </a:lnTo>
                <a:lnTo>
                  <a:pt x="9290938" y="2941669"/>
                </a:lnTo>
                <a:lnTo>
                  <a:pt x="9301642" y="2948467"/>
                </a:lnTo>
                <a:cubicBezTo>
                  <a:pt x="9325685" y="2964664"/>
                  <a:pt x="9346551" y="2981391"/>
                  <a:pt x="9333827" y="2983514"/>
                </a:cubicBezTo>
                <a:lnTo>
                  <a:pt x="9309739" y="2970679"/>
                </a:lnTo>
                <a:lnTo>
                  <a:pt x="9366664" y="3058490"/>
                </a:lnTo>
                <a:lnTo>
                  <a:pt x="9645547" y="3454925"/>
                </a:lnTo>
                <a:lnTo>
                  <a:pt x="9622880" y="3437101"/>
                </a:lnTo>
                <a:cubicBezTo>
                  <a:pt x="9614831" y="3431716"/>
                  <a:pt x="9609576" y="3429621"/>
                  <a:pt x="9608242" y="3432144"/>
                </a:cubicBezTo>
                <a:cubicBezTo>
                  <a:pt x="9589074" y="3445853"/>
                  <a:pt x="9745495" y="3615959"/>
                  <a:pt x="9655507" y="3530637"/>
                </a:cubicBezTo>
                <a:lnTo>
                  <a:pt x="9626578" y="3506866"/>
                </a:lnTo>
                <a:lnTo>
                  <a:pt x="9714027" y="3646248"/>
                </a:lnTo>
                <a:cubicBezTo>
                  <a:pt x="9759167" y="3730498"/>
                  <a:pt x="9709338" y="3661983"/>
                  <a:pt x="9664029" y="3599384"/>
                </a:cubicBezTo>
                <a:lnTo>
                  <a:pt x="9596407" y="3511058"/>
                </a:lnTo>
                <a:lnTo>
                  <a:pt x="9593618" y="3498541"/>
                </a:lnTo>
                <a:cubicBezTo>
                  <a:pt x="9583602" y="3469254"/>
                  <a:pt x="9568357" y="3447288"/>
                  <a:pt x="9549106" y="3434898"/>
                </a:cubicBezTo>
                <a:lnTo>
                  <a:pt x="9531512" y="3428730"/>
                </a:lnTo>
                <a:lnTo>
                  <a:pt x="9498839" y="3401877"/>
                </a:lnTo>
                <a:lnTo>
                  <a:pt x="9441547" y="3348744"/>
                </a:lnTo>
                <a:lnTo>
                  <a:pt x="9335035" y="3249968"/>
                </a:lnTo>
                <a:cubicBezTo>
                  <a:pt x="9302693" y="3220951"/>
                  <a:pt x="9216613" y="3101936"/>
                  <a:pt x="9164087" y="3062252"/>
                </a:cubicBezTo>
                <a:cubicBezTo>
                  <a:pt x="9091378" y="3011893"/>
                  <a:pt x="9234909" y="3161277"/>
                  <a:pt x="9248616" y="3180444"/>
                </a:cubicBezTo>
                <a:cubicBezTo>
                  <a:pt x="9382832" y="3324903"/>
                  <a:pt x="9391615" y="3353386"/>
                  <a:pt x="9538719" y="3518565"/>
                </a:cubicBezTo>
                <a:cubicBezTo>
                  <a:pt x="9577002" y="3562645"/>
                  <a:pt x="9610071" y="3594035"/>
                  <a:pt x="9639040" y="3633190"/>
                </a:cubicBezTo>
                <a:cubicBezTo>
                  <a:pt x="9698992" y="3726467"/>
                  <a:pt x="9561402" y="3592147"/>
                  <a:pt x="9527511" y="3562309"/>
                </a:cubicBezTo>
                <a:cubicBezTo>
                  <a:pt x="9480731" y="3511754"/>
                  <a:pt x="9442981" y="3444116"/>
                  <a:pt x="9418891" y="3467141"/>
                </a:cubicBezTo>
                <a:cubicBezTo>
                  <a:pt x="9421354" y="3462482"/>
                  <a:pt x="9440157" y="3490800"/>
                  <a:pt x="9460503" y="3524652"/>
                </a:cubicBezTo>
                <a:lnTo>
                  <a:pt x="9478909" y="3556427"/>
                </a:lnTo>
                <a:lnTo>
                  <a:pt x="9266951" y="3293835"/>
                </a:lnTo>
                <a:cubicBezTo>
                  <a:pt x="9220739" y="3241240"/>
                  <a:pt x="9179123" y="3186042"/>
                  <a:pt x="9140229" y="3129259"/>
                </a:cubicBezTo>
                <a:lnTo>
                  <a:pt x="9057771" y="2999192"/>
                </a:lnTo>
                <a:lnTo>
                  <a:pt x="9023333" y="2979684"/>
                </a:lnTo>
                <a:cubicBezTo>
                  <a:pt x="8922339" y="2916138"/>
                  <a:pt x="8814863" y="2833479"/>
                  <a:pt x="8713010" y="2770543"/>
                </a:cubicBezTo>
                <a:cubicBezTo>
                  <a:pt x="8708344" y="2766502"/>
                  <a:pt x="8693405" y="2757173"/>
                  <a:pt x="8679335" y="2750551"/>
                </a:cubicBezTo>
                <a:lnTo>
                  <a:pt x="8674240" y="2748704"/>
                </a:lnTo>
                <a:lnTo>
                  <a:pt x="8675674" y="2750294"/>
                </a:lnTo>
                <a:lnTo>
                  <a:pt x="8682123" y="2757684"/>
                </a:lnTo>
                <a:lnTo>
                  <a:pt x="8663155" y="2744687"/>
                </a:lnTo>
                <a:lnTo>
                  <a:pt x="8660279" y="2743644"/>
                </a:lnTo>
                <a:cubicBezTo>
                  <a:pt x="8655072" y="2742682"/>
                  <a:pt x="8651477" y="2743397"/>
                  <a:pt x="8650883" y="2746786"/>
                </a:cubicBezTo>
                <a:lnTo>
                  <a:pt x="8709547" y="2790354"/>
                </a:lnTo>
                <a:cubicBezTo>
                  <a:pt x="8770175" y="2827818"/>
                  <a:pt x="8834239" y="2871255"/>
                  <a:pt x="8888554" y="2914061"/>
                </a:cubicBezTo>
                <a:cubicBezTo>
                  <a:pt x="8838042" y="2885351"/>
                  <a:pt x="8785568" y="2851194"/>
                  <a:pt x="8731413" y="2815132"/>
                </a:cubicBezTo>
                <a:lnTo>
                  <a:pt x="8610858" y="2735567"/>
                </a:lnTo>
                <a:lnTo>
                  <a:pt x="8619744" y="2743156"/>
                </a:lnTo>
                <a:lnTo>
                  <a:pt x="8593432" y="2728348"/>
                </a:lnTo>
                <a:lnTo>
                  <a:pt x="8595898" y="2732325"/>
                </a:lnTo>
                <a:lnTo>
                  <a:pt x="8597983" y="2744748"/>
                </a:lnTo>
                <a:lnTo>
                  <a:pt x="8586495" y="2738384"/>
                </a:lnTo>
                <a:lnTo>
                  <a:pt x="8527903" y="2701568"/>
                </a:lnTo>
                <a:lnTo>
                  <a:pt x="8505827" y="2682287"/>
                </a:lnTo>
                <a:lnTo>
                  <a:pt x="8505819" y="2682402"/>
                </a:lnTo>
                <a:cubicBezTo>
                  <a:pt x="8503114" y="2685452"/>
                  <a:pt x="8497746" y="2687397"/>
                  <a:pt x="8488818" y="2687766"/>
                </a:cubicBezTo>
                <a:lnTo>
                  <a:pt x="8469978" y="2682948"/>
                </a:lnTo>
                <a:lnTo>
                  <a:pt x="8470727" y="2684594"/>
                </a:lnTo>
                <a:lnTo>
                  <a:pt x="8467170" y="2682227"/>
                </a:lnTo>
                <a:lnTo>
                  <a:pt x="8463243" y="2681223"/>
                </a:lnTo>
                <a:cubicBezTo>
                  <a:pt x="8455098" y="2676679"/>
                  <a:pt x="8447311" y="2669957"/>
                  <a:pt x="8439810" y="2661623"/>
                </a:cubicBezTo>
                <a:lnTo>
                  <a:pt x="8436075" y="2655872"/>
                </a:lnTo>
                <a:lnTo>
                  <a:pt x="8426728" y="2647079"/>
                </a:lnTo>
                <a:cubicBezTo>
                  <a:pt x="8404168" y="2625426"/>
                  <a:pt x="8379057" y="2601384"/>
                  <a:pt x="8367453" y="2595235"/>
                </a:cubicBezTo>
                <a:cubicBezTo>
                  <a:pt x="8387239" y="2632032"/>
                  <a:pt x="8407714" y="2634580"/>
                  <a:pt x="8439114" y="2676144"/>
                </a:cubicBezTo>
                <a:cubicBezTo>
                  <a:pt x="8439114" y="2676144"/>
                  <a:pt x="8513610" y="2750256"/>
                  <a:pt x="8510768" y="2757058"/>
                </a:cubicBezTo>
                <a:lnTo>
                  <a:pt x="8439243" y="2727456"/>
                </a:lnTo>
                <a:cubicBezTo>
                  <a:pt x="8436405" y="2734258"/>
                  <a:pt x="8618944" y="2951496"/>
                  <a:pt x="8525010" y="2858774"/>
                </a:cubicBezTo>
                <a:cubicBezTo>
                  <a:pt x="8473245" y="2798101"/>
                  <a:pt x="8427415" y="2755806"/>
                  <a:pt x="8372705" y="2718499"/>
                </a:cubicBezTo>
                <a:cubicBezTo>
                  <a:pt x="8344204" y="2697160"/>
                  <a:pt x="8330679" y="2668959"/>
                  <a:pt x="8306508" y="2646021"/>
                </a:cubicBezTo>
                <a:lnTo>
                  <a:pt x="8281171" y="2627693"/>
                </a:lnTo>
                <a:lnTo>
                  <a:pt x="8278353" y="2626639"/>
                </a:lnTo>
                <a:lnTo>
                  <a:pt x="8282580" y="2637853"/>
                </a:lnTo>
                <a:lnTo>
                  <a:pt x="8284220" y="2640199"/>
                </a:lnTo>
                <a:cubicBezTo>
                  <a:pt x="8291430" y="2648876"/>
                  <a:pt x="8301782" y="2660637"/>
                  <a:pt x="8313856" y="2674101"/>
                </a:cubicBezTo>
                <a:lnTo>
                  <a:pt x="8345041" y="2708506"/>
                </a:lnTo>
                <a:lnTo>
                  <a:pt x="8362208" y="2723365"/>
                </a:lnTo>
                <a:cubicBezTo>
                  <a:pt x="8372637" y="2733264"/>
                  <a:pt x="8379888" y="2742037"/>
                  <a:pt x="8380423" y="2748903"/>
                </a:cubicBezTo>
                <a:cubicBezTo>
                  <a:pt x="8386923" y="2752346"/>
                  <a:pt x="8365756" y="2784060"/>
                  <a:pt x="8360190" y="2781106"/>
                </a:cubicBezTo>
                <a:cubicBezTo>
                  <a:pt x="8386017" y="2819724"/>
                  <a:pt x="8429696" y="2834568"/>
                  <a:pt x="8449955" y="2870232"/>
                </a:cubicBezTo>
                <a:cubicBezTo>
                  <a:pt x="8457784" y="2884074"/>
                  <a:pt x="8454944" y="2890879"/>
                  <a:pt x="8454834" y="2907440"/>
                </a:cubicBezTo>
                <a:cubicBezTo>
                  <a:pt x="8466213" y="2948092"/>
                  <a:pt x="8503285" y="2976054"/>
                  <a:pt x="8532407" y="3009490"/>
                </a:cubicBezTo>
                <a:cubicBezTo>
                  <a:pt x="8592000" y="3084008"/>
                  <a:pt x="8655938" y="3134514"/>
                  <a:pt x="8707122" y="3212882"/>
                </a:cubicBezTo>
                <a:cubicBezTo>
                  <a:pt x="8629315" y="3146716"/>
                  <a:pt x="8583591" y="3087860"/>
                  <a:pt x="8506256" y="3020555"/>
                </a:cubicBezTo>
                <a:cubicBezTo>
                  <a:pt x="8483053" y="3008256"/>
                  <a:pt x="8451653" y="2966688"/>
                  <a:pt x="8408663" y="2917587"/>
                </a:cubicBezTo>
                <a:cubicBezTo>
                  <a:pt x="8402179" y="2912074"/>
                  <a:pt x="8389979" y="2899204"/>
                  <a:pt x="8376222" y="2884554"/>
                </a:cubicBezTo>
                <a:lnTo>
                  <a:pt x="8346918" y="2853910"/>
                </a:lnTo>
                <a:lnTo>
                  <a:pt x="8401632" y="2933765"/>
                </a:lnTo>
                <a:lnTo>
                  <a:pt x="8400082" y="2937776"/>
                </a:lnTo>
                <a:lnTo>
                  <a:pt x="8396189" y="2946180"/>
                </a:lnTo>
                <a:lnTo>
                  <a:pt x="8406066" y="2959139"/>
                </a:lnTo>
                <a:cubicBezTo>
                  <a:pt x="8407429" y="2964020"/>
                  <a:pt x="8406575" y="2970144"/>
                  <a:pt x="8405378" y="2975048"/>
                </a:cubicBezTo>
                <a:lnTo>
                  <a:pt x="8403368" y="2981364"/>
                </a:lnTo>
                <a:lnTo>
                  <a:pt x="8427805" y="3003664"/>
                </a:lnTo>
                <a:lnTo>
                  <a:pt x="8439912" y="3015228"/>
                </a:lnTo>
                <a:lnTo>
                  <a:pt x="8441282" y="3021410"/>
                </a:lnTo>
                <a:lnTo>
                  <a:pt x="8438805" y="3029613"/>
                </a:lnTo>
                <a:lnTo>
                  <a:pt x="8439304" y="3030250"/>
                </a:lnTo>
                <a:cubicBezTo>
                  <a:pt x="8452898" y="3043858"/>
                  <a:pt x="8467139" y="3055908"/>
                  <a:pt x="8479871" y="3067504"/>
                </a:cubicBezTo>
                <a:cubicBezTo>
                  <a:pt x="8497395" y="3093411"/>
                  <a:pt x="8552109" y="3130720"/>
                  <a:pt x="8548690" y="3155220"/>
                </a:cubicBezTo>
                <a:cubicBezTo>
                  <a:pt x="8545269" y="3179717"/>
                  <a:pt x="8516837" y="3112023"/>
                  <a:pt x="8525483" y="3142920"/>
                </a:cubicBezTo>
                <a:cubicBezTo>
                  <a:pt x="8536861" y="3183572"/>
                  <a:pt x="8596451" y="3258087"/>
                  <a:pt x="8519226" y="3174223"/>
                </a:cubicBezTo>
                <a:cubicBezTo>
                  <a:pt x="8489375" y="3145245"/>
                  <a:pt x="8469507" y="3121557"/>
                  <a:pt x="8447712" y="3098061"/>
                </a:cubicBezTo>
                <a:lnTo>
                  <a:pt x="8441211" y="3091541"/>
                </a:lnTo>
                <a:lnTo>
                  <a:pt x="8477208" y="3172245"/>
                </a:lnTo>
                <a:lnTo>
                  <a:pt x="8373793" y="3040839"/>
                </a:lnTo>
                <a:lnTo>
                  <a:pt x="8376683" y="3046464"/>
                </a:lnTo>
                <a:cubicBezTo>
                  <a:pt x="8394896" y="3074999"/>
                  <a:pt x="8428843" y="3116227"/>
                  <a:pt x="8452735" y="3145883"/>
                </a:cubicBezTo>
                <a:lnTo>
                  <a:pt x="8456688" y="3150996"/>
                </a:lnTo>
                <a:lnTo>
                  <a:pt x="8370283" y="3099284"/>
                </a:lnTo>
                <a:lnTo>
                  <a:pt x="8477299" y="3179014"/>
                </a:lnTo>
                <a:lnTo>
                  <a:pt x="8485658" y="3202132"/>
                </a:lnTo>
                <a:cubicBezTo>
                  <a:pt x="8486285" y="3213109"/>
                  <a:pt x="8463850" y="3185378"/>
                  <a:pt x="8444751" y="3167986"/>
                </a:cubicBezTo>
                <a:lnTo>
                  <a:pt x="8469895" y="3202536"/>
                </a:lnTo>
                <a:lnTo>
                  <a:pt x="8485789" y="3212200"/>
                </a:lnTo>
                <a:lnTo>
                  <a:pt x="8494218" y="3220175"/>
                </a:lnTo>
                <a:lnTo>
                  <a:pt x="8477208" y="3172245"/>
                </a:lnTo>
                <a:cubicBezTo>
                  <a:pt x="8555440" y="3224068"/>
                  <a:pt x="8566458" y="3267155"/>
                  <a:pt x="8552413" y="3275749"/>
                </a:cubicBezTo>
                <a:cubicBezTo>
                  <a:pt x="8545389" y="3280043"/>
                  <a:pt x="8532096" y="3275716"/>
                  <a:pt x="8517807" y="3259539"/>
                </a:cubicBezTo>
                <a:lnTo>
                  <a:pt x="8499552" y="3231084"/>
                </a:lnTo>
                <a:lnTo>
                  <a:pt x="8503082" y="3239466"/>
                </a:lnTo>
                <a:lnTo>
                  <a:pt x="8496485" y="3239076"/>
                </a:lnTo>
                <a:lnTo>
                  <a:pt x="8509863" y="3257458"/>
                </a:lnTo>
                <a:cubicBezTo>
                  <a:pt x="8578999" y="3341360"/>
                  <a:pt x="8657387" y="3412250"/>
                  <a:pt x="8719664" y="3503423"/>
                </a:cubicBezTo>
                <a:lnTo>
                  <a:pt x="8734637" y="3523416"/>
                </a:lnTo>
                <a:lnTo>
                  <a:pt x="8733349" y="3522740"/>
                </a:lnTo>
                <a:cubicBezTo>
                  <a:pt x="8713583" y="3512836"/>
                  <a:pt x="8655147" y="3462860"/>
                  <a:pt x="8624080" y="3450983"/>
                </a:cubicBezTo>
                <a:cubicBezTo>
                  <a:pt x="8581717" y="3437128"/>
                  <a:pt x="8672315" y="3492725"/>
                  <a:pt x="8681650" y="3500806"/>
                </a:cubicBezTo>
                <a:cubicBezTo>
                  <a:pt x="8702995" y="3514477"/>
                  <a:pt x="8719520" y="3525626"/>
                  <a:pt x="8733779" y="3535658"/>
                </a:cubicBezTo>
                <a:lnTo>
                  <a:pt x="8755923" y="3551838"/>
                </a:lnTo>
                <a:lnTo>
                  <a:pt x="8810851" y="3625175"/>
                </a:lnTo>
                <a:lnTo>
                  <a:pt x="8804400" y="3628648"/>
                </a:lnTo>
                <a:cubicBezTo>
                  <a:pt x="8804675" y="3627083"/>
                  <a:pt x="8808083" y="3629357"/>
                  <a:pt x="8813250" y="3633906"/>
                </a:cubicBezTo>
                <a:lnTo>
                  <a:pt x="8828541" y="3648794"/>
                </a:lnTo>
                <a:lnTo>
                  <a:pt x="8869592" y="3703605"/>
                </a:lnTo>
                <a:lnTo>
                  <a:pt x="8849173" y="3690203"/>
                </a:lnTo>
                <a:cubicBezTo>
                  <a:pt x="8850450" y="3682907"/>
                  <a:pt x="8851543" y="3676650"/>
                  <a:pt x="8837879" y="3688229"/>
                </a:cubicBezTo>
                <a:cubicBezTo>
                  <a:pt x="8837879" y="3688229"/>
                  <a:pt x="8843091" y="3689143"/>
                  <a:pt x="8849173" y="3690203"/>
                </a:cubicBezTo>
                <a:lnTo>
                  <a:pt x="8841087" y="3701903"/>
                </a:lnTo>
                <a:lnTo>
                  <a:pt x="8903435" y="3762354"/>
                </a:lnTo>
                <a:cubicBezTo>
                  <a:pt x="9171530" y="3985111"/>
                  <a:pt x="9441994" y="4236352"/>
                  <a:pt x="9681722" y="4479672"/>
                </a:cubicBezTo>
                <a:cubicBezTo>
                  <a:pt x="9741960" y="4540882"/>
                  <a:pt x="9800271" y="4592261"/>
                  <a:pt x="9843963" y="4645402"/>
                </a:cubicBezTo>
                <a:lnTo>
                  <a:pt x="9886155" y="4711069"/>
                </a:lnTo>
                <a:lnTo>
                  <a:pt x="9856671" y="4681523"/>
                </a:lnTo>
                <a:cubicBezTo>
                  <a:pt x="9834379" y="4658112"/>
                  <a:pt x="9816133" y="4635976"/>
                  <a:pt x="9821154" y="4630619"/>
                </a:cubicBezTo>
                <a:cubicBezTo>
                  <a:pt x="9794874" y="4647917"/>
                  <a:pt x="9917691" y="4804978"/>
                  <a:pt x="9906584" y="4782826"/>
                </a:cubicBezTo>
                <a:lnTo>
                  <a:pt x="9910903" y="4788555"/>
                </a:lnTo>
                <a:lnTo>
                  <a:pt x="9918519" y="4821690"/>
                </a:lnTo>
                <a:lnTo>
                  <a:pt x="9918584" y="4822045"/>
                </a:lnTo>
                <a:lnTo>
                  <a:pt x="9915714" y="4819383"/>
                </a:lnTo>
                <a:lnTo>
                  <a:pt x="9812411" y="4722410"/>
                </a:lnTo>
                <a:lnTo>
                  <a:pt x="9767707" y="4665827"/>
                </a:lnTo>
                <a:cubicBezTo>
                  <a:pt x="9705755" y="4585976"/>
                  <a:pt x="9632119" y="4487389"/>
                  <a:pt x="9577752" y="4412527"/>
                </a:cubicBezTo>
                <a:cubicBezTo>
                  <a:pt x="9532775" y="4360304"/>
                  <a:pt x="9443719" y="4256696"/>
                  <a:pt x="9506328" y="4345575"/>
                </a:cubicBezTo>
                <a:cubicBezTo>
                  <a:pt x="9578187" y="4459480"/>
                  <a:pt x="9639843" y="4528911"/>
                  <a:pt x="9710839" y="4616059"/>
                </a:cubicBezTo>
                <a:lnTo>
                  <a:pt x="9743639" y="4657858"/>
                </a:lnTo>
                <a:lnTo>
                  <a:pt x="9653088" y="4572859"/>
                </a:lnTo>
                <a:lnTo>
                  <a:pt x="9540759" y="4419783"/>
                </a:lnTo>
                <a:cubicBezTo>
                  <a:pt x="9467771" y="4331239"/>
                  <a:pt x="9501811" y="4393339"/>
                  <a:pt x="9536072" y="4435519"/>
                </a:cubicBezTo>
                <a:cubicBezTo>
                  <a:pt x="9580882" y="4509389"/>
                  <a:pt x="9557890" y="4467714"/>
                  <a:pt x="9585904" y="4504034"/>
                </a:cubicBezTo>
                <a:lnTo>
                  <a:pt x="9602282" y="4525168"/>
                </a:lnTo>
                <a:lnTo>
                  <a:pt x="9471843" y="4402730"/>
                </a:lnTo>
                <a:cubicBezTo>
                  <a:pt x="9324610" y="4264274"/>
                  <a:pt x="9178559" y="4126763"/>
                  <a:pt x="9035082" y="3991747"/>
                </a:cubicBezTo>
                <a:cubicBezTo>
                  <a:pt x="8963975" y="3939315"/>
                  <a:pt x="8895523" y="3861757"/>
                  <a:pt x="8815826" y="3802002"/>
                </a:cubicBezTo>
                <a:lnTo>
                  <a:pt x="8740615" y="3755216"/>
                </a:lnTo>
                <a:lnTo>
                  <a:pt x="8734411" y="3760011"/>
                </a:lnTo>
                <a:cubicBezTo>
                  <a:pt x="8733730" y="3763210"/>
                  <a:pt x="8732279" y="3766429"/>
                  <a:pt x="8721253" y="3766744"/>
                </a:cubicBezTo>
                <a:cubicBezTo>
                  <a:pt x="8713224" y="3763795"/>
                  <a:pt x="8698043" y="3757611"/>
                  <a:pt x="8680744" y="3750694"/>
                </a:cubicBezTo>
                <a:lnTo>
                  <a:pt x="8661423" y="3743267"/>
                </a:lnTo>
                <a:lnTo>
                  <a:pt x="8658901" y="3744864"/>
                </a:lnTo>
                <a:cubicBezTo>
                  <a:pt x="8657285" y="3748325"/>
                  <a:pt x="8657536" y="3752904"/>
                  <a:pt x="8659360" y="3758387"/>
                </a:cubicBezTo>
                <a:lnTo>
                  <a:pt x="8666295" y="3770515"/>
                </a:lnTo>
                <a:lnTo>
                  <a:pt x="8748141" y="3804096"/>
                </a:lnTo>
                <a:cubicBezTo>
                  <a:pt x="8775199" y="3816560"/>
                  <a:pt x="8802960" y="3830592"/>
                  <a:pt x="8839240" y="3849144"/>
                </a:cubicBezTo>
                <a:cubicBezTo>
                  <a:pt x="8877919" y="3874510"/>
                  <a:pt x="8845077" y="3868037"/>
                  <a:pt x="8805725" y="3850103"/>
                </a:cubicBezTo>
                <a:cubicBezTo>
                  <a:pt x="8789669" y="3844207"/>
                  <a:pt x="8789459" y="3836802"/>
                  <a:pt x="8756645" y="3831386"/>
                </a:cubicBezTo>
                <a:lnTo>
                  <a:pt x="8739186" y="3830685"/>
                </a:lnTo>
                <a:lnTo>
                  <a:pt x="8774893" y="3859663"/>
                </a:lnTo>
                <a:cubicBezTo>
                  <a:pt x="8806357" y="3875914"/>
                  <a:pt x="8839170" y="3882429"/>
                  <a:pt x="8865848" y="3902914"/>
                </a:cubicBezTo>
                <a:cubicBezTo>
                  <a:pt x="8942295" y="3949061"/>
                  <a:pt x="9021402" y="4038386"/>
                  <a:pt x="9105133" y="4113650"/>
                </a:cubicBezTo>
                <a:cubicBezTo>
                  <a:pt x="9247971" y="4234767"/>
                  <a:pt x="9394499" y="4369687"/>
                  <a:pt x="9526263" y="4499186"/>
                </a:cubicBezTo>
                <a:cubicBezTo>
                  <a:pt x="9592495" y="4564331"/>
                  <a:pt x="9651599" y="4610181"/>
                  <a:pt x="9665722" y="4675943"/>
                </a:cubicBezTo>
                <a:lnTo>
                  <a:pt x="9665786" y="4676117"/>
                </a:lnTo>
                <a:lnTo>
                  <a:pt x="9664229" y="4674685"/>
                </a:lnTo>
                <a:cubicBezTo>
                  <a:pt x="9503431" y="4525739"/>
                  <a:pt x="9342040" y="4375594"/>
                  <a:pt x="9186259" y="4230775"/>
                </a:cubicBezTo>
                <a:cubicBezTo>
                  <a:pt x="9136559" y="4192202"/>
                  <a:pt x="9084927" y="4132423"/>
                  <a:pt x="9025623" y="4098581"/>
                </a:cubicBezTo>
                <a:cubicBezTo>
                  <a:pt x="9005503" y="4089749"/>
                  <a:pt x="8995466" y="4087984"/>
                  <a:pt x="8992595" y="4091024"/>
                </a:cubicBezTo>
                <a:lnTo>
                  <a:pt x="9000699" y="4108336"/>
                </a:lnTo>
                <a:lnTo>
                  <a:pt x="9056167" y="4164290"/>
                </a:lnTo>
                <a:lnTo>
                  <a:pt x="9061146" y="4169375"/>
                </a:lnTo>
                <a:lnTo>
                  <a:pt x="9081194" y="4187106"/>
                </a:lnTo>
                <a:cubicBezTo>
                  <a:pt x="9164818" y="4273735"/>
                  <a:pt x="9257365" y="4354261"/>
                  <a:pt x="9345741" y="4447071"/>
                </a:cubicBezTo>
                <a:cubicBezTo>
                  <a:pt x="9360333" y="4466298"/>
                  <a:pt x="9348922" y="4458714"/>
                  <a:pt x="9331139" y="4443826"/>
                </a:cubicBezTo>
                <a:lnTo>
                  <a:pt x="9303218" y="4419394"/>
                </a:lnTo>
                <a:lnTo>
                  <a:pt x="9309962" y="4432090"/>
                </a:lnTo>
                <a:cubicBezTo>
                  <a:pt x="9315743" y="4457106"/>
                  <a:pt x="9205554" y="4354976"/>
                  <a:pt x="9170360" y="4322490"/>
                </a:cubicBezTo>
                <a:lnTo>
                  <a:pt x="8983104" y="4161034"/>
                </a:lnTo>
                <a:lnTo>
                  <a:pt x="8995552" y="4186283"/>
                </a:lnTo>
                <a:cubicBezTo>
                  <a:pt x="9001301" y="4197941"/>
                  <a:pt x="9006538" y="4208570"/>
                  <a:pt x="9008568" y="4212680"/>
                </a:cubicBezTo>
                <a:cubicBezTo>
                  <a:pt x="9028968" y="4233311"/>
                  <a:pt x="9041928" y="4238853"/>
                  <a:pt x="9059640" y="4250579"/>
                </a:cubicBezTo>
                <a:cubicBezTo>
                  <a:pt x="9063698" y="4258808"/>
                  <a:pt x="9066944" y="4289597"/>
                  <a:pt x="9089389" y="4310922"/>
                </a:cubicBezTo>
                <a:cubicBezTo>
                  <a:pt x="9109787" y="4331549"/>
                  <a:pt x="9173147" y="4373618"/>
                  <a:pt x="9207067" y="4421677"/>
                </a:cubicBezTo>
                <a:cubicBezTo>
                  <a:pt x="9265442" y="4498589"/>
                  <a:pt x="9155879" y="4404290"/>
                  <a:pt x="9134805" y="4382293"/>
                </a:cubicBezTo>
                <a:cubicBezTo>
                  <a:pt x="9100071" y="4356797"/>
                  <a:pt x="9071560" y="4319711"/>
                  <a:pt x="9054543" y="4305939"/>
                </a:cubicBezTo>
                <a:cubicBezTo>
                  <a:pt x="9042256" y="4301765"/>
                  <a:pt x="9024429" y="4310555"/>
                  <a:pt x="9008087" y="4298159"/>
                </a:cubicBezTo>
                <a:cubicBezTo>
                  <a:pt x="8980125" y="4284667"/>
                  <a:pt x="8942227" y="4244962"/>
                  <a:pt x="8902819" y="4199610"/>
                </a:cubicBezTo>
                <a:lnTo>
                  <a:pt x="8788912" y="4067624"/>
                </a:lnTo>
                <a:lnTo>
                  <a:pt x="8791703" y="4070253"/>
                </a:lnTo>
                <a:lnTo>
                  <a:pt x="8798117" y="4076459"/>
                </a:lnTo>
                <a:cubicBezTo>
                  <a:pt x="8799325" y="4077587"/>
                  <a:pt x="8798706" y="4076923"/>
                  <a:pt x="8796738" y="4074991"/>
                </a:cubicBezTo>
                <a:lnTo>
                  <a:pt x="8791703" y="4070253"/>
                </a:lnTo>
                <a:lnTo>
                  <a:pt x="8788514" y="4067163"/>
                </a:lnTo>
                <a:lnTo>
                  <a:pt x="8788912" y="4067624"/>
                </a:lnTo>
                <a:lnTo>
                  <a:pt x="8772698" y="4052371"/>
                </a:lnTo>
                <a:cubicBezTo>
                  <a:pt x="8751098" y="4032765"/>
                  <a:pt x="8723533" y="4009701"/>
                  <a:pt x="8721099" y="4016867"/>
                </a:cubicBezTo>
                <a:cubicBezTo>
                  <a:pt x="8708695" y="4033208"/>
                  <a:pt x="8805416" y="4101448"/>
                  <a:pt x="8805416" y="4101448"/>
                </a:cubicBezTo>
                <a:cubicBezTo>
                  <a:pt x="8898523" y="4203859"/>
                  <a:pt x="8978781" y="4280213"/>
                  <a:pt x="9067157" y="4373024"/>
                </a:cubicBezTo>
                <a:cubicBezTo>
                  <a:pt x="9088231" y="4395024"/>
                  <a:pt x="9105136" y="4429307"/>
                  <a:pt x="9134320" y="4467767"/>
                </a:cubicBezTo>
                <a:cubicBezTo>
                  <a:pt x="9175795" y="4510394"/>
                  <a:pt x="9201738" y="4518061"/>
                  <a:pt x="9210410" y="4556407"/>
                </a:cubicBezTo>
                <a:cubicBezTo>
                  <a:pt x="9213658" y="4587195"/>
                  <a:pt x="9188970" y="4599363"/>
                  <a:pt x="9197083" y="4615823"/>
                </a:cubicBezTo>
                <a:cubicBezTo>
                  <a:pt x="9218040" y="4658333"/>
                  <a:pt x="9335837" y="4748576"/>
                  <a:pt x="9378680" y="4790528"/>
                </a:cubicBezTo>
                <a:lnTo>
                  <a:pt x="9570434" y="4975872"/>
                </a:lnTo>
                <a:lnTo>
                  <a:pt x="9569717" y="4980111"/>
                </a:lnTo>
                <a:lnTo>
                  <a:pt x="9566362" y="4994298"/>
                </a:lnTo>
                <a:lnTo>
                  <a:pt x="9442701" y="4881919"/>
                </a:lnTo>
                <a:cubicBezTo>
                  <a:pt x="9333600" y="4781211"/>
                  <a:pt x="9221695" y="4677842"/>
                  <a:pt x="9098879" y="4568770"/>
                </a:cubicBezTo>
                <a:cubicBezTo>
                  <a:pt x="9078479" y="4548143"/>
                  <a:pt x="9024720" y="4501341"/>
                  <a:pt x="8964859" y="4445618"/>
                </a:cubicBezTo>
                <a:cubicBezTo>
                  <a:pt x="8943784" y="4423618"/>
                  <a:pt x="8779207" y="4262683"/>
                  <a:pt x="8859351" y="4359546"/>
                </a:cubicBezTo>
                <a:cubicBezTo>
                  <a:pt x="8934746" y="4450232"/>
                  <a:pt x="8808279" y="4321653"/>
                  <a:pt x="8791936" y="4309251"/>
                </a:cubicBezTo>
                <a:cubicBezTo>
                  <a:pt x="8785455" y="4306480"/>
                  <a:pt x="8770600" y="4303147"/>
                  <a:pt x="8756845" y="4302047"/>
                </a:cubicBezTo>
                <a:lnTo>
                  <a:pt x="8751946" y="4302141"/>
                </a:lnTo>
                <a:lnTo>
                  <a:pt x="8753504" y="4303699"/>
                </a:lnTo>
                <a:lnTo>
                  <a:pt x="8744575" y="4303384"/>
                </a:lnTo>
                <a:lnTo>
                  <a:pt x="8740303" y="4302391"/>
                </a:lnTo>
                <a:lnTo>
                  <a:pt x="8740275" y="4302373"/>
                </a:lnTo>
                <a:lnTo>
                  <a:pt x="8738221" y="4302411"/>
                </a:lnTo>
                <a:cubicBezTo>
                  <a:pt x="8733074" y="4303325"/>
                  <a:pt x="8729387" y="4305141"/>
                  <a:pt x="8728346" y="4308211"/>
                </a:cubicBezTo>
                <a:cubicBezTo>
                  <a:pt x="8732403" y="4316439"/>
                  <a:pt x="8914000" y="4491146"/>
                  <a:pt x="8935074" y="4513146"/>
                </a:cubicBezTo>
                <a:cubicBezTo>
                  <a:pt x="8984661" y="4572234"/>
                  <a:pt x="9032237" y="4623784"/>
                  <a:pt x="9065480" y="4670472"/>
                </a:cubicBezTo>
                <a:cubicBezTo>
                  <a:pt x="9069536" y="4678699"/>
                  <a:pt x="9074154" y="4708815"/>
                  <a:pt x="9078211" y="4717043"/>
                </a:cubicBezTo>
                <a:cubicBezTo>
                  <a:pt x="9124301" y="4789783"/>
                  <a:pt x="9259362" y="4849347"/>
                  <a:pt x="9237362" y="4870423"/>
                </a:cubicBezTo>
                <a:cubicBezTo>
                  <a:pt x="9237362" y="4870423"/>
                  <a:pt x="9208731" y="4853851"/>
                  <a:pt x="9184163" y="4845509"/>
                </a:cubicBezTo>
                <a:lnTo>
                  <a:pt x="9188703" y="4844023"/>
                </a:lnTo>
                <a:lnTo>
                  <a:pt x="9196451" y="4849680"/>
                </a:lnTo>
                <a:cubicBezTo>
                  <a:pt x="9194421" y="4845567"/>
                  <a:pt x="9193408" y="4843509"/>
                  <a:pt x="9191871" y="4842986"/>
                </a:cubicBezTo>
                <a:lnTo>
                  <a:pt x="9188703" y="4844023"/>
                </a:lnTo>
                <a:lnTo>
                  <a:pt x="9175691" y="4834519"/>
                </a:lnTo>
                <a:lnTo>
                  <a:pt x="9167616" y="4824050"/>
                </a:lnTo>
                <a:cubicBezTo>
                  <a:pt x="9162091" y="4818887"/>
                  <a:pt x="9157661" y="4815955"/>
                  <a:pt x="9157661" y="4815955"/>
                </a:cubicBezTo>
                <a:cubicBezTo>
                  <a:pt x="9157661" y="4815955"/>
                  <a:pt x="9132976" y="4828125"/>
                  <a:pt x="9114586" y="4815029"/>
                </a:cubicBezTo>
                <a:cubicBezTo>
                  <a:pt x="9072994" y="4792917"/>
                  <a:pt x="8992853" y="4696048"/>
                  <a:pt x="8959490" y="4669875"/>
                </a:cubicBezTo>
                <a:lnTo>
                  <a:pt x="8947411" y="4667007"/>
                </a:lnTo>
                <a:lnTo>
                  <a:pt x="8950218" y="4678896"/>
                </a:lnTo>
                <a:cubicBezTo>
                  <a:pt x="8948752" y="4695083"/>
                  <a:pt x="8943871" y="4709216"/>
                  <a:pt x="8937551" y="4721831"/>
                </a:cubicBezTo>
                <a:lnTo>
                  <a:pt x="8937053" y="4722626"/>
                </a:lnTo>
                <a:lnTo>
                  <a:pt x="9144216" y="4926573"/>
                </a:lnTo>
                <a:lnTo>
                  <a:pt x="9528472" y="5284343"/>
                </a:lnTo>
                <a:lnTo>
                  <a:pt x="9531027" y="5296186"/>
                </a:lnTo>
                <a:lnTo>
                  <a:pt x="9520855" y="5307021"/>
                </a:lnTo>
                <a:lnTo>
                  <a:pt x="9472519" y="5263568"/>
                </a:lnTo>
                <a:cubicBezTo>
                  <a:pt x="9428208" y="5223831"/>
                  <a:pt x="9383295" y="5185453"/>
                  <a:pt x="9334935" y="5151333"/>
                </a:cubicBezTo>
                <a:cubicBezTo>
                  <a:pt x="9318031" y="5117048"/>
                  <a:pt x="9295586" y="5095727"/>
                  <a:pt x="9275071" y="5095610"/>
                </a:cubicBezTo>
                <a:cubicBezTo>
                  <a:pt x="9244959" y="5100226"/>
                  <a:pt x="9275071" y="5095610"/>
                  <a:pt x="9275071" y="5095610"/>
                </a:cubicBezTo>
                <a:cubicBezTo>
                  <a:pt x="9287915" y="5121667"/>
                  <a:pt x="9308315" y="5142293"/>
                  <a:pt x="9334935" y="5151333"/>
                </a:cubicBezTo>
                <a:cubicBezTo>
                  <a:pt x="9367194" y="5190835"/>
                  <a:pt x="9401096" y="5226755"/>
                  <a:pt x="9435842" y="5260872"/>
                </a:cubicBezTo>
                <a:lnTo>
                  <a:pt x="9514229" y="5333906"/>
                </a:lnTo>
                <a:lnTo>
                  <a:pt x="9499248" y="5340834"/>
                </a:lnTo>
                <a:lnTo>
                  <a:pt x="9489245" y="5342400"/>
                </a:lnTo>
                <a:lnTo>
                  <a:pt x="9446893" y="5305818"/>
                </a:lnTo>
                <a:cubicBezTo>
                  <a:pt x="9348063" y="5217738"/>
                  <a:pt x="9249237" y="5129656"/>
                  <a:pt x="9144064" y="5044272"/>
                </a:cubicBezTo>
                <a:cubicBezTo>
                  <a:pt x="9065776" y="4982290"/>
                  <a:pt x="8998143" y="4909939"/>
                  <a:pt x="8929480" y="4838098"/>
                </a:cubicBezTo>
                <a:lnTo>
                  <a:pt x="8895607" y="4803965"/>
                </a:lnTo>
                <a:lnTo>
                  <a:pt x="8895032" y="4808631"/>
                </a:lnTo>
                <a:cubicBezTo>
                  <a:pt x="8923816" y="4893975"/>
                  <a:pt x="9149016" y="5057165"/>
                  <a:pt x="9227029" y="5135947"/>
                </a:cubicBezTo>
                <a:lnTo>
                  <a:pt x="9577229" y="5483419"/>
                </a:lnTo>
                <a:lnTo>
                  <a:pt x="9573821" y="5492623"/>
                </a:lnTo>
                <a:lnTo>
                  <a:pt x="9560256" y="5523637"/>
                </a:lnTo>
                <a:lnTo>
                  <a:pt x="9331362" y="5314770"/>
                </a:lnTo>
                <a:cubicBezTo>
                  <a:pt x="9230723" y="5220973"/>
                  <a:pt x="9128799" y="5125931"/>
                  <a:pt x="9023483" y="5029082"/>
                </a:cubicBezTo>
                <a:lnTo>
                  <a:pt x="8770669" y="4800688"/>
                </a:lnTo>
                <a:lnTo>
                  <a:pt x="8771247" y="4802227"/>
                </a:lnTo>
                <a:cubicBezTo>
                  <a:pt x="8765168" y="4802727"/>
                  <a:pt x="8715434" y="4763983"/>
                  <a:pt x="8683442" y="4753120"/>
                </a:cubicBezTo>
                <a:cubicBezTo>
                  <a:pt x="8644539" y="4739912"/>
                  <a:pt x="8730458" y="4782791"/>
                  <a:pt x="8700343" y="4787407"/>
                </a:cubicBezTo>
                <a:cubicBezTo>
                  <a:pt x="8670231" y="4792023"/>
                  <a:pt x="8620083" y="4711055"/>
                  <a:pt x="8586722" y="4684882"/>
                </a:cubicBezTo>
                <a:cubicBezTo>
                  <a:pt x="8556162" y="4647099"/>
                  <a:pt x="8522919" y="4600413"/>
                  <a:pt x="8477274" y="4570072"/>
                </a:cubicBezTo>
                <a:cubicBezTo>
                  <a:pt x="8477274" y="4570072"/>
                  <a:pt x="8459448" y="4578863"/>
                  <a:pt x="8447162" y="4574687"/>
                </a:cubicBezTo>
                <a:cubicBezTo>
                  <a:pt x="8430144" y="4560915"/>
                  <a:pt x="8333540" y="4472163"/>
                  <a:pt x="8312465" y="4450162"/>
                </a:cubicBezTo>
                <a:cubicBezTo>
                  <a:pt x="8185072" y="4364655"/>
                  <a:pt x="8366668" y="4539363"/>
                  <a:pt x="8395858" y="4577819"/>
                </a:cubicBezTo>
                <a:lnTo>
                  <a:pt x="8466232" y="4647136"/>
                </a:lnTo>
                <a:lnTo>
                  <a:pt x="8509381" y="4679176"/>
                </a:lnTo>
                <a:cubicBezTo>
                  <a:pt x="8526607" y="4692922"/>
                  <a:pt x="8543501" y="4707688"/>
                  <a:pt x="8559962" y="4724320"/>
                </a:cubicBezTo>
                <a:lnTo>
                  <a:pt x="8512010" y="4695816"/>
                </a:lnTo>
                <a:lnTo>
                  <a:pt x="8530437" y="4722858"/>
                </a:lnTo>
                <a:cubicBezTo>
                  <a:pt x="8619370" y="4837554"/>
                  <a:pt x="8695575" y="4905677"/>
                  <a:pt x="8783141" y="5021053"/>
                </a:cubicBezTo>
                <a:cubicBezTo>
                  <a:pt x="8682362" y="4944583"/>
                  <a:pt x="8615200" y="4849839"/>
                  <a:pt x="8518597" y="4761087"/>
                </a:cubicBezTo>
                <a:cubicBezTo>
                  <a:pt x="8475074" y="4717759"/>
                  <a:pt x="8437775" y="4662845"/>
                  <a:pt x="8386587" y="4645463"/>
                </a:cubicBezTo>
                <a:cubicBezTo>
                  <a:pt x="8366070" y="4645347"/>
                  <a:pt x="8357844" y="4649408"/>
                  <a:pt x="8340129" y="4637680"/>
                </a:cubicBezTo>
                <a:cubicBezTo>
                  <a:pt x="8305895" y="4614927"/>
                  <a:pt x="8285233" y="4573011"/>
                  <a:pt x="8256072" y="4537205"/>
                </a:cubicBezTo>
                <a:lnTo>
                  <a:pt x="8231686" y="4512797"/>
                </a:lnTo>
                <a:lnTo>
                  <a:pt x="8222692" y="4505842"/>
                </a:lnTo>
                <a:lnTo>
                  <a:pt x="8219631" y="4513749"/>
                </a:lnTo>
                <a:lnTo>
                  <a:pt x="8216631" y="4516651"/>
                </a:lnTo>
                <a:lnTo>
                  <a:pt x="8218377" y="4518408"/>
                </a:lnTo>
                <a:cubicBezTo>
                  <a:pt x="8282564" y="4582919"/>
                  <a:pt x="8338108" y="4638712"/>
                  <a:pt x="8352284" y="4654333"/>
                </a:cubicBezTo>
                <a:lnTo>
                  <a:pt x="8358686" y="4662578"/>
                </a:lnTo>
                <a:lnTo>
                  <a:pt x="8382399" y="4680946"/>
                </a:lnTo>
                <a:cubicBezTo>
                  <a:pt x="8388691" y="4687160"/>
                  <a:pt x="8392799" y="4693389"/>
                  <a:pt x="8393187" y="4699560"/>
                </a:cubicBezTo>
                <a:lnTo>
                  <a:pt x="8389911" y="4702779"/>
                </a:lnTo>
                <a:lnTo>
                  <a:pt x="8476427" y="4814167"/>
                </a:lnTo>
                <a:cubicBezTo>
                  <a:pt x="8515093" y="4864283"/>
                  <a:pt x="8549848" y="4911603"/>
                  <a:pt x="8577101" y="4957211"/>
                </a:cubicBezTo>
                <a:lnTo>
                  <a:pt x="8577720" y="4961383"/>
                </a:lnTo>
                <a:lnTo>
                  <a:pt x="8630443" y="5006461"/>
                </a:lnTo>
                <a:lnTo>
                  <a:pt x="8649120" y="5023050"/>
                </a:lnTo>
                <a:lnTo>
                  <a:pt x="8647722" y="5022647"/>
                </a:lnTo>
                <a:cubicBezTo>
                  <a:pt x="8637047" y="5019773"/>
                  <a:pt x="8614893" y="5009023"/>
                  <a:pt x="8591307" y="4998312"/>
                </a:cubicBezTo>
                <a:lnTo>
                  <a:pt x="8580856" y="4993845"/>
                </a:lnTo>
                <a:lnTo>
                  <a:pt x="8581416" y="5005207"/>
                </a:lnTo>
                <a:lnTo>
                  <a:pt x="8581490" y="5006701"/>
                </a:lnTo>
                <a:lnTo>
                  <a:pt x="8592677" y="5011512"/>
                </a:lnTo>
                <a:cubicBezTo>
                  <a:pt x="8616328" y="5020632"/>
                  <a:pt x="8634752" y="5028245"/>
                  <a:pt x="8650727" y="5035218"/>
                </a:cubicBezTo>
                <a:lnTo>
                  <a:pt x="8675669" y="5046632"/>
                </a:lnTo>
                <a:lnTo>
                  <a:pt x="8744170" y="5107479"/>
                </a:lnTo>
                <a:lnTo>
                  <a:pt x="8738549" y="5112176"/>
                </a:lnTo>
                <a:cubicBezTo>
                  <a:pt x="8738503" y="5110589"/>
                  <a:pt x="8742298" y="5112133"/>
                  <a:pt x="8748272" y="5115554"/>
                </a:cubicBezTo>
                <a:lnTo>
                  <a:pt x="8766232" y="5127077"/>
                </a:lnTo>
                <a:lnTo>
                  <a:pt x="8817432" y="5172557"/>
                </a:lnTo>
                <a:lnTo>
                  <a:pt x="8794741" y="5163517"/>
                </a:lnTo>
                <a:cubicBezTo>
                  <a:pt x="8794530" y="5156109"/>
                  <a:pt x="8794349" y="5149762"/>
                  <a:pt x="8783279" y="5163843"/>
                </a:cubicBezTo>
                <a:cubicBezTo>
                  <a:pt x="8783279" y="5163843"/>
                  <a:pt x="8788570" y="5163691"/>
                  <a:pt x="8794741" y="5163517"/>
                </a:cubicBezTo>
                <a:lnTo>
                  <a:pt x="8788050" y="5179199"/>
                </a:lnTo>
                <a:lnTo>
                  <a:pt x="8730235" y="5139074"/>
                </a:lnTo>
                <a:cubicBezTo>
                  <a:pt x="8720205" y="5119551"/>
                  <a:pt x="8703482" y="5106983"/>
                  <a:pt x="8684330" y="5101362"/>
                </a:cubicBezTo>
                <a:cubicBezTo>
                  <a:pt x="8684330" y="5101362"/>
                  <a:pt x="8684233" y="5099819"/>
                  <a:pt x="8684112" y="5097890"/>
                </a:cubicBezTo>
                <a:lnTo>
                  <a:pt x="8683838" y="5093550"/>
                </a:lnTo>
                <a:lnTo>
                  <a:pt x="8683673" y="5090946"/>
                </a:lnTo>
                <a:cubicBezTo>
                  <a:pt x="8683600" y="5089789"/>
                  <a:pt x="8683649" y="5090560"/>
                  <a:pt x="8683746" y="5092103"/>
                </a:cubicBezTo>
                <a:lnTo>
                  <a:pt x="8683838" y="5093550"/>
                </a:lnTo>
                <a:lnTo>
                  <a:pt x="8684330" y="5101362"/>
                </a:lnTo>
                <a:cubicBezTo>
                  <a:pt x="8687543" y="5117607"/>
                  <a:pt x="8705037" y="5131674"/>
                  <a:pt x="8730235" y="5139074"/>
                </a:cubicBezTo>
                <a:lnTo>
                  <a:pt x="8783309" y="5189019"/>
                </a:lnTo>
                <a:lnTo>
                  <a:pt x="8746930" y="5177589"/>
                </a:lnTo>
                <a:lnTo>
                  <a:pt x="8731146" y="5173648"/>
                </a:lnTo>
                <a:lnTo>
                  <a:pt x="8587333" y="5055520"/>
                </a:lnTo>
                <a:lnTo>
                  <a:pt x="8621331" y="5104703"/>
                </a:lnTo>
                <a:cubicBezTo>
                  <a:pt x="8721879" y="5219467"/>
                  <a:pt x="8927543" y="5296677"/>
                  <a:pt x="8876579" y="5340647"/>
                </a:cubicBezTo>
                <a:cubicBezTo>
                  <a:pt x="8876579" y="5340647"/>
                  <a:pt x="8819560" y="5312395"/>
                  <a:pt x="8768115" y="5300659"/>
                </a:cubicBezTo>
                <a:lnTo>
                  <a:pt x="8778912" y="5296386"/>
                </a:lnTo>
                <a:lnTo>
                  <a:pt x="8793842" y="5306528"/>
                </a:lnTo>
                <a:cubicBezTo>
                  <a:pt x="8791055" y="5298267"/>
                  <a:pt x="8789661" y="5294139"/>
                  <a:pt x="8786443" y="5293405"/>
                </a:cubicBezTo>
                <a:lnTo>
                  <a:pt x="8778912" y="5296386"/>
                </a:lnTo>
                <a:lnTo>
                  <a:pt x="8753835" y="5279347"/>
                </a:lnTo>
                <a:lnTo>
                  <a:pt x="8740227" y="5259039"/>
                </a:lnTo>
                <a:cubicBezTo>
                  <a:pt x="8730058" y="5249410"/>
                  <a:pt x="8721392" y="5244258"/>
                  <a:pt x="8721392" y="5244258"/>
                </a:cubicBezTo>
                <a:cubicBezTo>
                  <a:pt x="8721392" y="5244258"/>
                  <a:pt x="8660935" y="5276216"/>
                  <a:pt x="8625355" y="5252850"/>
                </a:cubicBezTo>
                <a:cubicBezTo>
                  <a:pt x="8562602" y="5225194"/>
                  <a:pt x="8469239" y="5113362"/>
                  <a:pt x="8399683" y="5039127"/>
                </a:cubicBezTo>
                <a:lnTo>
                  <a:pt x="8369622" y="5008255"/>
                </a:lnTo>
                <a:lnTo>
                  <a:pt x="8317025" y="4977442"/>
                </a:lnTo>
                <a:lnTo>
                  <a:pt x="8310158" y="4978283"/>
                </a:lnTo>
                <a:lnTo>
                  <a:pt x="8289277" y="4982219"/>
                </a:lnTo>
                <a:lnTo>
                  <a:pt x="8329446" y="5020653"/>
                </a:lnTo>
                <a:cubicBezTo>
                  <a:pt x="8348089" y="5038099"/>
                  <a:pt x="8362588" y="5051515"/>
                  <a:pt x="8367855" y="5057013"/>
                </a:cubicBezTo>
                <a:lnTo>
                  <a:pt x="8432568" y="5134760"/>
                </a:lnTo>
                <a:lnTo>
                  <a:pt x="8176519" y="4927503"/>
                </a:lnTo>
                <a:lnTo>
                  <a:pt x="8158291" y="4912997"/>
                </a:lnTo>
                <a:lnTo>
                  <a:pt x="8154319" y="4911663"/>
                </a:lnTo>
                <a:cubicBezTo>
                  <a:pt x="8150363" y="4909608"/>
                  <a:pt x="8144187" y="4906023"/>
                  <a:pt x="8135270" y="4900531"/>
                </a:cubicBezTo>
                <a:cubicBezTo>
                  <a:pt x="8125750" y="4894709"/>
                  <a:pt x="8119474" y="4891210"/>
                  <a:pt x="8115814" y="4889573"/>
                </a:cubicBezTo>
                <a:lnTo>
                  <a:pt x="8112916" y="4889735"/>
                </a:lnTo>
                <a:lnTo>
                  <a:pt x="8140092" y="4912088"/>
                </a:lnTo>
                <a:lnTo>
                  <a:pt x="8144854" y="4919255"/>
                </a:lnTo>
                <a:lnTo>
                  <a:pt x="8178588" y="4946435"/>
                </a:lnTo>
                <a:cubicBezTo>
                  <a:pt x="8192199" y="4957109"/>
                  <a:pt x="8203734" y="4965915"/>
                  <a:pt x="8208168" y="4969133"/>
                </a:cubicBezTo>
                <a:lnTo>
                  <a:pt x="8216999" y="4976536"/>
                </a:lnTo>
                <a:lnTo>
                  <a:pt x="8210251" y="4969803"/>
                </a:lnTo>
                <a:lnTo>
                  <a:pt x="8292128" y="5037152"/>
                </a:lnTo>
                <a:lnTo>
                  <a:pt x="8491674" y="5205767"/>
                </a:lnTo>
                <a:lnTo>
                  <a:pt x="8496013" y="5210978"/>
                </a:lnTo>
                <a:lnTo>
                  <a:pt x="8568995" y="5271685"/>
                </a:lnTo>
                <a:lnTo>
                  <a:pt x="8586247" y="5286221"/>
                </a:lnTo>
                <a:lnTo>
                  <a:pt x="8562507" y="5281362"/>
                </a:lnTo>
                <a:lnTo>
                  <a:pt x="8671629" y="5393101"/>
                </a:lnTo>
                <a:lnTo>
                  <a:pt x="8726583" y="5447005"/>
                </a:lnTo>
                <a:lnTo>
                  <a:pt x="8731891" y="5455986"/>
                </a:lnTo>
                <a:lnTo>
                  <a:pt x="8770077" y="5489669"/>
                </a:lnTo>
                <a:lnTo>
                  <a:pt x="8830083" y="5548533"/>
                </a:lnTo>
                <a:cubicBezTo>
                  <a:pt x="8881091" y="5598392"/>
                  <a:pt x="8928351" y="5645843"/>
                  <a:pt x="8966056" y="5689472"/>
                </a:cubicBezTo>
                <a:cubicBezTo>
                  <a:pt x="8850338" y="5594800"/>
                  <a:pt x="8723807" y="5478186"/>
                  <a:pt x="8594667" y="5353263"/>
                </a:cubicBezTo>
                <a:lnTo>
                  <a:pt x="8376036" y="5135175"/>
                </a:lnTo>
                <a:lnTo>
                  <a:pt x="8355932" y="5123491"/>
                </a:lnTo>
                <a:cubicBezTo>
                  <a:pt x="8343837" y="5119936"/>
                  <a:pt x="8339578" y="5141643"/>
                  <a:pt x="8318776" y="5144456"/>
                </a:cubicBezTo>
                <a:lnTo>
                  <a:pt x="8306457" y="5139496"/>
                </a:lnTo>
                <a:lnTo>
                  <a:pt x="8644099" y="5482992"/>
                </a:lnTo>
                <a:lnTo>
                  <a:pt x="9351695" y="6150258"/>
                </a:lnTo>
                <a:lnTo>
                  <a:pt x="9352355" y="6174835"/>
                </a:lnTo>
                <a:lnTo>
                  <a:pt x="9324957" y="6200387"/>
                </a:lnTo>
                <a:lnTo>
                  <a:pt x="9235290" y="6119759"/>
                </a:lnTo>
                <a:cubicBezTo>
                  <a:pt x="9153048" y="6046042"/>
                  <a:pt x="9068867" y="5975376"/>
                  <a:pt x="8975163" y="5914615"/>
                </a:cubicBezTo>
                <a:cubicBezTo>
                  <a:pt x="8951949" y="5845784"/>
                  <a:pt x="8910800" y="5805901"/>
                  <a:pt x="8864925" y="5810687"/>
                </a:cubicBezTo>
                <a:cubicBezTo>
                  <a:pt x="8864925" y="5810687"/>
                  <a:pt x="8860587" y="5811762"/>
                  <a:pt x="8855167" y="5813106"/>
                </a:cubicBezTo>
                <a:lnTo>
                  <a:pt x="8842970" y="5816130"/>
                </a:lnTo>
                <a:lnTo>
                  <a:pt x="8835655" y="5817946"/>
                </a:lnTo>
                <a:cubicBezTo>
                  <a:pt x="8832399" y="5818752"/>
                  <a:pt x="8834568" y="5818215"/>
                  <a:pt x="8838904" y="5817139"/>
                </a:cubicBezTo>
                <a:lnTo>
                  <a:pt x="8842970" y="5816130"/>
                </a:lnTo>
                <a:lnTo>
                  <a:pt x="8864925" y="5810687"/>
                </a:lnTo>
                <a:cubicBezTo>
                  <a:pt x="8882560" y="5862995"/>
                  <a:pt x="8919427" y="5901901"/>
                  <a:pt x="8975163" y="5914615"/>
                </a:cubicBezTo>
                <a:cubicBezTo>
                  <a:pt x="9030530" y="5990775"/>
                  <a:pt x="9091099" y="6058915"/>
                  <a:pt x="9154335" y="6123010"/>
                </a:cubicBezTo>
                <a:lnTo>
                  <a:pt x="9298656" y="6259237"/>
                </a:lnTo>
                <a:lnTo>
                  <a:pt x="9262159" y="6277655"/>
                </a:lnTo>
                <a:lnTo>
                  <a:pt x="9239101" y="6283442"/>
                </a:lnTo>
                <a:lnTo>
                  <a:pt x="9159893" y="6215971"/>
                </a:lnTo>
                <a:cubicBezTo>
                  <a:pt x="8976227" y="6052728"/>
                  <a:pt x="8792560" y="5889485"/>
                  <a:pt x="8593549" y="5733541"/>
                </a:cubicBezTo>
                <a:cubicBezTo>
                  <a:pt x="8537739" y="5691266"/>
                  <a:pt x="8485907" y="5645522"/>
                  <a:pt x="8436429" y="5597682"/>
                </a:cubicBezTo>
                <a:lnTo>
                  <a:pt x="8329589" y="5486768"/>
                </a:lnTo>
                <a:lnTo>
                  <a:pt x="8291940" y="5474551"/>
                </a:lnTo>
                <a:cubicBezTo>
                  <a:pt x="8180267" y="5432523"/>
                  <a:pt x="8058412" y="5373069"/>
                  <a:pt x="7946013" y="5331808"/>
                </a:cubicBezTo>
                <a:cubicBezTo>
                  <a:pt x="7940634" y="5328784"/>
                  <a:pt x="7924130" y="5322637"/>
                  <a:pt x="7909018" y="5318967"/>
                </a:cubicBezTo>
                <a:lnTo>
                  <a:pt x="7903656" y="5318178"/>
                </a:lnTo>
                <a:lnTo>
                  <a:pt x="7905383" y="5319450"/>
                </a:lnTo>
                <a:lnTo>
                  <a:pt x="7913180" y="5325395"/>
                </a:lnTo>
                <a:lnTo>
                  <a:pt x="7891993" y="5316463"/>
                </a:lnTo>
                <a:lnTo>
                  <a:pt x="7888964" y="5316015"/>
                </a:lnTo>
                <a:cubicBezTo>
                  <a:pt x="7883671" y="5316117"/>
                  <a:pt x="7880292" y="5317538"/>
                  <a:pt x="7880390" y="5320976"/>
                </a:cubicBezTo>
                <a:lnTo>
                  <a:pt x="7946593" y="5351911"/>
                </a:lnTo>
                <a:cubicBezTo>
                  <a:pt x="8013494" y="5376471"/>
                  <a:pt x="8084959" y="5406197"/>
                  <a:pt x="8146751" y="5437255"/>
                </a:cubicBezTo>
                <a:cubicBezTo>
                  <a:pt x="8091511" y="5419245"/>
                  <a:pt x="8033256" y="5396291"/>
                  <a:pt x="7972978" y="5371805"/>
                </a:cubicBezTo>
                <a:lnTo>
                  <a:pt x="7838928" y="5318003"/>
                </a:lnTo>
                <a:lnTo>
                  <a:pt x="7849154" y="5323659"/>
                </a:lnTo>
                <a:cubicBezTo>
                  <a:pt x="7820263" y="5316543"/>
                  <a:pt x="7792745" y="5307271"/>
                  <a:pt x="7765911" y="5296901"/>
                </a:cubicBezTo>
                <a:lnTo>
                  <a:pt x="7724496" y="5279456"/>
                </a:lnTo>
                <a:lnTo>
                  <a:pt x="7725370" y="5286955"/>
                </a:lnTo>
                <a:cubicBezTo>
                  <a:pt x="7723329" y="5290487"/>
                  <a:pt x="7718458" y="5293464"/>
                  <a:pt x="7709785" y="5295616"/>
                </a:cubicBezTo>
                <a:lnTo>
                  <a:pt x="7690364" y="5294667"/>
                </a:lnTo>
                <a:lnTo>
                  <a:pt x="7691425" y="5296131"/>
                </a:lnTo>
                <a:lnTo>
                  <a:pt x="7687470" y="5294525"/>
                </a:lnTo>
                <a:lnTo>
                  <a:pt x="7683418" y="5294328"/>
                </a:lnTo>
                <a:cubicBezTo>
                  <a:pt x="7674530" y="5291504"/>
                  <a:pt x="7665552" y="5286483"/>
                  <a:pt x="7656535" y="5279819"/>
                </a:cubicBezTo>
                <a:lnTo>
                  <a:pt x="7651726" y="5274931"/>
                </a:lnTo>
                <a:lnTo>
                  <a:pt x="7640804" y="5268189"/>
                </a:lnTo>
                <a:cubicBezTo>
                  <a:pt x="7614364" y="5251491"/>
                  <a:pt x="7584948" y="5232973"/>
                  <a:pt x="7572348" y="5229269"/>
                </a:cubicBezTo>
                <a:cubicBezTo>
                  <a:pt x="7599103" y="5261359"/>
                  <a:pt x="7619673" y="5259749"/>
                  <a:pt x="7658762" y="5294187"/>
                </a:cubicBezTo>
                <a:cubicBezTo>
                  <a:pt x="7658762" y="5294187"/>
                  <a:pt x="7746593" y="5351872"/>
                  <a:pt x="7745172" y="5359106"/>
                </a:cubicBezTo>
                <a:lnTo>
                  <a:pt x="7669168" y="5344429"/>
                </a:lnTo>
                <a:cubicBezTo>
                  <a:pt x="7667746" y="5351664"/>
                  <a:pt x="7890101" y="5527933"/>
                  <a:pt x="7779498" y="5455909"/>
                </a:cubicBezTo>
                <a:cubicBezTo>
                  <a:pt x="7716628" y="5406834"/>
                  <a:pt x="7663258" y="5374576"/>
                  <a:pt x="7602182" y="5348984"/>
                </a:cubicBezTo>
                <a:cubicBezTo>
                  <a:pt x="7559250" y="5328720"/>
                  <a:pt x="7539962" y="5291171"/>
                  <a:pt x="7490574" y="5276661"/>
                </a:cubicBezTo>
                <a:lnTo>
                  <a:pt x="7491543" y="5271701"/>
                </a:lnTo>
                <a:lnTo>
                  <a:pt x="7491868" y="5270048"/>
                </a:lnTo>
                <a:cubicBezTo>
                  <a:pt x="7492012" y="5269314"/>
                  <a:pt x="7491916" y="5269803"/>
                  <a:pt x="7491722" y="5270784"/>
                </a:cubicBezTo>
                <a:lnTo>
                  <a:pt x="7491543" y="5271701"/>
                </a:lnTo>
                <a:lnTo>
                  <a:pt x="7491004" y="5274458"/>
                </a:lnTo>
                <a:cubicBezTo>
                  <a:pt x="7490762" y="5275683"/>
                  <a:pt x="7490574" y="5276661"/>
                  <a:pt x="7490574" y="5276661"/>
                </a:cubicBezTo>
                <a:cubicBezTo>
                  <a:pt x="7489292" y="5315821"/>
                  <a:pt x="7608229" y="5350759"/>
                  <a:pt x="7615834" y="5377224"/>
                </a:cubicBezTo>
                <a:cubicBezTo>
                  <a:pt x="7622892" y="5379298"/>
                  <a:pt x="7608508" y="5414605"/>
                  <a:pt x="7602460" y="5412831"/>
                </a:cubicBezTo>
                <a:cubicBezTo>
                  <a:pt x="7635500" y="5445490"/>
                  <a:pt x="7681268" y="5451283"/>
                  <a:pt x="7708260" y="5482168"/>
                </a:cubicBezTo>
                <a:cubicBezTo>
                  <a:pt x="7718701" y="5494162"/>
                  <a:pt x="7717284" y="5501395"/>
                  <a:pt x="7720492" y="5517643"/>
                </a:cubicBezTo>
                <a:cubicBezTo>
                  <a:pt x="7739785" y="5555192"/>
                  <a:pt x="7781708" y="5575160"/>
                  <a:pt x="7816936" y="5602090"/>
                </a:cubicBezTo>
                <a:cubicBezTo>
                  <a:pt x="7890244" y="5663160"/>
                  <a:pt x="7963004" y="5699835"/>
                  <a:pt x="8028847" y="5766362"/>
                </a:cubicBezTo>
                <a:cubicBezTo>
                  <a:pt x="7939364" y="5717120"/>
                  <a:pt x="7882777" y="5668618"/>
                  <a:pt x="7793530" y="5618167"/>
                </a:cubicBezTo>
                <a:cubicBezTo>
                  <a:pt x="7768332" y="5610765"/>
                  <a:pt x="7729244" y="5576327"/>
                  <a:pt x="7677290" y="5536834"/>
                </a:cubicBezTo>
                <a:cubicBezTo>
                  <a:pt x="7669833" y="5532731"/>
                  <a:pt x="7655303" y="5522567"/>
                  <a:pt x="7638889" y="5510968"/>
                </a:cubicBezTo>
                <a:lnTo>
                  <a:pt x="7604039" y="5486816"/>
                </a:lnTo>
                <a:lnTo>
                  <a:pt x="7673641" y="5554093"/>
                </a:lnTo>
                <a:lnTo>
                  <a:pt x="7672928" y="5558335"/>
                </a:lnTo>
                <a:lnTo>
                  <a:pt x="7670796" y="5567346"/>
                </a:lnTo>
                <a:lnTo>
                  <a:pt x="7683068" y="5578064"/>
                </a:lnTo>
                <a:cubicBezTo>
                  <a:pt x="7687695" y="5587077"/>
                  <a:pt x="7684625" y="5602754"/>
                  <a:pt x="7684625" y="5602754"/>
                </a:cubicBezTo>
                <a:cubicBezTo>
                  <a:pt x="7711614" y="5633637"/>
                  <a:pt x="7747490" y="5651829"/>
                  <a:pt x="7777082" y="5669450"/>
                </a:cubicBezTo>
                <a:cubicBezTo>
                  <a:pt x="7799444" y="5691322"/>
                  <a:pt x="7860520" y="5716915"/>
                  <a:pt x="7862076" y="5741603"/>
                </a:cubicBezTo>
                <a:cubicBezTo>
                  <a:pt x="7863632" y="5766290"/>
                  <a:pt x="7822217" y="5705664"/>
                  <a:pt x="7836879" y="5734202"/>
                </a:cubicBezTo>
                <a:cubicBezTo>
                  <a:pt x="7856169" y="5771749"/>
                  <a:pt x="7929478" y="5832818"/>
                  <a:pt x="7837018" y="5766120"/>
                </a:cubicBezTo>
                <a:cubicBezTo>
                  <a:pt x="7801966" y="5743711"/>
                  <a:pt x="7777754" y="5724483"/>
                  <a:pt x="7751697" y="5705831"/>
                </a:cubicBezTo>
                <a:lnTo>
                  <a:pt x="7744021" y="5700741"/>
                </a:lnTo>
                <a:lnTo>
                  <a:pt x="7795455" y="5772602"/>
                </a:lnTo>
                <a:lnTo>
                  <a:pt x="7667814" y="5664571"/>
                </a:lnTo>
                <a:lnTo>
                  <a:pt x="7671772" y="5669504"/>
                </a:lnTo>
                <a:cubicBezTo>
                  <a:pt x="7695332" y="5693815"/>
                  <a:pt x="7736849" y="5727407"/>
                  <a:pt x="7766196" y="5751677"/>
                </a:cubicBezTo>
                <a:lnTo>
                  <a:pt x="7771094" y="5755891"/>
                </a:lnTo>
                <a:lnTo>
                  <a:pt x="7676081" y="5722536"/>
                </a:lnTo>
                <a:lnTo>
                  <a:pt x="7796900" y="5779216"/>
                </a:lnTo>
                <a:lnTo>
                  <a:pt x="7809719" y="5800189"/>
                </a:lnTo>
                <a:cubicBezTo>
                  <a:pt x="7812532" y="5810819"/>
                  <a:pt x="7784997" y="5788143"/>
                  <a:pt x="7762802" y="5774931"/>
                </a:cubicBezTo>
                <a:cubicBezTo>
                  <a:pt x="7867085" y="5884634"/>
                  <a:pt x="7993629" y="5946034"/>
                  <a:pt x="8099333" y="6048504"/>
                </a:cubicBezTo>
                <a:lnTo>
                  <a:pt x="8118006" y="6065091"/>
                </a:lnTo>
                <a:lnTo>
                  <a:pt x="8116609" y="6064688"/>
                </a:lnTo>
                <a:cubicBezTo>
                  <a:pt x="8095260" y="6058941"/>
                  <a:pt x="8027997" y="6021687"/>
                  <a:pt x="7995181" y="6016272"/>
                </a:cubicBezTo>
                <a:cubicBezTo>
                  <a:pt x="7950902" y="6011183"/>
                  <a:pt x="8050802" y="6047509"/>
                  <a:pt x="8061565" y="6053555"/>
                </a:cubicBezTo>
                <a:cubicBezTo>
                  <a:pt x="8085217" y="6062675"/>
                  <a:pt x="8103640" y="6070287"/>
                  <a:pt x="8119619" y="6077259"/>
                </a:cubicBezTo>
                <a:lnTo>
                  <a:pt x="8144555" y="6088674"/>
                </a:lnTo>
                <a:lnTo>
                  <a:pt x="8213059" y="6149520"/>
                </a:lnTo>
                <a:lnTo>
                  <a:pt x="8207438" y="6154216"/>
                </a:lnTo>
                <a:cubicBezTo>
                  <a:pt x="8207389" y="6152631"/>
                  <a:pt x="8211185" y="6154176"/>
                  <a:pt x="8217157" y="6157595"/>
                </a:cubicBezTo>
                <a:lnTo>
                  <a:pt x="8235119" y="6169119"/>
                </a:lnTo>
                <a:lnTo>
                  <a:pt x="8286319" y="6214594"/>
                </a:lnTo>
                <a:lnTo>
                  <a:pt x="8263630" y="6205557"/>
                </a:lnTo>
                <a:cubicBezTo>
                  <a:pt x="8263416" y="6198151"/>
                  <a:pt x="8263237" y="6191802"/>
                  <a:pt x="8252171" y="6205883"/>
                </a:cubicBezTo>
                <a:cubicBezTo>
                  <a:pt x="8252171" y="6205883"/>
                  <a:pt x="8257458" y="6205735"/>
                  <a:pt x="8263630" y="6205557"/>
                </a:cubicBezTo>
                <a:lnTo>
                  <a:pt x="8256938" y="6221240"/>
                </a:lnTo>
                <a:lnTo>
                  <a:pt x="8199122" y="6181117"/>
                </a:lnTo>
                <a:cubicBezTo>
                  <a:pt x="8189093" y="6161591"/>
                  <a:pt x="8172369" y="6149027"/>
                  <a:pt x="8153219" y="6143400"/>
                </a:cubicBezTo>
                <a:cubicBezTo>
                  <a:pt x="8156431" y="6159650"/>
                  <a:pt x="8173925" y="6173715"/>
                  <a:pt x="8199122" y="6181117"/>
                </a:cubicBezTo>
                <a:lnTo>
                  <a:pt x="8252195" y="6231061"/>
                </a:lnTo>
                <a:lnTo>
                  <a:pt x="8215820" y="6219631"/>
                </a:lnTo>
                <a:lnTo>
                  <a:pt x="8200033" y="6215691"/>
                </a:lnTo>
                <a:lnTo>
                  <a:pt x="8021716" y="6069223"/>
                </a:lnTo>
                <a:cubicBezTo>
                  <a:pt x="7903972" y="5975171"/>
                  <a:pt x="7784479" y="5884595"/>
                  <a:pt x="7658662" y="5800451"/>
                </a:cubicBezTo>
                <a:cubicBezTo>
                  <a:pt x="7634884" y="5785811"/>
                  <a:pt x="7534818" y="5692653"/>
                  <a:pt x="7512831" y="5701496"/>
                </a:cubicBezTo>
                <a:cubicBezTo>
                  <a:pt x="7511177" y="5709936"/>
                  <a:pt x="7522863" y="5721024"/>
                  <a:pt x="7522863" y="5721024"/>
                </a:cubicBezTo>
                <a:cubicBezTo>
                  <a:pt x="7578438" y="5769232"/>
                  <a:pt x="7632047" y="5800283"/>
                  <a:pt x="7673562" y="5827783"/>
                </a:cubicBezTo>
                <a:cubicBezTo>
                  <a:pt x="7712412" y="5863426"/>
                  <a:pt x="7790983" y="5903085"/>
                  <a:pt x="7816554" y="5941203"/>
                </a:cubicBezTo>
                <a:cubicBezTo>
                  <a:pt x="7821186" y="5950218"/>
                  <a:pt x="7818113" y="5965891"/>
                  <a:pt x="7824160" y="5967669"/>
                </a:cubicBezTo>
                <a:cubicBezTo>
                  <a:pt x="7846524" y="5989543"/>
                  <a:pt x="7922668" y="6036139"/>
                  <a:pt x="7943612" y="6065250"/>
                </a:cubicBezTo>
                <a:cubicBezTo>
                  <a:pt x="7955061" y="6077539"/>
                  <a:pt x="7950807" y="6099245"/>
                  <a:pt x="7950807" y="6099245"/>
                </a:cubicBezTo>
                <a:cubicBezTo>
                  <a:pt x="7950807" y="6099245"/>
                  <a:pt x="7953417" y="6102242"/>
                  <a:pt x="7957665" y="6105722"/>
                </a:cubicBezTo>
                <a:lnTo>
                  <a:pt x="7965004" y="6109839"/>
                </a:lnTo>
                <a:lnTo>
                  <a:pt x="7974057" y="6119079"/>
                </a:lnTo>
                <a:lnTo>
                  <a:pt x="7973866" y="6121642"/>
                </a:lnTo>
                <a:cubicBezTo>
                  <a:pt x="7974445" y="6122767"/>
                  <a:pt x="7975958" y="6123211"/>
                  <a:pt x="7978978" y="6124099"/>
                </a:cubicBezTo>
                <a:lnTo>
                  <a:pt x="7974057" y="6119079"/>
                </a:lnTo>
                <a:lnTo>
                  <a:pt x="7974351" y="6115088"/>
                </a:lnTo>
                <a:cubicBezTo>
                  <a:pt x="7983610" y="6133109"/>
                  <a:pt x="7998916" y="6152912"/>
                  <a:pt x="7998916" y="6152912"/>
                </a:cubicBezTo>
                <a:cubicBezTo>
                  <a:pt x="7988377" y="6174045"/>
                  <a:pt x="7928446" y="6077370"/>
                  <a:pt x="7873416" y="6053555"/>
                </a:cubicBezTo>
                <a:cubicBezTo>
                  <a:pt x="7867369" y="6051776"/>
                  <a:pt x="7846797" y="6053386"/>
                  <a:pt x="7840752" y="6051610"/>
                </a:cubicBezTo>
                <a:cubicBezTo>
                  <a:pt x="7804876" y="6033421"/>
                  <a:pt x="7763600" y="6004715"/>
                  <a:pt x="7717045" y="5975735"/>
                </a:cubicBezTo>
                <a:cubicBezTo>
                  <a:pt x="7699311" y="5962874"/>
                  <a:pt x="7556318" y="5849453"/>
                  <a:pt x="7550268" y="5847675"/>
                </a:cubicBezTo>
                <a:lnTo>
                  <a:pt x="7549877" y="5849178"/>
                </a:lnTo>
                <a:lnTo>
                  <a:pt x="7617439" y="5912127"/>
                </a:lnTo>
                <a:lnTo>
                  <a:pt x="7602457" y="5919053"/>
                </a:lnTo>
                <a:lnTo>
                  <a:pt x="7592455" y="5920619"/>
                </a:lnTo>
                <a:lnTo>
                  <a:pt x="7557063" y="5890056"/>
                </a:lnTo>
                <a:lnTo>
                  <a:pt x="7560676" y="5897919"/>
                </a:lnTo>
                <a:cubicBezTo>
                  <a:pt x="7571354" y="5908707"/>
                  <a:pt x="7675498" y="5986485"/>
                  <a:pt x="7604156" y="5942573"/>
                </a:cubicBezTo>
                <a:cubicBezTo>
                  <a:pt x="7528012" y="5895973"/>
                  <a:pt x="7659322" y="5998314"/>
                  <a:pt x="7677055" y="6011175"/>
                </a:cubicBezTo>
                <a:cubicBezTo>
                  <a:pt x="7722962" y="6048890"/>
                  <a:pt x="7762049" y="6083327"/>
                  <a:pt x="7778773" y="6095895"/>
                </a:cubicBezTo>
                <a:cubicBezTo>
                  <a:pt x="7869493" y="6174192"/>
                  <a:pt x="7954780" y="6244837"/>
                  <a:pt x="8037882" y="6313727"/>
                </a:cubicBezTo>
                <a:lnTo>
                  <a:pt x="8055134" y="6328259"/>
                </a:lnTo>
                <a:lnTo>
                  <a:pt x="8031330" y="6323392"/>
                </a:lnTo>
                <a:lnTo>
                  <a:pt x="8022940" y="6322459"/>
                </a:lnTo>
                <a:lnTo>
                  <a:pt x="7967815" y="6278952"/>
                </a:lnTo>
                <a:cubicBezTo>
                  <a:pt x="7933592" y="6252323"/>
                  <a:pt x="7856065" y="6174709"/>
                  <a:pt x="7824820" y="6165533"/>
                </a:cubicBezTo>
                <a:cubicBezTo>
                  <a:pt x="7812722" y="6161978"/>
                  <a:pt x="7808470" y="6183685"/>
                  <a:pt x="7787663" y="6186499"/>
                </a:cubicBezTo>
                <a:cubicBezTo>
                  <a:pt x="7761045" y="6186331"/>
                  <a:pt x="7752023" y="6167101"/>
                  <a:pt x="7717566" y="6141677"/>
                </a:cubicBezTo>
                <a:cubicBezTo>
                  <a:pt x="7687737" y="6125263"/>
                  <a:pt x="7662538" y="6117861"/>
                  <a:pt x="7644807" y="6104999"/>
                </a:cubicBezTo>
                <a:cubicBezTo>
                  <a:pt x="7570079" y="6051165"/>
                  <a:pt x="7507447" y="6000883"/>
                  <a:pt x="7425664" y="5944976"/>
                </a:cubicBezTo>
                <a:cubicBezTo>
                  <a:pt x="7425664" y="5944976"/>
                  <a:pt x="7365870" y="5880227"/>
                  <a:pt x="7356985" y="5892922"/>
                </a:cubicBezTo>
                <a:cubicBezTo>
                  <a:pt x="7352631" y="5896104"/>
                  <a:pt x="7372055" y="5913925"/>
                  <a:pt x="7388290" y="5927623"/>
                </a:cubicBezTo>
                <a:lnTo>
                  <a:pt x="7400830" y="5937810"/>
                </a:lnTo>
                <a:lnTo>
                  <a:pt x="7400465" y="5937575"/>
                </a:lnTo>
                <a:lnTo>
                  <a:pt x="7402943" y="5939525"/>
                </a:lnTo>
                <a:lnTo>
                  <a:pt x="7406886" y="5942727"/>
                </a:lnTo>
                <a:cubicBezTo>
                  <a:pt x="7408461" y="5943946"/>
                  <a:pt x="7408996" y="5944323"/>
                  <a:pt x="7408066" y="5943562"/>
                </a:cubicBezTo>
                <a:lnTo>
                  <a:pt x="7402943" y="5939525"/>
                </a:lnTo>
                <a:lnTo>
                  <a:pt x="7400830" y="5937810"/>
                </a:lnTo>
                <a:lnTo>
                  <a:pt x="7505301" y="6005035"/>
                </a:lnTo>
                <a:cubicBezTo>
                  <a:pt x="7541239" y="6028346"/>
                  <a:pt x="7573221" y="6051450"/>
                  <a:pt x="7586392" y="6071261"/>
                </a:cubicBezTo>
                <a:cubicBezTo>
                  <a:pt x="7597071" y="6082048"/>
                  <a:pt x="7593997" y="6097727"/>
                  <a:pt x="7598626" y="6106735"/>
                </a:cubicBezTo>
                <a:cubicBezTo>
                  <a:pt x="7610312" y="6117819"/>
                  <a:pt x="7639134" y="6133941"/>
                  <a:pt x="7661260" y="6157018"/>
                </a:cubicBezTo>
                <a:cubicBezTo>
                  <a:pt x="7678993" y="6169879"/>
                  <a:pt x="7757937" y="6240258"/>
                  <a:pt x="7698282" y="6207429"/>
                </a:cubicBezTo>
                <a:cubicBezTo>
                  <a:pt x="7661396" y="6188941"/>
                  <a:pt x="7623964" y="6146061"/>
                  <a:pt x="7607239" y="6133498"/>
                </a:cubicBezTo>
                <a:cubicBezTo>
                  <a:pt x="7589743" y="6119432"/>
                  <a:pt x="7568937" y="6122245"/>
                  <a:pt x="7562889" y="6120471"/>
                </a:cubicBezTo>
                <a:cubicBezTo>
                  <a:pt x="7552447" y="6108477"/>
                  <a:pt x="7546810" y="6099168"/>
                  <a:pt x="7530086" y="6086603"/>
                </a:cubicBezTo>
                <a:cubicBezTo>
                  <a:pt x="7524039" y="6084824"/>
                  <a:pt x="7498844" y="6077421"/>
                  <a:pt x="7486744" y="6073871"/>
                </a:cubicBezTo>
                <a:cubicBezTo>
                  <a:pt x="7475060" y="6062787"/>
                  <a:pt x="7427733" y="6032304"/>
                  <a:pt x="7387230" y="6005101"/>
                </a:cubicBezTo>
                <a:cubicBezTo>
                  <a:pt x="7346726" y="5977899"/>
                  <a:pt x="7247210" y="5909133"/>
                  <a:pt x="7315478" y="5968720"/>
                </a:cubicBezTo>
                <a:cubicBezTo>
                  <a:pt x="7376690" y="6026237"/>
                  <a:pt x="7460129" y="6073704"/>
                  <a:pt x="7522762" y="6123984"/>
                </a:cubicBezTo>
                <a:cubicBezTo>
                  <a:pt x="7551761" y="6144621"/>
                  <a:pt x="7580050" y="6168872"/>
                  <a:pt x="7608196" y="6193877"/>
                </a:cubicBezTo>
                <a:lnTo>
                  <a:pt x="7629183" y="6212347"/>
                </a:lnTo>
                <a:lnTo>
                  <a:pt x="7623826" y="6210091"/>
                </a:lnTo>
                <a:lnTo>
                  <a:pt x="7579330" y="6191523"/>
                </a:lnTo>
                <a:lnTo>
                  <a:pt x="7524316" y="6148675"/>
                </a:lnTo>
                <a:cubicBezTo>
                  <a:pt x="7485465" y="6113026"/>
                  <a:pt x="7421823" y="6062451"/>
                  <a:pt x="7457431" y="6120096"/>
                </a:cubicBezTo>
                <a:lnTo>
                  <a:pt x="7491711" y="6154397"/>
                </a:lnTo>
                <a:lnTo>
                  <a:pt x="7394711" y="6111410"/>
                </a:lnTo>
                <a:cubicBezTo>
                  <a:pt x="7313684" y="6075208"/>
                  <a:pt x="7230537" y="6038139"/>
                  <a:pt x="7152868" y="6007533"/>
                </a:cubicBezTo>
                <a:cubicBezTo>
                  <a:pt x="7069906" y="5977077"/>
                  <a:pt x="7170168" y="6026101"/>
                  <a:pt x="7197905" y="6039071"/>
                </a:cubicBezTo>
                <a:cubicBezTo>
                  <a:pt x="7297100" y="6081768"/>
                  <a:pt x="7392098" y="6132000"/>
                  <a:pt x="7480713" y="6175002"/>
                </a:cubicBezTo>
                <a:cubicBezTo>
                  <a:pt x="7553273" y="6212109"/>
                  <a:pt x="7470526" y="6189058"/>
                  <a:pt x="7436617" y="6176263"/>
                </a:cubicBezTo>
                <a:cubicBezTo>
                  <a:pt x="7292929" y="6121072"/>
                  <a:pt x="7160524" y="6059203"/>
                  <a:pt x="7005007" y="5991645"/>
                </a:cubicBezTo>
                <a:cubicBezTo>
                  <a:pt x="6960336" y="5972800"/>
                  <a:pt x="7038969" y="6037264"/>
                  <a:pt x="7038759" y="6029858"/>
                </a:cubicBezTo>
                <a:cubicBezTo>
                  <a:pt x="7161856" y="6105757"/>
                  <a:pt x="7271760" y="6121675"/>
                  <a:pt x="7399266" y="6197451"/>
                </a:cubicBezTo>
                <a:cubicBezTo>
                  <a:pt x="7255761" y="6148608"/>
                  <a:pt x="7111713" y="6080722"/>
                  <a:pt x="6961486" y="6013007"/>
                </a:cubicBezTo>
                <a:cubicBezTo>
                  <a:pt x="6956193" y="6013157"/>
                  <a:pt x="6905653" y="5974365"/>
                  <a:pt x="6906228" y="5994467"/>
                </a:cubicBezTo>
                <a:cubicBezTo>
                  <a:pt x="6906410" y="6000816"/>
                  <a:pt x="6951266" y="6026005"/>
                  <a:pt x="6934144" y="6013787"/>
                </a:cubicBezTo>
                <a:cubicBezTo>
                  <a:pt x="6989762" y="6045026"/>
                  <a:pt x="7078897" y="6075303"/>
                  <a:pt x="7133815" y="6112914"/>
                </a:cubicBezTo>
                <a:cubicBezTo>
                  <a:pt x="7156226" y="6124979"/>
                  <a:pt x="7168268" y="6144757"/>
                  <a:pt x="7184324" y="6150651"/>
                </a:cubicBezTo>
                <a:cubicBezTo>
                  <a:pt x="7239941" y="6181887"/>
                  <a:pt x="7306479" y="6193751"/>
                  <a:pt x="7362281" y="6231338"/>
                </a:cubicBezTo>
                <a:cubicBezTo>
                  <a:pt x="7317791" y="6218842"/>
                  <a:pt x="7295380" y="6206778"/>
                  <a:pt x="7257092" y="6195162"/>
                </a:cubicBezTo>
                <a:cubicBezTo>
                  <a:pt x="7267857" y="6201210"/>
                  <a:pt x="7168268" y="6144757"/>
                  <a:pt x="7156981" y="6151432"/>
                </a:cubicBezTo>
                <a:cubicBezTo>
                  <a:pt x="7152084" y="6165339"/>
                  <a:pt x="7284980" y="6213427"/>
                  <a:pt x="7295743" y="6219475"/>
                </a:cubicBezTo>
                <a:cubicBezTo>
                  <a:pt x="7434137" y="6274815"/>
                  <a:pt x="7511988" y="6311770"/>
                  <a:pt x="7655856" y="6373314"/>
                </a:cubicBezTo>
                <a:cubicBezTo>
                  <a:pt x="7655856" y="6373314"/>
                  <a:pt x="7733160" y="6391219"/>
                  <a:pt x="7723153" y="6411627"/>
                </a:cubicBezTo>
                <a:cubicBezTo>
                  <a:pt x="7711873" y="6418303"/>
                  <a:pt x="7606106" y="6362027"/>
                  <a:pt x="7600814" y="6362181"/>
                </a:cubicBezTo>
                <a:cubicBezTo>
                  <a:pt x="7490121" y="6318751"/>
                  <a:pt x="7390926" y="6276051"/>
                  <a:pt x="7274968" y="6233832"/>
                </a:cubicBezTo>
                <a:cubicBezTo>
                  <a:pt x="7351543" y="6257058"/>
                  <a:pt x="7257636" y="6214208"/>
                  <a:pt x="7252708" y="6227058"/>
                </a:cubicBezTo>
                <a:cubicBezTo>
                  <a:pt x="7247991" y="6247315"/>
                  <a:pt x="7391500" y="6296157"/>
                  <a:pt x="7402264" y="6302200"/>
                </a:cubicBezTo>
                <a:cubicBezTo>
                  <a:pt x="7523690" y="6350618"/>
                  <a:pt x="7651502" y="6406264"/>
                  <a:pt x="7799604" y="6461330"/>
                </a:cubicBezTo>
                <a:cubicBezTo>
                  <a:pt x="7799604" y="6461330"/>
                  <a:pt x="7877268" y="6491935"/>
                  <a:pt x="7861575" y="6498739"/>
                </a:cubicBezTo>
                <a:lnTo>
                  <a:pt x="7840295" y="6491229"/>
                </a:lnTo>
                <a:lnTo>
                  <a:pt x="7813717" y="6472327"/>
                </a:lnTo>
                <a:cubicBezTo>
                  <a:pt x="7803104" y="6465303"/>
                  <a:pt x="7794356" y="6460301"/>
                  <a:pt x="7789849" y="6459515"/>
                </a:cubicBezTo>
                <a:lnTo>
                  <a:pt x="7791317" y="6471325"/>
                </a:lnTo>
                <a:lnTo>
                  <a:pt x="7783909" y="6468131"/>
                </a:lnTo>
                <a:cubicBezTo>
                  <a:pt x="7794492" y="6467827"/>
                  <a:pt x="7706941" y="6431151"/>
                  <a:pt x="7707516" y="6451256"/>
                </a:cubicBezTo>
                <a:cubicBezTo>
                  <a:pt x="7707698" y="6457603"/>
                  <a:pt x="7795066" y="6487933"/>
                  <a:pt x="7812006" y="6493800"/>
                </a:cubicBezTo>
                <a:lnTo>
                  <a:pt x="7818478" y="6496655"/>
                </a:lnTo>
                <a:lnTo>
                  <a:pt x="7819226" y="6497338"/>
                </a:lnTo>
                <a:lnTo>
                  <a:pt x="7837703" y="6511039"/>
                </a:lnTo>
                <a:lnTo>
                  <a:pt x="7686815" y="6456613"/>
                </a:lnTo>
                <a:cubicBezTo>
                  <a:pt x="7611066" y="6427539"/>
                  <a:pt x="7533841" y="6396920"/>
                  <a:pt x="7453530" y="6366391"/>
                </a:cubicBezTo>
                <a:cubicBezTo>
                  <a:pt x="7453530" y="6366391"/>
                  <a:pt x="7436015" y="6340418"/>
                  <a:pt x="7425793" y="6353416"/>
                </a:cubicBezTo>
                <a:cubicBezTo>
                  <a:pt x="7420712" y="6360976"/>
                  <a:pt x="7492209" y="6391757"/>
                  <a:pt x="7453710" y="6372739"/>
                </a:cubicBezTo>
                <a:cubicBezTo>
                  <a:pt x="7581703" y="6434735"/>
                  <a:pt x="7746381" y="6482970"/>
                  <a:pt x="7868382" y="6551490"/>
                </a:cubicBezTo>
                <a:cubicBezTo>
                  <a:pt x="7731441" y="6516226"/>
                  <a:pt x="7564764" y="6428863"/>
                  <a:pt x="7414901" y="6373848"/>
                </a:cubicBezTo>
                <a:cubicBezTo>
                  <a:pt x="7404138" y="6367805"/>
                  <a:pt x="7348884" y="6349264"/>
                  <a:pt x="7349276" y="6363018"/>
                </a:cubicBezTo>
                <a:lnTo>
                  <a:pt x="7415479" y="6393952"/>
                </a:lnTo>
                <a:cubicBezTo>
                  <a:pt x="7482382" y="6418512"/>
                  <a:pt x="7553846" y="6448239"/>
                  <a:pt x="7615639" y="6479298"/>
                </a:cubicBezTo>
                <a:cubicBezTo>
                  <a:pt x="7560397" y="6461288"/>
                  <a:pt x="7502145" y="6438331"/>
                  <a:pt x="7441868" y="6413845"/>
                </a:cubicBezTo>
                <a:cubicBezTo>
                  <a:pt x="7381585" y="6389362"/>
                  <a:pt x="7319276" y="6363347"/>
                  <a:pt x="7255918" y="6339215"/>
                </a:cubicBezTo>
                <a:cubicBezTo>
                  <a:pt x="7197393" y="6314416"/>
                  <a:pt x="7138999" y="6286432"/>
                  <a:pt x="7081402" y="6259359"/>
                </a:cubicBezTo>
                <a:lnTo>
                  <a:pt x="7080335" y="6258890"/>
                </a:lnTo>
                <a:lnTo>
                  <a:pt x="7093993" y="6277181"/>
                </a:lnTo>
                <a:cubicBezTo>
                  <a:pt x="7182364" y="6383746"/>
                  <a:pt x="7278993" y="6488378"/>
                  <a:pt x="7387089" y="6591816"/>
                </a:cubicBezTo>
                <a:lnTo>
                  <a:pt x="7487108" y="6693071"/>
                </a:lnTo>
                <a:lnTo>
                  <a:pt x="7495170" y="6710888"/>
                </a:lnTo>
                <a:lnTo>
                  <a:pt x="7566282" y="6773211"/>
                </a:lnTo>
                <a:lnTo>
                  <a:pt x="7675502" y="6883784"/>
                </a:lnTo>
                <a:cubicBezTo>
                  <a:pt x="7768415" y="6977407"/>
                  <a:pt x="7853973" y="7066808"/>
                  <a:pt x="7919769" y="7150431"/>
                </a:cubicBezTo>
                <a:cubicBezTo>
                  <a:pt x="7701106" y="6977298"/>
                  <a:pt x="7467592" y="6760117"/>
                  <a:pt x="7231790" y="6525896"/>
                </a:cubicBezTo>
                <a:lnTo>
                  <a:pt x="6896348" y="6178461"/>
                </a:lnTo>
                <a:lnTo>
                  <a:pt x="6824372" y="6148117"/>
                </a:lnTo>
                <a:lnTo>
                  <a:pt x="6862312" y="6198823"/>
                </a:lnTo>
                <a:cubicBezTo>
                  <a:pt x="6919890" y="6282119"/>
                  <a:pt x="6976437" y="6372882"/>
                  <a:pt x="7038546" y="6456856"/>
                </a:cubicBezTo>
                <a:cubicBezTo>
                  <a:pt x="7256586" y="6728799"/>
                  <a:pt x="7471249" y="7029123"/>
                  <a:pt x="7657376" y="7315531"/>
                </a:cubicBezTo>
                <a:cubicBezTo>
                  <a:pt x="7750893" y="7459603"/>
                  <a:pt x="7844719" y="7563597"/>
                  <a:pt x="7820868" y="7698048"/>
                </a:cubicBezTo>
                <a:lnTo>
                  <a:pt x="7820862" y="7698411"/>
                </a:lnTo>
                <a:lnTo>
                  <a:pt x="7818583" y="7695222"/>
                </a:lnTo>
                <a:cubicBezTo>
                  <a:pt x="7583761" y="7363878"/>
                  <a:pt x="7348626" y="7030010"/>
                  <a:pt x="7121573" y="6707971"/>
                </a:cubicBezTo>
                <a:cubicBezTo>
                  <a:pt x="7062412" y="6642357"/>
                  <a:pt x="7010882" y="6552661"/>
                  <a:pt x="6944769" y="6478154"/>
                </a:cubicBezTo>
                <a:lnTo>
                  <a:pt x="6880454" y="6417248"/>
                </a:lnTo>
                <a:lnTo>
                  <a:pt x="6873416" y="6420709"/>
                </a:lnTo>
                <a:cubicBezTo>
                  <a:pt x="6872110" y="6423706"/>
                  <a:pt x="6870041" y="6426563"/>
                  <a:pt x="6859178" y="6424669"/>
                </a:cubicBezTo>
                <a:cubicBezTo>
                  <a:pt x="6851900" y="6420170"/>
                  <a:pt x="6838268" y="6411071"/>
                  <a:pt x="6822704" y="6400829"/>
                </a:cubicBezTo>
                <a:lnTo>
                  <a:pt x="6805260" y="6389685"/>
                </a:lnTo>
                <a:lnTo>
                  <a:pt x="6802471" y="6390743"/>
                </a:lnTo>
                <a:cubicBezTo>
                  <a:pt x="6800191" y="6393807"/>
                  <a:pt x="6799521" y="6398344"/>
                  <a:pt x="6800214" y="6404083"/>
                </a:cubicBezTo>
                <a:lnTo>
                  <a:pt x="6804576" y="6417354"/>
                </a:lnTo>
                <a:lnTo>
                  <a:pt x="6878037" y="6466651"/>
                </a:lnTo>
                <a:cubicBezTo>
                  <a:pt x="6902048" y="6484277"/>
                  <a:pt x="6926439" y="6503586"/>
                  <a:pt x="6958266" y="6529029"/>
                </a:cubicBezTo>
                <a:cubicBezTo>
                  <a:pt x="6991080" y="6561631"/>
                  <a:pt x="6960200" y="6548709"/>
                  <a:pt x="6925239" y="6523258"/>
                </a:cubicBezTo>
                <a:cubicBezTo>
                  <a:pt x="6910692" y="6514264"/>
                  <a:pt x="6911966" y="6506965"/>
                  <a:pt x="6880901" y="6495087"/>
                </a:cubicBezTo>
                <a:lnTo>
                  <a:pt x="6863938" y="6490904"/>
                </a:lnTo>
                <a:lnTo>
                  <a:pt x="6893116" y="6526447"/>
                </a:lnTo>
                <a:cubicBezTo>
                  <a:pt x="6920687" y="6548669"/>
                  <a:pt x="6951530" y="6561627"/>
                  <a:pt x="6973567" y="6587040"/>
                </a:cubicBezTo>
                <a:cubicBezTo>
                  <a:pt x="7039218" y="6647565"/>
                  <a:pt x="7098831" y="6750923"/>
                  <a:pt x="7165790" y="6841435"/>
                </a:cubicBezTo>
                <a:cubicBezTo>
                  <a:pt x="7281473" y="6988706"/>
                  <a:pt x="7398007" y="7150243"/>
                  <a:pt x="7501160" y="7303510"/>
                </a:cubicBezTo>
                <a:cubicBezTo>
                  <a:pt x="7553001" y="7380603"/>
                  <a:pt x="7601724" y="7437362"/>
                  <a:pt x="7602388" y="7504619"/>
                </a:cubicBezTo>
                <a:lnTo>
                  <a:pt x="7602416" y="7504802"/>
                </a:lnTo>
                <a:lnTo>
                  <a:pt x="7601178" y="7503086"/>
                </a:lnTo>
                <a:cubicBezTo>
                  <a:pt x="7473473" y="7324952"/>
                  <a:pt x="7345428" y="7145522"/>
                  <a:pt x="7221814" y="6972434"/>
                </a:cubicBezTo>
                <a:cubicBezTo>
                  <a:pt x="7180846" y="6924690"/>
                  <a:pt x="7142231" y="6855778"/>
                  <a:pt x="7090910" y="6810744"/>
                </a:cubicBezTo>
                <a:cubicBezTo>
                  <a:pt x="7072964" y="6798063"/>
                  <a:pt x="7063487" y="6794323"/>
                  <a:pt x="7060065" y="6796727"/>
                </a:cubicBezTo>
                <a:lnTo>
                  <a:pt x="7064535" y="6815312"/>
                </a:lnTo>
                <a:lnTo>
                  <a:pt x="7107671" y="6881242"/>
                </a:lnTo>
                <a:lnTo>
                  <a:pt x="7111534" y="6887219"/>
                </a:lnTo>
                <a:lnTo>
                  <a:pt x="7127626" y="6908607"/>
                </a:lnTo>
                <a:cubicBezTo>
                  <a:pt x="7192199" y="7010231"/>
                  <a:pt x="7266742" y="7107659"/>
                  <a:pt x="7334735" y="7216291"/>
                </a:cubicBezTo>
                <a:cubicBezTo>
                  <a:pt x="7345183" y="7238051"/>
                  <a:pt x="7335521" y="7228336"/>
                  <a:pt x="7321082" y="7210189"/>
                </a:cubicBezTo>
                <a:lnTo>
                  <a:pt x="7298617" y="7180659"/>
                </a:lnTo>
                <a:lnTo>
                  <a:pt x="7302682" y="7194448"/>
                </a:lnTo>
                <a:cubicBezTo>
                  <a:pt x="7303335" y="7220117"/>
                  <a:pt x="7215837" y="7097986"/>
                  <a:pt x="7187864" y="7059106"/>
                </a:cubicBezTo>
                <a:lnTo>
                  <a:pt x="7036742" y="6863415"/>
                </a:lnTo>
                <a:lnTo>
                  <a:pt x="7043882" y="6890645"/>
                </a:lnTo>
                <a:cubicBezTo>
                  <a:pt x="7047176" y="6903221"/>
                  <a:pt x="7050180" y="6914682"/>
                  <a:pt x="7051345" y="6919119"/>
                </a:cubicBezTo>
                <a:cubicBezTo>
                  <a:pt x="7067198" y="6943415"/>
                  <a:pt x="7078790" y="6951442"/>
                  <a:pt x="7093794" y="6966475"/>
                </a:cubicBezTo>
                <a:cubicBezTo>
                  <a:pt x="7096119" y="6975351"/>
                  <a:pt x="7093130" y="7006167"/>
                  <a:pt x="7110852" y="7031557"/>
                </a:cubicBezTo>
                <a:cubicBezTo>
                  <a:pt x="7126704" y="7055850"/>
                  <a:pt x="7180351" y="7109759"/>
                  <a:pt x="7203961" y="7163635"/>
                </a:cubicBezTo>
                <a:cubicBezTo>
                  <a:pt x="7245748" y="7250680"/>
                  <a:pt x="7157292" y="7136351"/>
                  <a:pt x="7141050" y="7110576"/>
                </a:cubicBezTo>
                <a:cubicBezTo>
                  <a:pt x="7112127" y="7078640"/>
                  <a:pt x="7091623" y="7036595"/>
                  <a:pt x="7077710" y="7019695"/>
                </a:cubicBezTo>
                <a:cubicBezTo>
                  <a:pt x="7066508" y="7013144"/>
                  <a:pt x="7047281" y="7018186"/>
                  <a:pt x="7033753" y="7002767"/>
                </a:cubicBezTo>
                <a:cubicBezTo>
                  <a:pt x="7009060" y="6983944"/>
                  <a:pt x="6979882" y="6937455"/>
                  <a:pt x="6950361" y="6885128"/>
                </a:cubicBezTo>
                <a:lnTo>
                  <a:pt x="6865196" y="6733002"/>
                </a:lnTo>
                <a:lnTo>
                  <a:pt x="6867404" y="6736135"/>
                </a:lnTo>
                <a:lnTo>
                  <a:pt x="6872447" y="6743503"/>
                </a:lnTo>
                <a:cubicBezTo>
                  <a:pt x="6873404" y="6744850"/>
                  <a:pt x="6872928" y="6744072"/>
                  <a:pt x="6871390" y="6741784"/>
                </a:cubicBezTo>
                <a:lnTo>
                  <a:pt x="6867404" y="6736135"/>
                </a:lnTo>
                <a:lnTo>
                  <a:pt x="6864898" y="6732471"/>
                </a:lnTo>
                <a:lnTo>
                  <a:pt x="6865196" y="6733002"/>
                </a:lnTo>
                <a:lnTo>
                  <a:pt x="6852365" y="6714810"/>
                </a:lnTo>
                <a:cubicBezTo>
                  <a:pt x="6835130" y="6691274"/>
                  <a:pt x="6812745" y="6663159"/>
                  <a:pt x="6808926" y="6669691"/>
                </a:cubicBezTo>
                <a:cubicBezTo>
                  <a:pt x="6793498" y="6683216"/>
                  <a:pt x="6874591" y="6769447"/>
                  <a:pt x="6874591" y="6769447"/>
                </a:cubicBezTo>
                <a:cubicBezTo>
                  <a:pt x="6945297" y="6888431"/>
                  <a:pt x="7008638" y="6979314"/>
                  <a:pt x="7076631" y="7087944"/>
                </a:cubicBezTo>
                <a:cubicBezTo>
                  <a:pt x="7092871" y="7113722"/>
                  <a:pt x="7102564" y="7150698"/>
                  <a:pt x="7123456" y="7194221"/>
                </a:cubicBezTo>
                <a:cubicBezTo>
                  <a:pt x="7155550" y="7244294"/>
                  <a:pt x="7179431" y="7257000"/>
                  <a:pt x="7180247" y="7296306"/>
                </a:cubicBezTo>
                <a:cubicBezTo>
                  <a:pt x="7177263" y="7327120"/>
                  <a:pt x="7150639" y="7334096"/>
                  <a:pt x="7155288" y="7351848"/>
                </a:cubicBezTo>
                <a:cubicBezTo>
                  <a:pt x="7167308" y="7397696"/>
                  <a:pt x="7264641" y="7509706"/>
                  <a:pt x="7298212" y="7559386"/>
                </a:cubicBezTo>
                <a:lnTo>
                  <a:pt x="7448956" y="7779382"/>
                </a:lnTo>
                <a:lnTo>
                  <a:pt x="7447407" y="7783394"/>
                </a:lnTo>
                <a:lnTo>
                  <a:pt x="7441274" y="7796619"/>
                </a:lnTo>
                <a:lnTo>
                  <a:pt x="7342631" y="7661750"/>
                </a:lnTo>
                <a:cubicBezTo>
                  <a:pt x="7255910" y="7541232"/>
                  <a:pt x="7166980" y="7417541"/>
                  <a:pt x="7068500" y="7286077"/>
                </a:cubicBezTo>
                <a:cubicBezTo>
                  <a:pt x="7052647" y="7261784"/>
                  <a:pt x="7009351" y="7205162"/>
                  <a:pt x="6961865" y="7138578"/>
                </a:cubicBezTo>
                <a:cubicBezTo>
                  <a:pt x="6945623" y="7112805"/>
                  <a:pt x="6816616" y="6922162"/>
                  <a:pt x="6875735" y="7033117"/>
                </a:cubicBezTo>
                <a:cubicBezTo>
                  <a:pt x="6931438" y="7137067"/>
                  <a:pt x="6833285" y="6985762"/>
                  <a:pt x="6819760" y="6970338"/>
                </a:cubicBezTo>
                <a:cubicBezTo>
                  <a:pt x="6813965" y="6966327"/>
                  <a:pt x="6800082" y="6960087"/>
                  <a:pt x="6786823" y="6956251"/>
                </a:cubicBezTo>
                <a:lnTo>
                  <a:pt x="6782002" y="6955363"/>
                </a:lnTo>
                <a:lnTo>
                  <a:pt x="6783218" y="6957200"/>
                </a:lnTo>
                <a:lnTo>
                  <a:pt x="6774535" y="6955103"/>
                </a:lnTo>
                <a:lnTo>
                  <a:pt x="6770548" y="6953274"/>
                </a:lnTo>
                <a:lnTo>
                  <a:pt x="6770526" y="6953251"/>
                </a:lnTo>
                <a:lnTo>
                  <a:pt x="6768503" y="6952877"/>
                </a:lnTo>
                <a:cubicBezTo>
                  <a:pt x="6763279" y="6952741"/>
                  <a:pt x="6759305" y="6953784"/>
                  <a:pt x="6757668" y="6956583"/>
                </a:cubicBezTo>
                <a:cubicBezTo>
                  <a:pt x="6759994" y="6965456"/>
                  <a:pt x="6902916" y="7172999"/>
                  <a:pt x="6919156" y="7198771"/>
                </a:cubicBezTo>
                <a:cubicBezTo>
                  <a:pt x="6955903" y="7266592"/>
                  <a:pt x="6992189" y="7326630"/>
                  <a:pt x="7015407" y="7379029"/>
                </a:cubicBezTo>
                <a:cubicBezTo>
                  <a:pt x="7017735" y="7387902"/>
                  <a:pt x="7016228" y="7418333"/>
                  <a:pt x="7018554" y="7427203"/>
                </a:cubicBezTo>
                <a:lnTo>
                  <a:pt x="7020295" y="7430104"/>
                </a:lnTo>
                <a:lnTo>
                  <a:pt x="7017420" y="7427022"/>
                </a:lnTo>
                <a:cubicBezTo>
                  <a:pt x="7001850" y="7412323"/>
                  <a:pt x="6986201" y="7399491"/>
                  <a:pt x="6969758" y="7389186"/>
                </a:cubicBezTo>
                <a:lnTo>
                  <a:pt x="6918628" y="7367088"/>
                </a:lnTo>
                <a:lnTo>
                  <a:pt x="6911684" y="7357216"/>
                </a:lnTo>
                <a:lnTo>
                  <a:pt x="6900426" y="7351986"/>
                </a:lnTo>
                <a:lnTo>
                  <a:pt x="6900792" y="7364194"/>
                </a:lnTo>
                <a:cubicBezTo>
                  <a:pt x="6896114" y="7379758"/>
                  <a:pt x="6888503" y="7392630"/>
                  <a:pt x="6879785" y="7403723"/>
                </a:cubicBezTo>
                <a:lnTo>
                  <a:pt x="6879136" y="7404400"/>
                </a:lnTo>
                <a:lnTo>
                  <a:pt x="7041250" y="7645709"/>
                </a:lnTo>
                <a:lnTo>
                  <a:pt x="7326714" y="8046066"/>
                </a:lnTo>
                <a:lnTo>
                  <a:pt x="7317711" y="8040122"/>
                </a:lnTo>
                <a:cubicBezTo>
                  <a:pt x="7294690" y="8016032"/>
                  <a:pt x="7248444" y="7941914"/>
                  <a:pt x="7194365" y="7901406"/>
                </a:cubicBezTo>
                <a:lnTo>
                  <a:pt x="7176160" y="7888221"/>
                </a:lnTo>
                <a:lnTo>
                  <a:pt x="7163234" y="7858544"/>
                </a:lnTo>
                <a:cubicBezTo>
                  <a:pt x="7155082" y="7847046"/>
                  <a:pt x="7145634" y="7839643"/>
                  <a:pt x="7135594" y="7837531"/>
                </a:cubicBezTo>
                <a:cubicBezTo>
                  <a:pt x="7135594" y="7837531"/>
                  <a:pt x="7105165" y="7836026"/>
                  <a:pt x="7135594" y="7837531"/>
                </a:cubicBezTo>
                <a:cubicBezTo>
                  <a:pt x="7139278" y="7851584"/>
                  <a:pt x="7145080" y="7864682"/>
                  <a:pt x="7153001" y="7876043"/>
                </a:cubicBezTo>
                <a:lnTo>
                  <a:pt x="7162908" y="7885288"/>
                </a:lnTo>
                <a:lnTo>
                  <a:pt x="7174182" y="7908118"/>
                </a:lnTo>
                <a:cubicBezTo>
                  <a:pt x="7183406" y="7921438"/>
                  <a:pt x="7196096" y="7937709"/>
                  <a:pt x="7208020" y="7952208"/>
                </a:cubicBezTo>
                <a:lnTo>
                  <a:pt x="7221167" y="7967259"/>
                </a:lnTo>
                <a:lnTo>
                  <a:pt x="7260006" y="8031650"/>
                </a:lnTo>
                <a:lnTo>
                  <a:pt x="7322175" y="8118902"/>
                </a:lnTo>
                <a:lnTo>
                  <a:pt x="7306110" y="8122690"/>
                </a:lnTo>
                <a:lnTo>
                  <a:pt x="7302681" y="8122530"/>
                </a:lnTo>
                <a:lnTo>
                  <a:pt x="7270983" y="8089774"/>
                </a:lnTo>
                <a:lnTo>
                  <a:pt x="7261830" y="8077899"/>
                </a:lnTo>
                <a:cubicBezTo>
                  <a:pt x="7182646" y="7971806"/>
                  <a:pt x="7103466" y="7865717"/>
                  <a:pt x="7017527" y="7760995"/>
                </a:cubicBezTo>
                <a:cubicBezTo>
                  <a:pt x="6953237" y="7684587"/>
                  <a:pt x="6901469" y="7600157"/>
                  <a:pt x="6848591" y="7516019"/>
                </a:cubicBezTo>
                <a:lnTo>
                  <a:pt x="6822239" y="7475789"/>
                </a:lnTo>
                <a:lnTo>
                  <a:pt x="6820740" y="7480245"/>
                </a:lnTo>
                <a:cubicBezTo>
                  <a:pt x="6831845" y="7569629"/>
                  <a:pt x="7019794" y="7774616"/>
                  <a:pt x="7080449" y="7867430"/>
                </a:cubicBezTo>
                <a:lnTo>
                  <a:pt x="7175201" y="8009670"/>
                </a:lnTo>
                <a:lnTo>
                  <a:pt x="7139082" y="7983435"/>
                </a:lnTo>
                <a:cubicBezTo>
                  <a:pt x="7091482" y="7934432"/>
                  <a:pt x="7083520" y="7904397"/>
                  <a:pt x="7039780" y="7893192"/>
                </a:cubicBezTo>
                <a:lnTo>
                  <a:pt x="7025614" y="7894106"/>
                </a:lnTo>
                <a:lnTo>
                  <a:pt x="6902431" y="7721960"/>
                </a:lnTo>
                <a:lnTo>
                  <a:pt x="6700489" y="7447555"/>
                </a:lnTo>
                <a:lnTo>
                  <a:pt x="6700744" y="7449181"/>
                </a:lnTo>
                <a:cubicBezTo>
                  <a:pt x="6694688" y="7448450"/>
                  <a:pt x="6653727" y="7400530"/>
                  <a:pt x="6624558" y="7383480"/>
                </a:cubicBezTo>
                <a:cubicBezTo>
                  <a:pt x="6589088" y="7362746"/>
                  <a:pt x="6664679" y="7421965"/>
                  <a:pt x="6634249" y="7420454"/>
                </a:cubicBezTo>
                <a:cubicBezTo>
                  <a:pt x="6603820" y="7418946"/>
                  <a:pt x="6570910" y="7329576"/>
                  <a:pt x="6543465" y="7297253"/>
                </a:cubicBezTo>
                <a:cubicBezTo>
                  <a:pt x="6521093" y="7254114"/>
                  <a:pt x="6497876" y="7201714"/>
                  <a:pt x="6459234" y="7162847"/>
                </a:cubicBezTo>
                <a:cubicBezTo>
                  <a:pt x="6459234" y="7162847"/>
                  <a:pt x="6440005" y="7167885"/>
                  <a:pt x="6428804" y="7161336"/>
                </a:cubicBezTo>
                <a:cubicBezTo>
                  <a:pt x="6414890" y="7144435"/>
                  <a:pt x="6338022" y="7038130"/>
                  <a:pt x="6321780" y="7012354"/>
                </a:cubicBezTo>
                <a:cubicBezTo>
                  <a:pt x="6214097" y="6903063"/>
                  <a:pt x="6357020" y="7110605"/>
                  <a:pt x="6377912" y="7154128"/>
                </a:cubicBezTo>
                <a:lnTo>
                  <a:pt x="6432976" y="7236138"/>
                </a:lnTo>
                <a:lnTo>
                  <a:pt x="6468836" y="7276168"/>
                </a:lnTo>
                <a:cubicBezTo>
                  <a:pt x="6482957" y="7293088"/>
                  <a:pt x="6496551" y="7310938"/>
                  <a:pt x="6509346" y="7330530"/>
                </a:cubicBezTo>
                <a:lnTo>
                  <a:pt x="6468078" y="7293002"/>
                </a:lnTo>
                <a:lnTo>
                  <a:pt x="6480714" y="7323186"/>
                </a:lnTo>
                <a:cubicBezTo>
                  <a:pt x="6496754" y="7355731"/>
                  <a:pt x="6512596" y="7385266"/>
                  <a:pt x="6528319" y="7413301"/>
                </a:cubicBezTo>
                <a:lnTo>
                  <a:pt x="6559881" y="7467920"/>
                </a:lnTo>
                <a:lnTo>
                  <a:pt x="6548544" y="7470266"/>
                </a:lnTo>
                <a:lnTo>
                  <a:pt x="6587127" y="7515213"/>
                </a:lnTo>
                <a:lnTo>
                  <a:pt x="6621794" y="7575614"/>
                </a:lnTo>
                <a:cubicBezTo>
                  <a:pt x="6637333" y="7603698"/>
                  <a:pt x="6652896" y="7633306"/>
                  <a:pt x="6668568" y="7665949"/>
                </a:cubicBezTo>
                <a:cubicBezTo>
                  <a:pt x="6585149" y="7570845"/>
                  <a:pt x="6538324" y="7464571"/>
                  <a:pt x="6461455" y="7358266"/>
                </a:cubicBezTo>
                <a:cubicBezTo>
                  <a:pt x="6427495" y="7307101"/>
                  <a:pt x="6401950" y="7245827"/>
                  <a:pt x="6355279" y="7218542"/>
                </a:cubicBezTo>
                <a:cubicBezTo>
                  <a:pt x="6335204" y="7214320"/>
                  <a:pt x="6326329" y="7216648"/>
                  <a:pt x="6311325" y="7201614"/>
                </a:cubicBezTo>
                <a:cubicBezTo>
                  <a:pt x="6282341" y="7172463"/>
                  <a:pt x="6270495" y="7127259"/>
                  <a:pt x="6249096" y="7086338"/>
                </a:cubicBezTo>
                <a:lnTo>
                  <a:pt x="6230094" y="7057541"/>
                </a:lnTo>
                <a:lnTo>
                  <a:pt x="6222674" y="7048923"/>
                </a:lnTo>
                <a:lnTo>
                  <a:pt x="6218092" y="7056058"/>
                </a:lnTo>
                <a:lnTo>
                  <a:pt x="6214572" y="7058301"/>
                </a:lnTo>
                <a:lnTo>
                  <a:pt x="6215929" y="7060371"/>
                </a:lnTo>
                <a:cubicBezTo>
                  <a:pt x="6265895" y="7136432"/>
                  <a:pt x="6309137" y="7202218"/>
                  <a:pt x="6319898" y="7220362"/>
                </a:cubicBezTo>
                <a:lnTo>
                  <a:pt x="6324519" y="7229723"/>
                </a:lnTo>
                <a:lnTo>
                  <a:pt x="6344068" y="7252469"/>
                </a:lnTo>
                <a:cubicBezTo>
                  <a:pt x="6348991" y="7259816"/>
                  <a:pt x="6351769" y="7266742"/>
                  <a:pt x="6350914" y="7272869"/>
                </a:cubicBezTo>
                <a:lnTo>
                  <a:pt x="6347058" y="7275365"/>
                </a:lnTo>
                <a:lnTo>
                  <a:pt x="6409511" y="7401822"/>
                </a:lnTo>
                <a:cubicBezTo>
                  <a:pt x="6437354" y="7458670"/>
                  <a:pt x="6461926" y="7511990"/>
                  <a:pt x="6479490" y="7562133"/>
                </a:cubicBezTo>
                <a:lnTo>
                  <a:pt x="6479260" y="7566342"/>
                </a:lnTo>
                <a:lnTo>
                  <a:pt x="6521887" y="7621072"/>
                </a:lnTo>
                <a:lnTo>
                  <a:pt x="6536863" y="7641064"/>
                </a:lnTo>
                <a:lnTo>
                  <a:pt x="6535575" y="7640389"/>
                </a:lnTo>
                <a:cubicBezTo>
                  <a:pt x="6525690" y="7635437"/>
                  <a:pt x="6506140" y="7620466"/>
                  <a:pt x="6485176" y="7605250"/>
                </a:cubicBezTo>
                <a:lnTo>
                  <a:pt x="6475830" y="7598778"/>
                </a:lnTo>
                <a:lnTo>
                  <a:pt x="6474103" y="7610022"/>
                </a:lnTo>
                <a:lnTo>
                  <a:pt x="6473877" y="7611501"/>
                </a:lnTo>
                <a:lnTo>
                  <a:pt x="6483876" y="7618453"/>
                </a:lnTo>
                <a:cubicBezTo>
                  <a:pt x="6505221" y="7632125"/>
                  <a:pt x="6521746" y="7643278"/>
                  <a:pt x="6536002" y="7653307"/>
                </a:cubicBezTo>
                <a:lnTo>
                  <a:pt x="6558150" y="7669488"/>
                </a:lnTo>
                <a:lnTo>
                  <a:pt x="6613076" y="7742821"/>
                </a:lnTo>
                <a:lnTo>
                  <a:pt x="6606626" y="7746296"/>
                </a:lnTo>
                <a:cubicBezTo>
                  <a:pt x="6606900" y="7744733"/>
                  <a:pt x="6610310" y="7747006"/>
                  <a:pt x="6615478" y="7751554"/>
                </a:cubicBezTo>
                <a:lnTo>
                  <a:pt x="6630764" y="7766440"/>
                </a:lnTo>
                <a:lnTo>
                  <a:pt x="6671817" y="7821253"/>
                </a:lnTo>
                <a:lnTo>
                  <a:pt x="6651396" y="7807851"/>
                </a:lnTo>
                <a:cubicBezTo>
                  <a:pt x="6652673" y="7800554"/>
                  <a:pt x="6653769" y="7794298"/>
                  <a:pt x="6640103" y="7805877"/>
                </a:cubicBezTo>
                <a:cubicBezTo>
                  <a:pt x="6640103" y="7805877"/>
                  <a:pt x="6645318" y="7806786"/>
                  <a:pt x="6651396" y="7807851"/>
                </a:cubicBezTo>
                <a:lnTo>
                  <a:pt x="6641702" y="7821874"/>
                </a:lnTo>
                <a:lnTo>
                  <a:pt x="6593095" y="7770987"/>
                </a:lnTo>
                <a:cubicBezTo>
                  <a:pt x="6587178" y="7749848"/>
                  <a:pt x="6573309" y="7734186"/>
                  <a:pt x="6555674" y="7724837"/>
                </a:cubicBezTo>
                <a:cubicBezTo>
                  <a:pt x="6555674" y="7724837"/>
                  <a:pt x="6559092" y="7700339"/>
                  <a:pt x="6555674" y="7724837"/>
                </a:cubicBezTo>
                <a:cubicBezTo>
                  <a:pt x="6555567" y="7741400"/>
                  <a:pt x="6569887" y="7758686"/>
                  <a:pt x="6593095" y="7770987"/>
                </a:cubicBezTo>
                <a:lnTo>
                  <a:pt x="6635087" y="7830544"/>
                </a:lnTo>
                <a:lnTo>
                  <a:pt x="6601735" y="7812064"/>
                </a:lnTo>
                <a:lnTo>
                  <a:pt x="6587060" y="7805043"/>
                </a:lnTo>
                <a:lnTo>
                  <a:pt x="6469825" y="7660502"/>
                </a:lnTo>
                <a:lnTo>
                  <a:pt x="6493282" y="7715496"/>
                </a:lnTo>
                <a:cubicBezTo>
                  <a:pt x="6568802" y="7848075"/>
                  <a:pt x="6754834" y="7964914"/>
                  <a:pt x="6696098" y="7997787"/>
                </a:cubicBezTo>
                <a:cubicBezTo>
                  <a:pt x="6696098" y="7997787"/>
                  <a:pt x="6645893" y="7958685"/>
                  <a:pt x="6597841" y="7936883"/>
                </a:cubicBezTo>
                <a:lnTo>
                  <a:pt x="6609274" y="7934858"/>
                </a:lnTo>
                <a:lnTo>
                  <a:pt x="6621868" y="7947786"/>
                </a:lnTo>
                <a:cubicBezTo>
                  <a:pt x="6620794" y="7939136"/>
                  <a:pt x="6620255" y="7934808"/>
                  <a:pt x="6617252" y="7933445"/>
                </a:cubicBezTo>
                <a:lnTo>
                  <a:pt x="6609274" y="7934858"/>
                </a:lnTo>
                <a:lnTo>
                  <a:pt x="6588119" y="7913142"/>
                </a:lnTo>
                <a:lnTo>
                  <a:pt x="6578857" y="7890520"/>
                </a:lnTo>
                <a:cubicBezTo>
                  <a:pt x="6570820" y="7879048"/>
                  <a:pt x="6563361" y="7872266"/>
                  <a:pt x="6563361" y="7872266"/>
                </a:cubicBezTo>
                <a:cubicBezTo>
                  <a:pt x="6563361" y="7872266"/>
                  <a:pt x="6559260" y="7873464"/>
                  <a:pt x="6552636" y="7874797"/>
                </a:cubicBezTo>
                <a:lnTo>
                  <a:pt x="6541401" y="7876238"/>
                </a:lnTo>
                <a:lnTo>
                  <a:pt x="6214282" y="7504352"/>
                </a:lnTo>
                <a:lnTo>
                  <a:pt x="6200770" y="7501032"/>
                </a:lnTo>
                <a:lnTo>
                  <a:pt x="6187999" y="7512363"/>
                </a:lnTo>
                <a:lnTo>
                  <a:pt x="6202238" y="7529133"/>
                </a:lnTo>
                <a:lnTo>
                  <a:pt x="6192490" y="7528984"/>
                </a:lnTo>
                <a:lnTo>
                  <a:pt x="6224148" y="7574685"/>
                </a:lnTo>
                <a:cubicBezTo>
                  <a:pt x="6238916" y="7595509"/>
                  <a:pt x="6250434" y="7611557"/>
                  <a:pt x="6254495" y="7618000"/>
                </a:cubicBezTo>
                <a:lnTo>
                  <a:pt x="6264997" y="7637574"/>
                </a:lnTo>
                <a:lnTo>
                  <a:pt x="6238226" y="7611472"/>
                </a:lnTo>
                <a:lnTo>
                  <a:pt x="6156913" y="7519099"/>
                </a:lnTo>
                <a:lnTo>
                  <a:pt x="6153391" y="7526187"/>
                </a:lnTo>
                <a:lnTo>
                  <a:pt x="6092978" y="7452790"/>
                </a:lnTo>
                <a:lnTo>
                  <a:pt x="6078023" y="7434928"/>
                </a:lnTo>
                <a:lnTo>
                  <a:pt x="6074402" y="7432826"/>
                </a:lnTo>
                <a:cubicBezTo>
                  <a:pt x="6070935" y="7430019"/>
                  <a:pt x="6065602" y="7425269"/>
                  <a:pt x="6057967" y="7418102"/>
                </a:cubicBezTo>
                <a:cubicBezTo>
                  <a:pt x="6049807" y="7410491"/>
                  <a:pt x="6044359" y="7405808"/>
                  <a:pt x="6041100" y="7403470"/>
                </a:cubicBezTo>
                <a:lnTo>
                  <a:pt x="6038230" y="7403046"/>
                </a:lnTo>
                <a:lnTo>
                  <a:pt x="6060377" y="7430390"/>
                </a:lnTo>
                <a:lnTo>
                  <a:pt x="6063604" y="7438366"/>
                </a:lnTo>
                <a:lnTo>
                  <a:pt x="6091212" y="7471754"/>
                </a:lnTo>
                <a:cubicBezTo>
                  <a:pt x="6102410" y="7484938"/>
                  <a:pt x="6111945" y="7495877"/>
                  <a:pt x="6115646" y="7499915"/>
                </a:cubicBezTo>
                <a:lnTo>
                  <a:pt x="6122817" y="7508936"/>
                </a:lnTo>
                <a:lnTo>
                  <a:pt x="6117552" y="7500989"/>
                </a:lnTo>
                <a:lnTo>
                  <a:pt x="6148007" y="7538590"/>
                </a:lnTo>
                <a:lnTo>
                  <a:pt x="6146348" y="7547509"/>
                </a:lnTo>
                <a:lnTo>
                  <a:pt x="6186975" y="7597326"/>
                </a:lnTo>
                <a:lnTo>
                  <a:pt x="6419823" y="7882861"/>
                </a:lnTo>
                <a:lnTo>
                  <a:pt x="6422550" y="7886306"/>
                </a:lnTo>
                <a:lnTo>
                  <a:pt x="6400265" y="7876790"/>
                </a:lnTo>
                <a:lnTo>
                  <a:pt x="6484793" y="8008123"/>
                </a:lnTo>
                <a:lnTo>
                  <a:pt x="6527834" y="8071944"/>
                </a:lnTo>
                <a:lnTo>
                  <a:pt x="6531239" y="8081808"/>
                </a:lnTo>
                <a:lnTo>
                  <a:pt x="6561905" y="8122454"/>
                </a:lnTo>
                <a:lnTo>
                  <a:pt x="6608904" y="8192144"/>
                </a:lnTo>
                <a:cubicBezTo>
                  <a:pt x="6648889" y="8251211"/>
                  <a:pt x="6685687" y="8307165"/>
                  <a:pt x="6713890" y="8357467"/>
                </a:cubicBezTo>
                <a:cubicBezTo>
                  <a:pt x="6619478" y="8241531"/>
                  <a:pt x="6518869" y="8101936"/>
                  <a:pt x="6417372" y="7953680"/>
                </a:cubicBezTo>
                <a:lnTo>
                  <a:pt x="6246852" y="7696216"/>
                </a:lnTo>
                <a:lnTo>
                  <a:pt x="6229496" y="7680742"/>
                </a:lnTo>
                <a:cubicBezTo>
                  <a:pt x="6218359" y="7674840"/>
                  <a:pt x="6209841" y="7695251"/>
                  <a:pt x="6188895" y="7693842"/>
                </a:cubicBezTo>
                <a:lnTo>
                  <a:pt x="6177818" y="7686514"/>
                </a:lnTo>
                <a:lnTo>
                  <a:pt x="6439815" y="8090677"/>
                </a:lnTo>
                <a:lnTo>
                  <a:pt x="6871481" y="8704293"/>
                </a:lnTo>
                <a:lnTo>
                  <a:pt x="6858252" y="8691464"/>
                </a:lnTo>
                <a:cubicBezTo>
                  <a:pt x="6846807" y="8681470"/>
                  <a:pt x="6836277" y="8673667"/>
                  <a:pt x="6826574" y="8668537"/>
                </a:cubicBezTo>
                <a:cubicBezTo>
                  <a:pt x="6794372" y="8642078"/>
                  <a:pt x="6765487" y="8616625"/>
                  <a:pt x="6738247" y="8591702"/>
                </a:cubicBezTo>
                <a:lnTo>
                  <a:pt x="6661145" y="8519309"/>
                </a:lnTo>
                <a:lnTo>
                  <a:pt x="6647978" y="8492574"/>
                </a:lnTo>
                <a:cubicBezTo>
                  <a:pt x="6640509" y="8481872"/>
                  <a:pt x="6631884" y="8473281"/>
                  <a:pt x="6622256" y="8467085"/>
                </a:cubicBezTo>
                <a:lnTo>
                  <a:pt x="6594951" y="8457513"/>
                </a:lnTo>
                <a:lnTo>
                  <a:pt x="6581183" y="8444664"/>
                </a:lnTo>
                <a:lnTo>
                  <a:pt x="6506948" y="8381152"/>
                </a:lnTo>
                <a:lnTo>
                  <a:pt x="6514873" y="8380928"/>
                </a:lnTo>
                <a:lnTo>
                  <a:pt x="6532022" y="8380450"/>
                </a:lnTo>
                <a:cubicBezTo>
                  <a:pt x="6532022" y="8380450"/>
                  <a:pt x="6541764" y="8377598"/>
                  <a:pt x="6550289" y="8375104"/>
                </a:cubicBezTo>
                <a:lnTo>
                  <a:pt x="6560504" y="8372114"/>
                </a:lnTo>
                <a:lnTo>
                  <a:pt x="6560793" y="8372030"/>
                </a:lnTo>
                <a:cubicBezTo>
                  <a:pt x="6563076" y="8371362"/>
                  <a:pt x="6563684" y="8371184"/>
                  <a:pt x="6561249" y="8371896"/>
                </a:cubicBezTo>
                <a:lnTo>
                  <a:pt x="6560504" y="8372114"/>
                </a:lnTo>
                <a:lnTo>
                  <a:pt x="6551914" y="8374627"/>
                </a:lnTo>
                <a:cubicBezTo>
                  <a:pt x="6547176" y="8376013"/>
                  <a:pt x="6540682" y="8377914"/>
                  <a:pt x="6532022" y="8380450"/>
                </a:cubicBezTo>
                <a:cubicBezTo>
                  <a:pt x="6532022" y="8380450"/>
                  <a:pt x="6527788" y="8380568"/>
                  <a:pt x="6522492" y="8380715"/>
                </a:cubicBezTo>
                <a:lnTo>
                  <a:pt x="6514873" y="8380928"/>
                </a:lnTo>
                <a:lnTo>
                  <a:pt x="6506945" y="8381149"/>
                </a:lnTo>
                <a:lnTo>
                  <a:pt x="6492394" y="8368702"/>
                </a:lnTo>
                <a:cubicBezTo>
                  <a:pt x="6469173" y="8318675"/>
                  <a:pt x="6446338" y="8303626"/>
                  <a:pt x="6440724" y="8308603"/>
                </a:cubicBezTo>
                <a:cubicBezTo>
                  <a:pt x="6435111" y="8313586"/>
                  <a:pt x="6446722" y="8338598"/>
                  <a:pt x="6492394" y="8368702"/>
                </a:cubicBezTo>
                <a:cubicBezTo>
                  <a:pt x="6513527" y="8398248"/>
                  <a:pt x="6536039" y="8425421"/>
                  <a:pt x="6559463" y="8451339"/>
                </a:cubicBezTo>
                <a:lnTo>
                  <a:pt x="6564954" y="8457024"/>
                </a:lnTo>
                <a:lnTo>
                  <a:pt x="6563743" y="8457073"/>
                </a:lnTo>
                <a:cubicBezTo>
                  <a:pt x="6559277" y="8457257"/>
                  <a:pt x="6557049" y="8457352"/>
                  <a:pt x="6560396" y="8457214"/>
                </a:cubicBezTo>
                <a:lnTo>
                  <a:pt x="6564956" y="8457024"/>
                </a:lnTo>
                <a:lnTo>
                  <a:pt x="6606439" y="8499974"/>
                </a:lnTo>
                <a:lnTo>
                  <a:pt x="6617150" y="8529600"/>
                </a:lnTo>
                <a:cubicBezTo>
                  <a:pt x="6631590" y="8550776"/>
                  <a:pt x="6651686" y="8568056"/>
                  <a:pt x="6677714" y="8579865"/>
                </a:cubicBezTo>
                <a:cubicBezTo>
                  <a:pt x="6716703" y="8665574"/>
                  <a:pt x="6762399" y="8744465"/>
                  <a:pt x="6811514" y="8819928"/>
                </a:cubicBezTo>
                <a:lnTo>
                  <a:pt x="6925625" y="8982302"/>
                </a:lnTo>
                <a:lnTo>
                  <a:pt x="6889418" y="8992157"/>
                </a:lnTo>
                <a:lnTo>
                  <a:pt x="6791556" y="8896374"/>
                </a:lnTo>
                <a:lnTo>
                  <a:pt x="6776786" y="8883633"/>
                </a:lnTo>
                <a:lnTo>
                  <a:pt x="6575408" y="8617542"/>
                </a:lnTo>
                <a:cubicBezTo>
                  <a:pt x="6499722" y="8519689"/>
                  <a:pt x="6421977" y="8422347"/>
                  <a:pt x="6340106" y="8326024"/>
                </a:cubicBezTo>
                <a:cubicBezTo>
                  <a:pt x="6293893" y="8273429"/>
                  <a:pt x="6252274" y="8218230"/>
                  <a:pt x="6213381" y="8161446"/>
                </a:cubicBezTo>
                <a:lnTo>
                  <a:pt x="6130922" y="8031379"/>
                </a:lnTo>
                <a:lnTo>
                  <a:pt x="6096484" y="8011870"/>
                </a:lnTo>
                <a:cubicBezTo>
                  <a:pt x="5995492" y="7948328"/>
                  <a:pt x="5888016" y="7865669"/>
                  <a:pt x="5786164" y="7802731"/>
                </a:cubicBezTo>
                <a:cubicBezTo>
                  <a:pt x="5781494" y="7798691"/>
                  <a:pt x="5766556" y="7789363"/>
                  <a:pt x="5752487" y="7782741"/>
                </a:cubicBezTo>
                <a:lnTo>
                  <a:pt x="5747391" y="7780894"/>
                </a:lnTo>
                <a:lnTo>
                  <a:pt x="5748828" y="7782485"/>
                </a:lnTo>
                <a:lnTo>
                  <a:pt x="5755276" y="7789872"/>
                </a:lnTo>
                <a:lnTo>
                  <a:pt x="5736308" y="7776875"/>
                </a:lnTo>
                <a:lnTo>
                  <a:pt x="5733431" y="7775832"/>
                </a:lnTo>
                <a:cubicBezTo>
                  <a:pt x="5728223" y="7774870"/>
                  <a:pt x="5724628" y="7775587"/>
                  <a:pt x="5724036" y="7778974"/>
                </a:cubicBezTo>
                <a:lnTo>
                  <a:pt x="5782700" y="7822541"/>
                </a:lnTo>
                <a:cubicBezTo>
                  <a:pt x="5843327" y="7860006"/>
                  <a:pt x="5907390" y="7903443"/>
                  <a:pt x="5961706" y="7946250"/>
                </a:cubicBezTo>
                <a:cubicBezTo>
                  <a:pt x="5911194" y="7917539"/>
                  <a:pt x="5858721" y="7883382"/>
                  <a:pt x="5804567" y="7847318"/>
                </a:cubicBezTo>
                <a:lnTo>
                  <a:pt x="5684009" y="7767757"/>
                </a:lnTo>
                <a:lnTo>
                  <a:pt x="5692893" y="7775344"/>
                </a:lnTo>
                <a:cubicBezTo>
                  <a:pt x="5666017" y="7762586"/>
                  <a:pt x="5640911" y="7747989"/>
                  <a:pt x="5616700" y="7732456"/>
                </a:cubicBezTo>
                <a:lnTo>
                  <a:pt x="5579620" y="7707070"/>
                </a:lnTo>
                <a:lnTo>
                  <a:pt x="5578970" y="7714592"/>
                </a:lnTo>
                <a:cubicBezTo>
                  <a:pt x="5576265" y="7717642"/>
                  <a:pt x="5570897" y="7719586"/>
                  <a:pt x="5561969" y="7719957"/>
                </a:cubicBezTo>
                <a:lnTo>
                  <a:pt x="5543132" y="7715138"/>
                </a:lnTo>
                <a:lnTo>
                  <a:pt x="5543878" y="7716782"/>
                </a:lnTo>
                <a:lnTo>
                  <a:pt x="5540321" y="7714414"/>
                </a:lnTo>
                <a:lnTo>
                  <a:pt x="5536394" y="7713413"/>
                </a:lnTo>
                <a:cubicBezTo>
                  <a:pt x="5528249" y="7708867"/>
                  <a:pt x="5520462" y="7702146"/>
                  <a:pt x="5512962" y="7693810"/>
                </a:cubicBezTo>
                <a:lnTo>
                  <a:pt x="5509228" y="7688061"/>
                </a:lnTo>
                <a:lnTo>
                  <a:pt x="5499881" y="7679267"/>
                </a:lnTo>
                <a:cubicBezTo>
                  <a:pt x="5477318" y="7657614"/>
                  <a:pt x="5452208" y="7633574"/>
                  <a:pt x="5440606" y="7627424"/>
                </a:cubicBezTo>
                <a:cubicBezTo>
                  <a:pt x="5460391" y="7664222"/>
                  <a:pt x="5480866" y="7666766"/>
                  <a:pt x="5512265" y="7708336"/>
                </a:cubicBezTo>
                <a:cubicBezTo>
                  <a:pt x="5512265" y="7708336"/>
                  <a:pt x="5586760" y="7782443"/>
                  <a:pt x="5583922" y="7789248"/>
                </a:cubicBezTo>
                <a:lnTo>
                  <a:pt x="5512398" y="7759645"/>
                </a:lnTo>
                <a:cubicBezTo>
                  <a:pt x="5509558" y="7766448"/>
                  <a:pt x="5692095" y="7983683"/>
                  <a:pt x="5598162" y="7890963"/>
                </a:cubicBezTo>
                <a:cubicBezTo>
                  <a:pt x="5546396" y="7830291"/>
                  <a:pt x="5500567" y="7787995"/>
                  <a:pt x="5445858" y="7750686"/>
                </a:cubicBezTo>
                <a:cubicBezTo>
                  <a:pt x="5407854" y="7722237"/>
                  <a:pt x="5396478" y="7681582"/>
                  <a:pt x="5350994" y="7657475"/>
                </a:cubicBezTo>
                <a:lnTo>
                  <a:pt x="5352940" y="7652811"/>
                </a:lnTo>
                <a:lnTo>
                  <a:pt x="5353301" y="7651947"/>
                </a:lnTo>
                <a:cubicBezTo>
                  <a:pt x="5353686" y="7651026"/>
                  <a:pt x="5353879" y="7650565"/>
                  <a:pt x="5353589" y="7651258"/>
                </a:cubicBezTo>
                <a:lnTo>
                  <a:pt x="5352940" y="7652811"/>
                </a:lnTo>
                <a:lnTo>
                  <a:pt x="5351858" y="7655402"/>
                </a:lnTo>
                <a:cubicBezTo>
                  <a:pt x="5351378" y="7656555"/>
                  <a:pt x="5350994" y="7657475"/>
                  <a:pt x="5350994" y="7657475"/>
                </a:cubicBezTo>
                <a:cubicBezTo>
                  <a:pt x="5341897" y="7695586"/>
                  <a:pt x="5451428" y="7753638"/>
                  <a:pt x="5453575" y="7781090"/>
                </a:cubicBezTo>
                <a:cubicBezTo>
                  <a:pt x="5460074" y="7784536"/>
                  <a:pt x="5438908" y="7816248"/>
                  <a:pt x="5433340" y="7813296"/>
                </a:cubicBezTo>
                <a:cubicBezTo>
                  <a:pt x="5459167" y="7851912"/>
                  <a:pt x="5502850" y="7866755"/>
                  <a:pt x="5523108" y="7902419"/>
                </a:cubicBezTo>
                <a:cubicBezTo>
                  <a:pt x="5530934" y="7916262"/>
                  <a:pt x="5528097" y="7923069"/>
                  <a:pt x="5527986" y="7939629"/>
                </a:cubicBezTo>
                <a:cubicBezTo>
                  <a:pt x="5539366" y="7980282"/>
                  <a:pt x="5576437" y="8008240"/>
                  <a:pt x="5605560" y="8041678"/>
                </a:cubicBezTo>
                <a:cubicBezTo>
                  <a:pt x="5665151" y="8116197"/>
                  <a:pt x="5729090" y="8166704"/>
                  <a:pt x="5780274" y="8245070"/>
                </a:cubicBezTo>
                <a:cubicBezTo>
                  <a:pt x="5702466" y="8178901"/>
                  <a:pt x="5656742" y="8120048"/>
                  <a:pt x="5579410" y="8052746"/>
                </a:cubicBezTo>
                <a:cubicBezTo>
                  <a:pt x="5556204" y="8040446"/>
                  <a:pt x="5524807" y="7998877"/>
                  <a:pt x="5481815" y="7949778"/>
                </a:cubicBezTo>
                <a:cubicBezTo>
                  <a:pt x="5475330" y="7944262"/>
                  <a:pt x="5463132" y="7931392"/>
                  <a:pt x="5449373" y="7916741"/>
                </a:cubicBezTo>
                <a:lnTo>
                  <a:pt x="5420068" y="7886101"/>
                </a:lnTo>
                <a:lnTo>
                  <a:pt x="5474785" y="7965952"/>
                </a:lnTo>
                <a:lnTo>
                  <a:pt x="5473236" y="7969966"/>
                </a:lnTo>
                <a:lnTo>
                  <a:pt x="5469340" y="7978368"/>
                </a:lnTo>
                <a:lnTo>
                  <a:pt x="5479217" y="7991330"/>
                </a:lnTo>
                <a:cubicBezTo>
                  <a:pt x="5481946" y="8001085"/>
                  <a:pt x="5475796" y="8015829"/>
                  <a:pt x="5475796" y="8015829"/>
                </a:cubicBezTo>
                <a:cubicBezTo>
                  <a:pt x="5496055" y="8051493"/>
                  <a:pt x="5527561" y="8076502"/>
                  <a:pt x="5553023" y="8099693"/>
                </a:cubicBezTo>
                <a:cubicBezTo>
                  <a:pt x="5570548" y="8125600"/>
                  <a:pt x="5625262" y="8162909"/>
                  <a:pt x="5621841" y="8187408"/>
                </a:cubicBezTo>
                <a:cubicBezTo>
                  <a:pt x="5618420" y="8211906"/>
                  <a:pt x="5589990" y="8144214"/>
                  <a:pt x="5598636" y="8175107"/>
                </a:cubicBezTo>
                <a:cubicBezTo>
                  <a:pt x="5610014" y="8215757"/>
                  <a:pt x="5669604" y="8290275"/>
                  <a:pt x="5592378" y="8206410"/>
                </a:cubicBezTo>
                <a:cubicBezTo>
                  <a:pt x="5562527" y="8177434"/>
                  <a:pt x="5542656" y="8153746"/>
                  <a:pt x="5520864" y="8130251"/>
                </a:cubicBezTo>
                <a:lnTo>
                  <a:pt x="5514364" y="8123730"/>
                </a:lnTo>
                <a:lnTo>
                  <a:pt x="5550362" y="8204435"/>
                </a:lnTo>
                <a:lnTo>
                  <a:pt x="5446945" y="8073026"/>
                </a:lnTo>
                <a:lnTo>
                  <a:pt x="5449832" y="8078653"/>
                </a:lnTo>
                <a:cubicBezTo>
                  <a:pt x="5468047" y="8107189"/>
                  <a:pt x="5501996" y="8148416"/>
                  <a:pt x="5525886" y="8178070"/>
                </a:cubicBezTo>
                <a:lnTo>
                  <a:pt x="5529841" y="8183184"/>
                </a:lnTo>
                <a:lnTo>
                  <a:pt x="5443436" y="8131470"/>
                </a:lnTo>
                <a:lnTo>
                  <a:pt x="5550452" y="8211205"/>
                </a:lnTo>
                <a:lnTo>
                  <a:pt x="5558810" y="8234320"/>
                </a:lnTo>
                <a:cubicBezTo>
                  <a:pt x="5559438" y="8245298"/>
                  <a:pt x="5537001" y="8217566"/>
                  <a:pt x="5517904" y="8200176"/>
                </a:cubicBezTo>
                <a:cubicBezTo>
                  <a:pt x="5598100" y="8328542"/>
                  <a:pt x="5709780" y="8414049"/>
                  <a:pt x="5792815" y="8535611"/>
                </a:cubicBezTo>
                <a:lnTo>
                  <a:pt x="5807790" y="8555603"/>
                </a:lnTo>
                <a:lnTo>
                  <a:pt x="5806502" y="8554928"/>
                </a:lnTo>
                <a:cubicBezTo>
                  <a:pt x="5786737" y="8545025"/>
                  <a:pt x="5728295" y="8495048"/>
                  <a:pt x="5697231" y="8483171"/>
                </a:cubicBezTo>
                <a:cubicBezTo>
                  <a:pt x="5654868" y="8469317"/>
                  <a:pt x="5745470" y="8524915"/>
                  <a:pt x="5754802" y="8532995"/>
                </a:cubicBezTo>
                <a:cubicBezTo>
                  <a:pt x="5776149" y="8546667"/>
                  <a:pt x="5792673" y="8557816"/>
                  <a:pt x="5806930" y="8567848"/>
                </a:cubicBezTo>
                <a:lnTo>
                  <a:pt x="5829076" y="8584025"/>
                </a:lnTo>
                <a:lnTo>
                  <a:pt x="5884004" y="8657361"/>
                </a:lnTo>
                <a:lnTo>
                  <a:pt x="5877554" y="8660837"/>
                </a:lnTo>
                <a:cubicBezTo>
                  <a:pt x="5877826" y="8659272"/>
                  <a:pt x="5881237" y="8661547"/>
                  <a:pt x="5886401" y="8666094"/>
                </a:cubicBezTo>
                <a:lnTo>
                  <a:pt x="5901692" y="8680979"/>
                </a:lnTo>
                <a:lnTo>
                  <a:pt x="5942743" y="8735792"/>
                </a:lnTo>
                <a:lnTo>
                  <a:pt x="5922324" y="8722392"/>
                </a:lnTo>
                <a:cubicBezTo>
                  <a:pt x="5923601" y="8715094"/>
                  <a:pt x="5924695" y="8708835"/>
                  <a:pt x="5911030" y="8720417"/>
                </a:cubicBezTo>
                <a:cubicBezTo>
                  <a:pt x="5911030" y="8720417"/>
                  <a:pt x="5916244" y="8721331"/>
                  <a:pt x="5922324" y="8722392"/>
                </a:cubicBezTo>
                <a:lnTo>
                  <a:pt x="5912629" y="8736416"/>
                </a:lnTo>
                <a:lnTo>
                  <a:pt x="5864022" y="8685526"/>
                </a:lnTo>
                <a:cubicBezTo>
                  <a:pt x="5858105" y="8664387"/>
                  <a:pt x="5844237" y="8648726"/>
                  <a:pt x="5826600" y="8639377"/>
                </a:cubicBezTo>
                <a:lnTo>
                  <a:pt x="5827436" y="8633392"/>
                </a:lnTo>
                <a:lnTo>
                  <a:pt x="5827883" y="8630191"/>
                </a:lnTo>
                <a:cubicBezTo>
                  <a:pt x="5828096" y="8628660"/>
                  <a:pt x="5828203" y="8627894"/>
                  <a:pt x="5828043" y="8629042"/>
                </a:cubicBezTo>
                <a:lnTo>
                  <a:pt x="5827436" y="8633392"/>
                </a:lnTo>
                <a:lnTo>
                  <a:pt x="5827081" y="8635932"/>
                </a:lnTo>
                <a:cubicBezTo>
                  <a:pt x="5826814" y="8637846"/>
                  <a:pt x="5826600" y="8639377"/>
                  <a:pt x="5826600" y="8639377"/>
                </a:cubicBezTo>
                <a:cubicBezTo>
                  <a:pt x="5826495" y="8655942"/>
                  <a:pt x="5840816" y="8673227"/>
                  <a:pt x="5864022" y="8685526"/>
                </a:cubicBezTo>
                <a:lnTo>
                  <a:pt x="5906015" y="8745086"/>
                </a:lnTo>
                <a:lnTo>
                  <a:pt x="5872664" y="8726603"/>
                </a:lnTo>
                <a:lnTo>
                  <a:pt x="5857988" y="8719582"/>
                </a:lnTo>
                <a:lnTo>
                  <a:pt x="5712623" y="8540365"/>
                </a:lnTo>
                <a:cubicBezTo>
                  <a:pt x="5616102" y="8424635"/>
                  <a:pt x="5517175" y="8311960"/>
                  <a:pt x="5410762" y="8204318"/>
                </a:cubicBezTo>
                <a:cubicBezTo>
                  <a:pt x="5390398" y="8185214"/>
                  <a:pt x="5311021" y="8073899"/>
                  <a:pt x="5287708" y="8078160"/>
                </a:cubicBezTo>
                <a:cubicBezTo>
                  <a:pt x="5284396" y="8086099"/>
                  <a:pt x="5293623" y="8099299"/>
                  <a:pt x="5293623" y="8099299"/>
                </a:cubicBezTo>
                <a:cubicBezTo>
                  <a:pt x="5338415" y="8157662"/>
                  <a:pt x="5384720" y="8198822"/>
                  <a:pt x="5419884" y="8234078"/>
                </a:cubicBezTo>
                <a:cubicBezTo>
                  <a:pt x="5450809" y="8276782"/>
                  <a:pt x="5519842" y="8331378"/>
                  <a:pt x="5537263" y="8373845"/>
                </a:cubicBezTo>
                <a:cubicBezTo>
                  <a:pt x="5539993" y="8383603"/>
                  <a:pt x="5533842" y="8398344"/>
                  <a:pt x="5539412" y="8401297"/>
                </a:cubicBezTo>
                <a:cubicBezTo>
                  <a:pt x="5556940" y="8427208"/>
                  <a:pt x="5622209" y="8488113"/>
                  <a:pt x="5636897" y="8520825"/>
                </a:cubicBezTo>
                <a:cubicBezTo>
                  <a:pt x="5645654" y="8535160"/>
                  <a:pt x="5637136" y="8555574"/>
                  <a:pt x="5637136" y="8555574"/>
                </a:cubicBezTo>
                <a:cubicBezTo>
                  <a:pt x="5637136" y="8555574"/>
                  <a:pt x="5639095" y="8559035"/>
                  <a:pt x="5642559" y="8563293"/>
                </a:cubicBezTo>
                <a:lnTo>
                  <a:pt x="5648922" y="8568798"/>
                </a:lnTo>
                <a:lnTo>
                  <a:pt x="5655942" y="8579661"/>
                </a:lnTo>
                <a:lnTo>
                  <a:pt x="5655242" y="8582136"/>
                </a:lnTo>
                <a:cubicBezTo>
                  <a:pt x="5655583" y="8583355"/>
                  <a:pt x="5656976" y="8584091"/>
                  <a:pt x="5659759" y="8585568"/>
                </a:cubicBezTo>
                <a:lnTo>
                  <a:pt x="5655942" y="8579661"/>
                </a:lnTo>
                <a:lnTo>
                  <a:pt x="5657031" y="8575813"/>
                </a:lnTo>
                <a:cubicBezTo>
                  <a:pt x="5662492" y="8595325"/>
                  <a:pt x="5673522" y="8617790"/>
                  <a:pt x="5673522" y="8617790"/>
                </a:cubicBezTo>
                <a:cubicBezTo>
                  <a:pt x="5658962" y="8636387"/>
                  <a:pt x="5619610" y="8529665"/>
                  <a:pt x="5570466" y="8495309"/>
                </a:cubicBezTo>
                <a:cubicBezTo>
                  <a:pt x="5564897" y="8492357"/>
                  <a:pt x="5544421" y="8489813"/>
                  <a:pt x="5538855" y="8486862"/>
                </a:cubicBezTo>
                <a:cubicBezTo>
                  <a:pt x="5507348" y="8461853"/>
                  <a:pt x="5472657" y="8425464"/>
                  <a:pt x="5432854" y="8387747"/>
                </a:cubicBezTo>
                <a:cubicBezTo>
                  <a:pt x="5418055" y="8371592"/>
                  <a:pt x="5300678" y="8231829"/>
                  <a:pt x="5295106" y="8228877"/>
                </a:cubicBezTo>
                <a:lnTo>
                  <a:pt x="5294422" y="8230267"/>
                </a:lnTo>
                <a:lnTo>
                  <a:pt x="5348005" y="8305474"/>
                </a:lnTo>
                <a:lnTo>
                  <a:pt x="5331938" y="8309259"/>
                </a:lnTo>
                <a:lnTo>
                  <a:pt x="5321826" y="8308790"/>
                </a:lnTo>
                <a:lnTo>
                  <a:pt x="5293274" y="8271757"/>
                </a:lnTo>
                <a:lnTo>
                  <a:pt x="5295236" y="8280184"/>
                </a:lnTo>
                <a:cubicBezTo>
                  <a:pt x="5303536" y="8292891"/>
                  <a:pt x="5389994" y="8389957"/>
                  <a:pt x="5328892" y="8332642"/>
                </a:cubicBezTo>
                <a:cubicBezTo>
                  <a:pt x="5263625" y="8271736"/>
                  <a:pt x="5371775" y="8398304"/>
                  <a:pt x="5386572" y="8414457"/>
                </a:cubicBezTo>
                <a:cubicBezTo>
                  <a:pt x="5423996" y="8460601"/>
                  <a:pt x="5455394" y="8502169"/>
                  <a:pt x="5469261" y="8517832"/>
                </a:cubicBezTo>
                <a:cubicBezTo>
                  <a:pt x="5542458" y="8612715"/>
                  <a:pt x="5611866" y="8699013"/>
                  <a:pt x="5679487" y="8783150"/>
                </a:cubicBezTo>
                <a:lnTo>
                  <a:pt x="5693477" y="8800848"/>
                </a:lnTo>
                <a:lnTo>
                  <a:pt x="5671130" y="8791307"/>
                </a:lnTo>
                <a:lnTo>
                  <a:pt x="5663096" y="8788713"/>
                </a:lnTo>
                <a:lnTo>
                  <a:pt x="5617804" y="8735048"/>
                </a:lnTo>
                <a:cubicBezTo>
                  <a:pt x="5589608" y="8702104"/>
                  <a:pt x="5529199" y="8610534"/>
                  <a:pt x="5500425" y="8595281"/>
                </a:cubicBezTo>
                <a:cubicBezTo>
                  <a:pt x="5489286" y="8589377"/>
                  <a:pt x="5480769" y="8609792"/>
                  <a:pt x="5459822" y="8608384"/>
                </a:cubicBezTo>
                <a:cubicBezTo>
                  <a:pt x="5433778" y="8602886"/>
                  <a:pt x="5428790" y="8582238"/>
                  <a:pt x="5400122" y="8550427"/>
                </a:cubicBezTo>
                <a:cubicBezTo>
                  <a:pt x="5374186" y="8528371"/>
                  <a:pt x="5350981" y="8516073"/>
                  <a:pt x="5336184" y="8499920"/>
                </a:cubicBezTo>
                <a:cubicBezTo>
                  <a:pt x="5273754" y="8432209"/>
                  <a:pt x="5222465" y="8370402"/>
                  <a:pt x="5153538" y="8299245"/>
                </a:cubicBezTo>
                <a:cubicBezTo>
                  <a:pt x="5153538" y="8299245"/>
                  <a:pt x="5107924" y="8223829"/>
                  <a:pt x="5096676" y="8234486"/>
                </a:cubicBezTo>
                <a:lnTo>
                  <a:pt x="5101324" y="8247944"/>
                </a:lnTo>
                <a:lnTo>
                  <a:pt x="5163978" y="8319418"/>
                </a:lnTo>
                <a:lnTo>
                  <a:pt x="5163023" y="8318866"/>
                </a:lnTo>
                <a:lnTo>
                  <a:pt x="5219530" y="8374038"/>
                </a:lnTo>
                <a:cubicBezTo>
                  <a:pt x="5250071" y="8404077"/>
                  <a:pt x="5276776" y="8433118"/>
                  <a:pt x="5285716" y="8455166"/>
                </a:cubicBezTo>
                <a:cubicBezTo>
                  <a:pt x="5294012" y="8467873"/>
                  <a:pt x="5287861" y="8482617"/>
                  <a:pt x="5290592" y="8492373"/>
                </a:cubicBezTo>
                <a:cubicBezTo>
                  <a:pt x="5299823" y="8505574"/>
                  <a:pt x="5324831" y="8527137"/>
                  <a:pt x="5341884" y="8554179"/>
                </a:cubicBezTo>
                <a:cubicBezTo>
                  <a:pt x="5356682" y="8570333"/>
                  <a:pt x="5419932" y="8655097"/>
                  <a:pt x="5368062" y="8610985"/>
                </a:cubicBezTo>
                <a:cubicBezTo>
                  <a:pt x="5335626" y="8585483"/>
                  <a:pt x="5307540" y="8535976"/>
                  <a:pt x="5293672" y="8520315"/>
                </a:cubicBezTo>
                <a:cubicBezTo>
                  <a:pt x="5279346" y="8503030"/>
                  <a:pt x="5258398" y="8501619"/>
                  <a:pt x="5252830" y="8498670"/>
                </a:cubicBezTo>
                <a:cubicBezTo>
                  <a:pt x="5245002" y="8484827"/>
                  <a:pt x="5241345" y="8474577"/>
                  <a:pt x="5227474" y="8458917"/>
                </a:cubicBezTo>
                <a:cubicBezTo>
                  <a:pt x="5221906" y="8455965"/>
                  <a:pt x="5198703" y="8443665"/>
                  <a:pt x="5187561" y="8437760"/>
                </a:cubicBezTo>
                <a:cubicBezTo>
                  <a:pt x="5178334" y="8424563"/>
                  <a:pt x="5138073" y="8385219"/>
                  <a:pt x="5103838" y="8350454"/>
                </a:cubicBezTo>
                <a:cubicBezTo>
                  <a:pt x="5095279" y="8341763"/>
                  <a:pt x="5083626" y="8329789"/>
                  <a:pt x="5071821" y="8317842"/>
                </a:cubicBezTo>
                <a:lnTo>
                  <a:pt x="5061705" y="8307870"/>
                </a:lnTo>
                <a:lnTo>
                  <a:pt x="5056420" y="8305262"/>
                </a:lnTo>
                <a:lnTo>
                  <a:pt x="5038857" y="8297720"/>
                </a:lnTo>
                <a:lnTo>
                  <a:pt x="5040828" y="8300440"/>
                </a:lnTo>
                <a:cubicBezTo>
                  <a:pt x="5089279" y="8369051"/>
                  <a:pt x="5161517" y="8432265"/>
                  <a:pt x="5212809" y="8494073"/>
                </a:cubicBezTo>
                <a:cubicBezTo>
                  <a:pt x="5237088" y="8520099"/>
                  <a:pt x="5259950" y="8549528"/>
                  <a:pt x="5282516" y="8579662"/>
                </a:cubicBezTo>
                <a:lnTo>
                  <a:pt x="5299376" y="8601965"/>
                </a:lnTo>
                <a:lnTo>
                  <a:pt x="5294580" y="8598678"/>
                </a:lnTo>
                <a:lnTo>
                  <a:pt x="5254706" y="8571576"/>
                </a:lnTo>
                <a:lnTo>
                  <a:pt x="5209390" y="8518574"/>
                </a:lnTo>
                <a:cubicBezTo>
                  <a:pt x="5178463" y="8475869"/>
                  <a:pt x="5126244" y="8413571"/>
                  <a:pt x="5149583" y="8477177"/>
                </a:cubicBezTo>
                <a:lnTo>
                  <a:pt x="5176298" y="8517653"/>
                </a:lnTo>
                <a:lnTo>
                  <a:pt x="5089874" y="8456105"/>
                </a:lnTo>
                <a:cubicBezTo>
                  <a:pt x="5017738" y="8404408"/>
                  <a:pt x="4943701" y="8351435"/>
                  <a:pt x="4873738" y="8305893"/>
                </a:cubicBezTo>
                <a:cubicBezTo>
                  <a:pt x="4798561" y="8259438"/>
                  <a:pt x="4886972" y="8327549"/>
                  <a:pt x="4911545" y="8345814"/>
                </a:cubicBezTo>
                <a:cubicBezTo>
                  <a:pt x="5000178" y="8407515"/>
                  <a:pt x="5083191" y="8475755"/>
                  <a:pt x="5161394" y="8535633"/>
                </a:cubicBezTo>
                <a:cubicBezTo>
                  <a:pt x="5225052" y="8586525"/>
                  <a:pt x="5148598" y="8547366"/>
                  <a:pt x="5117938" y="8528040"/>
                </a:cubicBezTo>
                <a:cubicBezTo>
                  <a:pt x="4988220" y="8445182"/>
                  <a:pt x="4870890" y="8358050"/>
                  <a:pt x="4732056" y="8260709"/>
                </a:cubicBezTo>
                <a:cubicBezTo>
                  <a:pt x="4692064" y="8233298"/>
                  <a:pt x="4756194" y="8312208"/>
                  <a:pt x="4757471" y="8304907"/>
                </a:cubicBezTo>
                <a:cubicBezTo>
                  <a:pt x="4862869" y="8403929"/>
                  <a:pt x="4967358" y="8441536"/>
                  <a:pt x="5077103" y="8541317"/>
                </a:cubicBezTo>
                <a:cubicBezTo>
                  <a:pt x="4946288" y="8464720"/>
                  <a:pt x="4818756" y="8369352"/>
                  <a:pt x="4685138" y="8272920"/>
                </a:cubicBezTo>
                <a:cubicBezTo>
                  <a:pt x="4681226" y="8272237"/>
                  <a:pt x="4656767" y="8244994"/>
                  <a:pt x="4643321" y="8239770"/>
                </a:cubicBezTo>
                <a:lnTo>
                  <a:pt x="4638591" y="8241923"/>
                </a:lnTo>
                <a:lnTo>
                  <a:pt x="4676602" y="8282605"/>
                </a:lnTo>
                <a:lnTo>
                  <a:pt x="4699500" y="8300515"/>
                </a:lnTo>
                <a:cubicBezTo>
                  <a:pt x="4744873" y="8333734"/>
                  <a:pt x="4799260" y="8369435"/>
                  <a:pt x="4833964" y="8405321"/>
                </a:cubicBezTo>
                <a:cubicBezTo>
                  <a:pt x="4853502" y="8421632"/>
                  <a:pt x="4861337" y="8443419"/>
                  <a:pt x="4875890" y="8452413"/>
                </a:cubicBezTo>
                <a:cubicBezTo>
                  <a:pt x="4924124" y="8494157"/>
                  <a:pt x="4986938" y="8519105"/>
                  <a:pt x="5034079" y="8567105"/>
                </a:cubicBezTo>
                <a:cubicBezTo>
                  <a:pt x="4992996" y="8545953"/>
                  <a:pt x="4973452" y="8529646"/>
                  <a:pt x="4938268" y="8510597"/>
                </a:cubicBezTo>
                <a:cubicBezTo>
                  <a:pt x="4947602" y="8518678"/>
                  <a:pt x="4861337" y="8443419"/>
                  <a:pt x="4848946" y="8447701"/>
                </a:cubicBezTo>
                <a:cubicBezTo>
                  <a:pt x="4841364" y="8460345"/>
                  <a:pt x="4961930" y="8534075"/>
                  <a:pt x="4971266" y="8542155"/>
                </a:cubicBezTo>
                <a:cubicBezTo>
                  <a:pt x="5095769" y="8624097"/>
                  <a:pt x="5164641" y="8675896"/>
                  <a:pt x="5293268" y="8765008"/>
                </a:cubicBezTo>
                <a:cubicBezTo>
                  <a:pt x="5293268" y="8765008"/>
                  <a:pt x="5365420" y="8798038"/>
                  <a:pt x="5351524" y="8816027"/>
                </a:cubicBezTo>
                <a:cubicBezTo>
                  <a:pt x="5339134" y="8820305"/>
                  <a:pt x="5246785" y="8743989"/>
                  <a:pt x="5241569" y="8743075"/>
                </a:cubicBezTo>
                <a:cubicBezTo>
                  <a:pt x="5141820" y="8678355"/>
                  <a:pt x="5053185" y="8616653"/>
                  <a:pt x="4948037" y="8552064"/>
                </a:cubicBezTo>
                <a:cubicBezTo>
                  <a:pt x="5018408" y="8590155"/>
                  <a:pt x="4934986" y="8529366"/>
                  <a:pt x="4927586" y="8540966"/>
                </a:cubicBezTo>
                <a:cubicBezTo>
                  <a:pt x="4918906" y="8559867"/>
                  <a:pt x="5049722" y="8636464"/>
                  <a:pt x="5059058" y="8644544"/>
                </a:cubicBezTo>
                <a:cubicBezTo>
                  <a:pt x="5168329" y="8716301"/>
                  <a:pt x="5282400" y="8796422"/>
                  <a:pt x="5416473" y="8880033"/>
                </a:cubicBezTo>
                <a:cubicBezTo>
                  <a:pt x="5416473" y="8880033"/>
                  <a:pt x="5486433" y="8925577"/>
                  <a:pt x="5469695" y="8929099"/>
                </a:cubicBezTo>
                <a:lnTo>
                  <a:pt x="5450350" y="8917480"/>
                </a:lnTo>
                <a:lnTo>
                  <a:pt x="5428097" y="8893637"/>
                </a:lnTo>
                <a:cubicBezTo>
                  <a:pt x="5419105" y="8884629"/>
                  <a:pt x="5411537" y="8877977"/>
                  <a:pt x="5407277" y="8876302"/>
                </a:cubicBezTo>
                <a:lnTo>
                  <a:pt x="5406353" y="8888168"/>
                </a:lnTo>
                <a:lnTo>
                  <a:pt x="5399732" y="8883553"/>
                </a:lnTo>
                <a:cubicBezTo>
                  <a:pt x="5410159" y="8885379"/>
                  <a:pt x="5331730" y="8831907"/>
                  <a:pt x="5328269" y="8851720"/>
                </a:cubicBezTo>
                <a:cubicBezTo>
                  <a:pt x="5327175" y="8857977"/>
                  <a:pt x="5406697" y="8905190"/>
                  <a:pt x="5422118" y="8914333"/>
                </a:cubicBezTo>
                <a:lnTo>
                  <a:pt x="5427887" y="8918425"/>
                </a:lnTo>
                <a:lnTo>
                  <a:pt x="5428482" y="8919243"/>
                </a:lnTo>
                <a:lnTo>
                  <a:pt x="5443842" y="8936368"/>
                </a:lnTo>
                <a:lnTo>
                  <a:pt x="5306913" y="8852822"/>
                </a:lnTo>
                <a:cubicBezTo>
                  <a:pt x="5238522" y="8809165"/>
                  <a:pt x="5168994" y="8763699"/>
                  <a:pt x="5096426" y="8717702"/>
                </a:cubicBezTo>
                <a:cubicBezTo>
                  <a:pt x="5096426" y="8717702"/>
                  <a:pt x="5084470" y="8688745"/>
                  <a:pt x="5071852" y="8699433"/>
                </a:cubicBezTo>
                <a:cubicBezTo>
                  <a:pt x="5065361" y="8705822"/>
                  <a:pt x="5129241" y="8750299"/>
                  <a:pt x="5095332" y="8723957"/>
                </a:cubicBezTo>
                <a:cubicBezTo>
                  <a:pt x="5208314" y="8810331"/>
                  <a:pt x="5359990" y="8890576"/>
                  <a:pt x="5465796" y="8982144"/>
                </a:cubicBezTo>
                <a:cubicBezTo>
                  <a:pt x="5338694" y="8920166"/>
                  <a:pt x="5192895" y="8801187"/>
                  <a:pt x="5057089" y="8717270"/>
                </a:cubicBezTo>
                <a:cubicBezTo>
                  <a:pt x="5047754" y="8709193"/>
                  <a:pt x="4997330" y="8679960"/>
                  <a:pt x="4994962" y="8693515"/>
                </a:cubicBezTo>
                <a:lnTo>
                  <a:pt x="5053628" y="8737083"/>
                </a:lnTo>
                <a:cubicBezTo>
                  <a:pt x="5114253" y="8774545"/>
                  <a:pt x="5178314" y="8817984"/>
                  <a:pt x="5232634" y="8860790"/>
                </a:cubicBezTo>
                <a:cubicBezTo>
                  <a:pt x="5182122" y="8832081"/>
                  <a:pt x="5129648" y="8797921"/>
                  <a:pt x="5075495" y="8761859"/>
                </a:cubicBezTo>
                <a:cubicBezTo>
                  <a:pt x="5021341" y="8725797"/>
                  <a:pt x="4965504" y="8687829"/>
                  <a:pt x="4908261" y="8651493"/>
                </a:cubicBezTo>
                <a:cubicBezTo>
                  <a:pt x="4855892" y="8615473"/>
                  <a:pt x="4804284" y="8576363"/>
                  <a:pt x="4753279" y="8538297"/>
                </a:cubicBezTo>
                <a:lnTo>
                  <a:pt x="4752327" y="8537627"/>
                </a:lnTo>
                <a:lnTo>
                  <a:pt x="4762044" y="8558281"/>
                </a:lnTo>
                <a:cubicBezTo>
                  <a:pt x="4827281" y="8680387"/>
                  <a:pt x="4900994" y="8802256"/>
                  <a:pt x="4986180" y="8925249"/>
                </a:cubicBezTo>
                <a:lnTo>
                  <a:pt x="5063890" y="9044486"/>
                </a:lnTo>
                <a:lnTo>
                  <a:pt x="5068218" y="9063557"/>
                </a:lnTo>
                <a:lnTo>
                  <a:pt x="5125407" y="9138864"/>
                </a:lnTo>
                <a:lnTo>
                  <a:pt x="5210266" y="9269069"/>
                </a:lnTo>
                <a:cubicBezTo>
                  <a:pt x="5282545" y="9379405"/>
                  <a:pt x="5348460" y="9484133"/>
                  <a:pt x="5396173" y="9579240"/>
                </a:cubicBezTo>
                <a:cubicBezTo>
                  <a:pt x="5216620" y="9365819"/>
                  <a:pt x="5031338" y="9106265"/>
                  <a:pt x="4847231" y="8829560"/>
                </a:cubicBezTo>
                <a:lnTo>
                  <a:pt x="4588182" y="8421974"/>
                </a:lnTo>
                <a:lnTo>
                  <a:pt x="4451324" y="8328219"/>
                </a:lnTo>
                <a:lnTo>
                  <a:pt x="4424423" y="8305472"/>
                </a:lnTo>
                <a:lnTo>
                  <a:pt x="4540471" y="8385552"/>
                </a:lnTo>
                <a:lnTo>
                  <a:pt x="4583506" y="8414619"/>
                </a:lnTo>
                <a:lnTo>
                  <a:pt x="4502316" y="8286877"/>
                </a:lnTo>
                <a:lnTo>
                  <a:pt x="4377242" y="8191243"/>
                </a:lnTo>
                <a:lnTo>
                  <a:pt x="4427256" y="8248749"/>
                </a:lnTo>
                <a:cubicBezTo>
                  <a:pt x="4399148" y="8227307"/>
                  <a:pt x="4370592" y="8202142"/>
                  <a:pt x="4341751" y="8174755"/>
                </a:cubicBezTo>
                <a:lnTo>
                  <a:pt x="4298904" y="8131859"/>
                </a:lnTo>
                <a:lnTo>
                  <a:pt x="4310783" y="8153896"/>
                </a:lnTo>
                <a:cubicBezTo>
                  <a:pt x="4309959" y="8155213"/>
                  <a:pt x="4307308" y="8154842"/>
                  <a:pt x="4302325" y="8152256"/>
                </a:cubicBezTo>
                <a:lnTo>
                  <a:pt x="4280753" y="8137918"/>
                </a:lnTo>
                <a:lnTo>
                  <a:pt x="4282150" y="8142322"/>
                </a:lnTo>
                <a:cubicBezTo>
                  <a:pt x="4276809" y="8140243"/>
                  <a:pt x="4272900" y="8138723"/>
                  <a:pt x="4270617" y="8136986"/>
                </a:cubicBezTo>
                <a:cubicBezTo>
                  <a:pt x="4268335" y="8135245"/>
                  <a:pt x="4267679" y="8133283"/>
                  <a:pt x="4268830" y="8130326"/>
                </a:cubicBezTo>
                <a:lnTo>
                  <a:pt x="4272557" y="8131157"/>
                </a:lnTo>
                <a:lnTo>
                  <a:pt x="4267825" y="8127163"/>
                </a:lnTo>
                <a:lnTo>
                  <a:pt x="4268830" y="8130326"/>
                </a:lnTo>
                <a:cubicBezTo>
                  <a:pt x="4263486" y="8128248"/>
                  <a:pt x="4259580" y="8126728"/>
                  <a:pt x="4257298" y="8124990"/>
                </a:cubicBezTo>
                <a:cubicBezTo>
                  <a:pt x="4255015" y="8123250"/>
                  <a:pt x="4254356" y="8121290"/>
                  <a:pt x="4255508" y="8118330"/>
                </a:cubicBezTo>
                <a:lnTo>
                  <a:pt x="4258021" y="8118886"/>
                </a:lnTo>
                <a:lnTo>
                  <a:pt x="4247663" y="8110147"/>
                </a:lnTo>
                <a:lnTo>
                  <a:pt x="4255508" y="8118330"/>
                </a:lnTo>
                <a:cubicBezTo>
                  <a:pt x="4246380" y="8111371"/>
                  <a:pt x="4239353" y="8106933"/>
                  <a:pt x="4233993" y="8102152"/>
                </a:cubicBezTo>
                <a:lnTo>
                  <a:pt x="4222612" y="8084072"/>
                </a:lnTo>
                <a:lnTo>
                  <a:pt x="4222127" y="8083547"/>
                </a:lnTo>
                <a:lnTo>
                  <a:pt x="4131456" y="7997400"/>
                </a:lnTo>
                <a:lnTo>
                  <a:pt x="4124916" y="7991952"/>
                </a:lnTo>
                <a:lnTo>
                  <a:pt x="4098940" y="7984354"/>
                </a:lnTo>
                <a:cubicBezTo>
                  <a:pt x="4092663" y="7975011"/>
                  <a:pt x="4088018" y="7966896"/>
                  <a:pt x="4082210" y="7958461"/>
                </a:cubicBezTo>
                <a:lnTo>
                  <a:pt x="4076047" y="7951226"/>
                </a:lnTo>
                <a:lnTo>
                  <a:pt x="4067194" y="7943851"/>
                </a:lnTo>
                <a:lnTo>
                  <a:pt x="4075138" y="7957352"/>
                </a:lnTo>
                <a:cubicBezTo>
                  <a:pt x="4075381" y="7960552"/>
                  <a:pt x="4072993" y="7961480"/>
                  <a:pt x="4069700" y="7961294"/>
                </a:cubicBezTo>
                <a:lnTo>
                  <a:pt x="4059524" y="7958730"/>
                </a:lnTo>
                <a:lnTo>
                  <a:pt x="4078994" y="7987232"/>
                </a:lnTo>
                <a:cubicBezTo>
                  <a:pt x="4089770" y="8001773"/>
                  <a:pt x="4102676" y="8018590"/>
                  <a:pt x="4115738" y="8036011"/>
                </a:cubicBezTo>
                <a:lnTo>
                  <a:pt x="4130440" y="8056446"/>
                </a:lnTo>
                <a:lnTo>
                  <a:pt x="4163263" y="8086475"/>
                </a:lnTo>
                <a:lnTo>
                  <a:pt x="4187165" y="8128256"/>
                </a:lnTo>
                <a:lnTo>
                  <a:pt x="4265229" y="8190451"/>
                </a:lnTo>
                <a:lnTo>
                  <a:pt x="4305826" y="8220006"/>
                </a:lnTo>
                <a:lnTo>
                  <a:pt x="4312106" y="8226680"/>
                </a:lnTo>
                <a:cubicBezTo>
                  <a:pt x="4334814" y="8248581"/>
                  <a:pt x="4361407" y="8271296"/>
                  <a:pt x="4381436" y="8290579"/>
                </a:cubicBezTo>
                <a:lnTo>
                  <a:pt x="4389417" y="8299235"/>
                </a:lnTo>
                <a:lnTo>
                  <a:pt x="4288970" y="8226200"/>
                </a:lnTo>
                <a:lnTo>
                  <a:pt x="4206486" y="8162027"/>
                </a:lnTo>
                <a:lnTo>
                  <a:pt x="4241956" y="8224030"/>
                </a:lnTo>
                <a:lnTo>
                  <a:pt x="4253370" y="8245480"/>
                </a:lnTo>
                <a:lnTo>
                  <a:pt x="4241746" y="8235288"/>
                </a:lnTo>
                <a:cubicBezTo>
                  <a:pt x="4224370" y="8219725"/>
                  <a:pt x="4214706" y="8211565"/>
                  <a:pt x="4210153" y="8208587"/>
                </a:cubicBezTo>
                <a:lnTo>
                  <a:pt x="4209775" y="8210411"/>
                </a:lnTo>
                <a:lnTo>
                  <a:pt x="4170694" y="8144237"/>
                </a:lnTo>
                <a:lnTo>
                  <a:pt x="4154638" y="8121690"/>
                </a:lnTo>
                <a:lnTo>
                  <a:pt x="4150263" y="8118286"/>
                </a:lnTo>
                <a:lnTo>
                  <a:pt x="4108373" y="8083792"/>
                </a:lnTo>
                <a:lnTo>
                  <a:pt x="4104876" y="8081693"/>
                </a:lnTo>
                <a:lnTo>
                  <a:pt x="4100582" y="8077371"/>
                </a:lnTo>
                <a:lnTo>
                  <a:pt x="4074476" y="8055874"/>
                </a:lnTo>
                <a:cubicBezTo>
                  <a:pt x="4050575" y="8035442"/>
                  <a:pt x="4027721" y="8015194"/>
                  <a:pt x="4004960" y="7994560"/>
                </a:cubicBezTo>
                <a:lnTo>
                  <a:pt x="3931231" y="7925990"/>
                </a:lnTo>
                <a:lnTo>
                  <a:pt x="3931119" y="7928408"/>
                </a:lnTo>
                <a:cubicBezTo>
                  <a:pt x="3932440" y="7934166"/>
                  <a:pt x="3935348" y="7942197"/>
                  <a:pt x="3940143" y="7952886"/>
                </a:cubicBezTo>
                <a:lnTo>
                  <a:pt x="3982698" y="8007613"/>
                </a:lnTo>
                <a:lnTo>
                  <a:pt x="3934935" y="7977674"/>
                </a:lnTo>
                <a:lnTo>
                  <a:pt x="3942386" y="7988514"/>
                </a:lnTo>
                <a:cubicBezTo>
                  <a:pt x="3949685" y="7998139"/>
                  <a:pt x="3954748" y="8003381"/>
                  <a:pt x="3955760" y="8001128"/>
                </a:cubicBezTo>
                <a:lnTo>
                  <a:pt x="3944468" y="8005086"/>
                </a:lnTo>
                <a:lnTo>
                  <a:pt x="4110367" y="8147397"/>
                </a:lnTo>
                <a:lnTo>
                  <a:pt x="3894153" y="7972173"/>
                </a:lnTo>
                <a:lnTo>
                  <a:pt x="3898413" y="7982469"/>
                </a:lnTo>
                <a:cubicBezTo>
                  <a:pt x="3900735" y="7990515"/>
                  <a:pt x="3895400" y="7985560"/>
                  <a:pt x="3876932" y="7958218"/>
                </a:cubicBezTo>
                <a:lnTo>
                  <a:pt x="3876932" y="7958216"/>
                </a:lnTo>
                <a:lnTo>
                  <a:pt x="3845167" y="7932472"/>
                </a:lnTo>
                <a:lnTo>
                  <a:pt x="3857028" y="7960166"/>
                </a:lnTo>
                <a:lnTo>
                  <a:pt x="3857146" y="7960557"/>
                </a:lnTo>
                <a:lnTo>
                  <a:pt x="3960666" y="8031206"/>
                </a:lnTo>
                <a:cubicBezTo>
                  <a:pt x="4035286" y="8083426"/>
                  <a:pt x="3987242" y="8065931"/>
                  <a:pt x="3938437" y="8042685"/>
                </a:cubicBezTo>
                <a:lnTo>
                  <a:pt x="3908484" y="8027362"/>
                </a:lnTo>
                <a:lnTo>
                  <a:pt x="3929618" y="8050450"/>
                </a:lnTo>
                <a:lnTo>
                  <a:pt x="3981623" y="8109282"/>
                </a:lnTo>
                <a:lnTo>
                  <a:pt x="3961319" y="8096480"/>
                </a:lnTo>
                <a:lnTo>
                  <a:pt x="3810580" y="8009320"/>
                </a:lnTo>
                <a:lnTo>
                  <a:pt x="3802474" y="8003168"/>
                </a:lnTo>
                <a:lnTo>
                  <a:pt x="3808242" y="8019411"/>
                </a:lnTo>
                <a:lnTo>
                  <a:pt x="3832005" y="8036510"/>
                </a:lnTo>
                <a:lnTo>
                  <a:pt x="3810010" y="8024402"/>
                </a:lnTo>
                <a:lnTo>
                  <a:pt x="3818460" y="8048202"/>
                </a:lnTo>
                <a:lnTo>
                  <a:pt x="3820778" y="8049675"/>
                </a:lnTo>
                <a:cubicBezTo>
                  <a:pt x="3854188" y="8072178"/>
                  <a:pt x="3883173" y="8095418"/>
                  <a:pt x="3865496" y="8098366"/>
                </a:cubicBezTo>
                <a:lnTo>
                  <a:pt x="3840661" y="8085130"/>
                </a:lnTo>
                <a:lnTo>
                  <a:pt x="3854551" y="8107445"/>
                </a:lnTo>
                <a:lnTo>
                  <a:pt x="3889861" y="8166832"/>
                </a:lnTo>
                <a:lnTo>
                  <a:pt x="3976237" y="8219934"/>
                </a:lnTo>
                <a:cubicBezTo>
                  <a:pt x="4034720" y="8256282"/>
                  <a:pt x="4096821" y="8294947"/>
                  <a:pt x="4171989" y="8340842"/>
                </a:cubicBezTo>
                <a:cubicBezTo>
                  <a:pt x="4171989" y="8340842"/>
                  <a:pt x="4173733" y="8341560"/>
                  <a:pt x="4176750" y="8342866"/>
                </a:cubicBezTo>
                <a:lnTo>
                  <a:pt x="4177999" y="8343426"/>
                </a:lnTo>
                <a:lnTo>
                  <a:pt x="4161832" y="8329213"/>
                </a:lnTo>
                <a:cubicBezTo>
                  <a:pt x="4116284" y="8283594"/>
                  <a:pt x="4063871" y="8218854"/>
                  <a:pt x="4040988" y="8199832"/>
                </a:cubicBezTo>
                <a:lnTo>
                  <a:pt x="3925893" y="8100853"/>
                </a:lnTo>
                <a:lnTo>
                  <a:pt x="4033966" y="8167821"/>
                </a:lnTo>
                <a:lnTo>
                  <a:pt x="4044745" y="8179853"/>
                </a:lnTo>
                <a:cubicBezTo>
                  <a:pt x="4065748" y="8202563"/>
                  <a:pt x="4090255" y="8228154"/>
                  <a:pt x="4122170" y="8260098"/>
                </a:cubicBezTo>
                <a:cubicBezTo>
                  <a:pt x="4129609" y="8269763"/>
                  <a:pt x="4175992" y="8315710"/>
                  <a:pt x="4203058" y="8346400"/>
                </a:cubicBezTo>
                <a:lnTo>
                  <a:pt x="4214807" y="8361470"/>
                </a:lnTo>
                <a:lnTo>
                  <a:pt x="4225294" y="8366810"/>
                </a:lnTo>
                <a:cubicBezTo>
                  <a:pt x="4250663" y="8381269"/>
                  <a:pt x="4273473" y="8398683"/>
                  <a:pt x="4263230" y="8410497"/>
                </a:cubicBezTo>
                <a:cubicBezTo>
                  <a:pt x="4244458" y="8415870"/>
                  <a:pt x="4100021" y="8311538"/>
                  <a:pt x="4092005" y="8310179"/>
                </a:cubicBezTo>
                <a:lnTo>
                  <a:pt x="3913050" y="8205824"/>
                </a:lnTo>
                <a:lnTo>
                  <a:pt x="3923580" y="8223536"/>
                </a:lnTo>
                <a:lnTo>
                  <a:pt x="3937448" y="8249746"/>
                </a:lnTo>
                <a:lnTo>
                  <a:pt x="4072588" y="8329531"/>
                </a:lnTo>
                <a:cubicBezTo>
                  <a:pt x="4164376" y="8383766"/>
                  <a:pt x="4260967" y="8440064"/>
                  <a:pt x="4365240" y="8497661"/>
                </a:cubicBezTo>
                <a:cubicBezTo>
                  <a:pt x="4365240" y="8497661"/>
                  <a:pt x="4474146" y="8560325"/>
                  <a:pt x="4448696" y="8564571"/>
                </a:cubicBezTo>
                <a:lnTo>
                  <a:pt x="4418624" y="8548544"/>
                </a:lnTo>
                <a:lnTo>
                  <a:pt x="4383593" y="8516126"/>
                </a:lnTo>
                <a:cubicBezTo>
                  <a:pt x="4369461" y="8503865"/>
                  <a:pt x="4357605" y="8494784"/>
                  <a:pt x="4351023" y="8492435"/>
                </a:cubicBezTo>
                <a:lnTo>
                  <a:pt x="4350103" y="8508243"/>
                </a:lnTo>
                <a:lnTo>
                  <a:pt x="4339789" y="8501909"/>
                </a:lnTo>
                <a:cubicBezTo>
                  <a:pt x="4355813" y="8504622"/>
                  <a:pt x="4233626" y="8431153"/>
                  <a:pt x="4229164" y="8457497"/>
                </a:cubicBezTo>
                <a:cubicBezTo>
                  <a:pt x="4227754" y="8465814"/>
                  <a:pt x="4351353" y="8530965"/>
                  <a:pt x="4375319" y="8543581"/>
                </a:cubicBezTo>
                <a:lnTo>
                  <a:pt x="4384313" y="8549198"/>
                </a:lnTo>
                <a:lnTo>
                  <a:pt x="4385262" y="8550307"/>
                </a:lnTo>
                <a:lnTo>
                  <a:pt x="4409469" y="8573573"/>
                </a:lnTo>
                <a:lnTo>
                  <a:pt x="4196556" y="8458387"/>
                </a:lnTo>
                <a:lnTo>
                  <a:pt x="3983996" y="8337701"/>
                </a:lnTo>
                <a:lnTo>
                  <a:pt x="3985858" y="8341222"/>
                </a:lnTo>
                <a:lnTo>
                  <a:pt x="3982984" y="8337130"/>
                </a:lnTo>
                <a:lnTo>
                  <a:pt x="3868976" y="8272397"/>
                </a:lnTo>
                <a:cubicBezTo>
                  <a:pt x="3868976" y="8272397"/>
                  <a:pt x="3867759" y="8269962"/>
                  <a:pt x="3865636" y="8266526"/>
                </a:cubicBezTo>
                <a:lnTo>
                  <a:pt x="3863202" y="8263232"/>
                </a:lnTo>
                <a:lnTo>
                  <a:pt x="3874333" y="8284914"/>
                </a:lnTo>
                <a:lnTo>
                  <a:pt x="3991460" y="8357603"/>
                </a:lnTo>
                <a:lnTo>
                  <a:pt x="3985858" y="8341222"/>
                </a:lnTo>
                <a:lnTo>
                  <a:pt x="4001386" y="8363766"/>
                </a:lnTo>
                <a:lnTo>
                  <a:pt x="4008916" y="8368438"/>
                </a:lnTo>
                <a:cubicBezTo>
                  <a:pt x="4157292" y="8455480"/>
                  <a:pt x="4320725" y="8541465"/>
                  <a:pt x="4444970" y="8635251"/>
                </a:cubicBezTo>
                <a:cubicBezTo>
                  <a:pt x="4297234" y="8570646"/>
                  <a:pt x="4132064" y="8462973"/>
                  <a:pt x="3969612" y="8364384"/>
                </a:cubicBezTo>
                <a:lnTo>
                  <a:pt x="3891906" y="8319144"/>
                </a:lnTo>
                <a:lnTo>
                  <a:pt x="3912589" y="8359429"/>
                </a:lnTo>
                <a:lnTo>
                  <a:pt x="3947352" y="8379450"/>
                </a:lnTo>
                <a:cubicBezTo>
                  <a:pt x="3994698" y="8408149"/>
                  <a:pt x="4040865" y="8437718"/>
                  <a:pt x="4083298" y="8467013"/>
                </a:cubicBezTo>
                <a:lnTo>
                  <a:pt x="3921532" y="8376851"/>
                </a:lnTo>
                <a:lnTo>
                  <a:pt x="3969481" y="8470248"/>
                </a:lnTo>
                <a:lnTo>
                  <a:pt x="3995831" y="8484355"/>
                </a:lnTo>
                <a:lnTo>
                  <a:pt x="4160215" y="8646486"/>
                </a:lnTo>
                <a:lnTo>
                  <a:pt x="4184570" y="8671976"/>
                </a:lnTo>
                <a:lnTo>
                  <a:pt x="4163752" y="8661329"/>
                </a:lnTo>
                <a:cubicBezTo>
                  <a:pt x="4132519" y="8644985"/>
                  <a:pt x="4115316" y="8636542"/>
                  <a:pt x="4107512" y="8633705"/>
                </a:cubicBezTo>
                <a:lnTo>
                  <a:pt x="4107570" y="8636192"/>
                </a:lnTo>
                <a:lnTo>
                  <a:pt x="4026665" y="8558480"/>
                </a:lnTo>
                <a:lnTo>
                  <a:pt x="4008263" y="8543462"/>
                </a:lnTo>
                <a:lnTo>
                  <a:pt x="4016964" y="8557995"/>
                </a:lnTo>
                <a:cubicBezTo>
                  <a:pt x="4068824" y="8635275"/>
                  <a:pt x="4196525" y="8781597"/>
                  <a:pt x="4227261" y="8869345"/>
                </a:cubicBezTo>
                <a:cubicBezTo>
                  <a:pt x="4267049" y="9007109"/>
                  <a:pt x="4092024" y="8723637"/>
                  <a:pt x="4065847" y="8695440"/>
                </a:cubicBezTo>
                <a:cubicBezTo>
                  <a:pt x="4001018" y="8595627"/>
                  <a:pt x="3953741" y="8530176"/>
                  <a:pt x="3909282" y="8471888"/>
                </a:cubicBezTo>
                <a:lnTo>
                  <a:pt x="3889719" y="8446713"/>
                </a:lnTo>
                <a:lnTo>
                  <a:pt x="3847485" y="8412246"/>
                </a:lnTo>
                <a:lnTo>
                  <a:pt x="3813612" y="8377021"/>
                </a:lnTo>
                <a:lnTo>
                  <a:pt x="3856677" y="8404200"/>
                </a:lnTo>
                <a:lnTo>
                  <a:pt x="3842864" y="8386424"/>
                </a:lnTo>
                <a:cubicBezTo>
                  <a:pt x="3820197" y="8357461"/>
                  <a:pt x="3796396" y="8326885"/>
                  <a:pt x="3769612" y="8291298"/>
                </a:cubicBezTo>
                <a:lnTo>
                  <a:pt x="3768463" y="8289736"/>
                </a:lnTo>
                <a:lnTo>
                  <a:pt x="3753810" y="8281192"/>
                </a:lnTo>
                <a:lnTo>
                  <a:pt x="3783684" y="8346136"/>
                </a:lnTo>
                <a:cubicBezTo>
                  <a:pt x="3834970" y="8441997"/>
                  <a:pt x="3897890" y="8526915"/>
                  <a:pt x="3941021" y="8628553"/>
                </a:cubicBezTo>
                <a:lnTo>
                  <a:pt x="3951773" y="8651104"/>
                </a:lnTo>
                <a:lnTo>
                  <a:pt x="3950640" y="8650185"/>
                </a:lnTo>
                <a:cubicBezTo>
                  <a:pt x="3933212" y="8636589"/>
                  <a:pt x="3885738" y="8576099"/>
                  <a:pt x="3857616" y="8558342"/>
                </a:cubicBezTo>
                <a:cubicBezTo>
                  <a:pt x="3818805" y="8536429"/>
                  <a:pt x="3896703" y="8608757"/>
                  <a:pt x="3904266" y="8618517"/>
                </a:cubicBezTo>
                <a:cubicBezTo>
                  <a:pt x="3922506" y="8636117"/>
                  <a:pt x="3936516" y="8650299"/>
                  <a:pt x="3948522" y="8662937"/>
                </a:cubicBezTo>
                <a:lnTo>
                  <a:pt x="3967055" y="8683155"/>
                </a:lnTo>
                <a:lnTo>
                  <a:pt x="4006485" y="8765859"/>
                </a:lnTo>
                <a:lnTo>
                  <a:pt x="3999480" y="8767998"/>
                </a:lnTo>
                <a:cubicBezTo>
                  <a:pt x="4000057" y="8766518"/>
                  <a:pt x="4002951" y="8769421"/>
                  <a:pt x="4007124" y="8774893"/>
                </a:cubicBezTo>
                <a:lnTo>
                  <a:pt x="4019184" y="8792496"/>
                </a:lnTo>
                <a:lnTo>
                  <a:pt x="4048658" y="8854309"/>
                </a:lnTo>
                <a:lnTo>
                  <a:pt x="4031274" y="8837158"/>
                </a:lnTo>
                <a:cubicBezTo>
                  <a:pt x="4033959" y="8830251"/>
                  <a:pt x="4036263" y="8824331"/>
                  <a:pt x="4020586" y="8833000"/>
                </a:cubicBezTo>
                <a:cubicBezTo>
                  <a:pt x="4020586" y="8833000"/>
                  <a:pt x="4025519" y="8834917"/>
                  <a:pt x="4031274" y="8837158"/>
                </a:cubicBezTo>
                <a:lnTo>
                  <a:pt x="4019008" y="8849000"/>
                </a:lnTo>
                <a:lnTo>
                  <a:pt x="3981357" y="8789545"/>
                </a:lnTo>
                <a:cubicBezTo>
                  <a:pt x="3979712" y="8767657"/>
                  <a:pt x="3969196" y="8749573"/>
                  <a:pt x="3953741" y="8736939"/>
                </a:cubicBezTo>
                <a:cubicBezTo>
                  <a:pt x="3950381" y="8753157"/>
                  <a:pt x="3961024" y="8772923"/>
                  <a:pt x="3981357" y="8789545"/>
                </a:cubicBezTo>
                <a:lnTo>
                  <a:pt x="4010818" y="8856203"/>
                </a:lnTo>
                <a:lnTo>
                  <a:pt x="3981754" y="8831523"/>
                </a:lnTo>
                <a:lnTo>
                  <a:pt x="3968745" y="8821750"/>
                </a:lnTo>
                <a:lnTo>
                  <a:pt x="3861461" y="8617446"/>
                </a:lnTo>
                <a:cubicBezTo>
                  <a:pt x="3825522" y="8551221"/>
                  <a:pt x="3788842" y="8485629"/>
                  <a:pt x="3750751" y="8420781"/>
                </a:cubicBezTo>
                <a:lnTo>
                  <a:pt x="3679316" y="8305586"/>
                </a:lnTo>
                <a:lnTo>
                  <a:pt x="3666237" y="8297366"/>
                </a:lnTo>
                <a:lnTo>
                  <a:pt x="3666853" y="8298712"/>
                </a:lnTo>
                <a:lnTo>
                  <a:pt x="3664589" y="8311317"/>
                </a:lnTo>
                <a:lnTo>
                  <a:pt x="3683418" y="8340720"/>
                </a:lnTo>
                <a:cubicBezTo>
                  <a:pt x="3701485" y="8369120"/>
                  <a:pt x="3717904" y="8397163"/>
                  <a:pt x="3722269" y="8419696"/>
                </a:cubicBezTo>
                <a:cubicBezTo>
                  <a:pt x="3723028" y="8429798"/>
                  <a:pt x="3714100" y="8443043"/>
                  <a:pt x="3718978" y="8447035"/>
                </a:cubicBezTo>
                <a:cubicBezTo>
                  <a:pt x="3731071" y="8475883"/>
                  <a:pt x="3783088" y="8548433"/>
                  <a:pt x="3791057" y="8583400"/>
                </a:cubicBezTo>
                <a:cubicBezTo>
                  <a:pt x="3796823" y="8599176"/>
                  <a:pt x="3784456" y="8617515"/>
                  <a:pt x="3784456" y="8617515"/>
                </a:cubicBezTo>
                <a:cubicBezTo>
                  <a:pt x="3784456" y="8617515"/>
                  <a:pt x="3785698" y="8621294"/>
                  <a:pt x="3788255" y="8626152"/>
                </a:cubicBezTo>
                <a:lnTo>
                  <a:pt x="3793412" y="8632798"/>
                </a:lnTo>
                <a:lnTo>
                  <a:pt x="3798159" y="8644830"/>
                </a:lnTo>
                <a:lnTo>
                  <a:pt x="3796986" y="8647118"/>
                </a:lnTo>
                <a:cubicBezTo>
                  <a:pt x="3797080" y="8648381"/>
                  <a:pt x="3798300" y="8649376"/>
                  <a:pt x="3800741" y="8651373"/>
                </a:cubicBezTo>
                <a:lnTo>
                  <a:pt x="3798159" y="8644830"/>
                </a:lnTo>
                <a:lnTo>
                  <a:pt x="3799983" y="8641269"/>
                </a:lnTo>
                <a:cubicBezTo>
                  <a:pt x="3801500" y="8661475"/>
                  <a:pt x="3807898" y="8685670"/>
                  <a:pt x="3807898" y="8685670"/>
                </a:cubicBezTo>
                <a:cubicBezTo>
                  <a:pt x="3789965" y="8701040"/>
                  <a:pt x="3772364" y="8588664"/>
                  <a:pt x="3730938" y="8545317"/>
                </a:cubicBezTo>
                <a:cubicBezTo>
                  <a:pt x="3726060" y="8541325"/>
                  <a:pt x="3706485" y="8534808"/>
                  <a:pt x="3701605" y="8530817"/>
                </a:cubicBezTo>
                <a:cubicBezTo>
                  <a:pt x="3675632" y="8500101"/>
                  <a:pt x="3648777" y="8457600"/>
                  <a:pt x="3617167" y="8412793"/>
                </a:cubicBezTo>
                <a:cubicBezTo>
                  <a:pt x="3605831" y="8394048"/>
                  <a:pt x="3518228" y="8233928"/>
                  <a:pt x="3513349" y="8229938"/>
                </a:cubicBezTo>
                <a:cubicBezTo>
                  <a:pt x="3504346" y="8232062"/>
                  <a:pt x="3501815" y="8269502"/>
                  <a:pt x="3503386" y="8280269"/>
                </a:cubicBezTo>
                <a:cubicBezTo>
                  <a:pt x="3509026" y="8294363"/>
                  <a:pt x="3574704" y="8406529"/>
                  <a:pt x="3526069" y="8338326"/>
                </a:cubicBezTo>
                <a:cubicBezTo>
                  <a:pt x="3500063" y="8302050"/>
                  <a:pt x="3507346" y="8320251"/>
                  <a:pt x="3522548" y="8349866"/>
                </a:cubicBezTo>
                <a:lnTo>
                  <a:pt x="3535138" y="8373302"/>
                </a:lnTo>
                <a:lnTo>
                  <a:pt x="3545541" y="8385094"/>
                </a:lnTo>
                <a:cubicBezTo>
                  <a:pt x="3564775" y="8407630"/>
                  <a:pt x="3573834" y="8420416"/>
                  <a:pt x="3561341" y="8412405"/>
                </a:cubicBezTo>
                <a:lnTo>
                  <a:pt x="3552573" y="8405406"/>
                </a:lnTo>
                <a:lnTo>
                  <a:pt x="3559407" y="8417590"/>
                </a:lnTo>
                <a:cubicBezTo>
                  <a:pt x="3562610" y="8423216"/>
                  <a:pt x="3565117" y="8427539"/>
                  <a:pt x="3566533" y="8429880"/>
                </a:cubicBezTo>
                <a:cubicBezTo>
                  <a:pt x="3594153" y="8482486"/>
                  <a:pt x="3616762" y="8529416"/>
                  <a:pt x="3627280" y="8547499"/>
                </a:cubicBezTo>
                <a:cubicBezTo>
                  <a:pt x="3653836" y="8601209"/>
                  <a:pt x="3679884" y="8652632"/>
                  <a:pt x="3705514" y="8702598"/>
                </a:cubicBezTo>
                <a:lnTo>
                  <a:pt x="3744429" y="8777833"/>
                </a:lnTo>
                <a:lnTo>
                  <a:pt x="3754176" y="8787213"/>
                </a:lnTo>
                <a:cubicBezTo>
                  <a:pt x="3776487" y="8810171"/>
                  <a:pt x="3798024" y="8834358"/>
                  <a:pt x="3818420" y="8860846"/>
                </a:cubicBezTo>
                <a:lnTo>
                  <a:pt x="3765853" y="8819248"/>
                </a:lnTo>
                <a:lnTo>
                  <a:pt x="3781229" y="8848974"/>
                </a:lnTo>
                <a:lnTo>
                  <a:pt x="3791464" y="8869078"/>
                </a:lnTo>
                <a:lnTo>
                  <a:pt x="3771431" y="8855331"/>
                </a:lnTo>
                <a:lnTo>
                  <a:pt x="3764065" y="8851206"/>
                </a:lnTo>
                <a:lnTo>
                  <a:pt x="3731277" y="8791624"/>
                </a:lnTo>
                <a:lnTo>
                  <a:pt x="3660530" y="8730377"/>
                </a:lnTo>
                <a:cubicBezTo>
                  <a:pt x="3636300" y="8709013"/>
                  <a:pt x="3612097" y="8687600"/>
                  <a:pt x="3586375" y="8665787"/>
                </a:cubicBezTo>
                <a:lnTo>
                  <a:pt x="3521756" y="8613760"/>
                </a:lnTo>
                <a:lnTo>
                  <a:pt x="3522559" y="8615584"/>
                </a:lnTo>
                <a:cubicBezTo>
                  <a:pt x="3530040" y="8635134"/>
                  <a:pt x="3530829" y="8645657"/>
                  <a:pt x="3509738" y="8618931"/>
                </a:cubicBezTo>
                <a:lnTo>
                  <a:pt x="3494304" y="8592904"/>
                </a:lnTo>
                <a:lnTo>
                  <a:pt x="3473501" y="8579088"/>
                </a:lnTo>
                <a:cubicBezTo>
                  <a:pt x="3462712" y="8570369"/>
                  <a:pt x="3450999" y="8559649"/>
                  <a:pt x="3438289" y="8547377"/>
                </a:cubicBezTo>
                <a:lnTo>
                  <a:pt x="3398224" y="8507352"/>
                </a:lnTo>
                <a:lnTo>
                  <a:pt x="3432021" y="8571401"/>
                </a:lnTo>
                <a:lnTo>
                  <a:pt x="3444170" y="8596581"/>
                </a:lnTo>
                <a:lnTo>
                  <a:pt x="3440113" y="8592416"/>
                </a:lnTo>
                <a:lnTo>
                  <a:pt x="3406346" y="8558005"/>
                </a:lnTo>
                <a:lnTo>
                  <a:pt x="3372338" y="8497121"/>
                </a:lnTo>
                <a:lnTo>
                  <a:pt x="3358162" y="8468296"/>
                </a:lnTo>
                <a:lnTo>
                  <a:pt x="3337068" y="8482307"/>
                </a:lnTo>
                <a:lnTo>
                  <a:pt x="3340072" y="8489713"/>
                </a:lnTo>
                <a:lnTo>
                  <a:pt x="3334637" y="8483923"/>
                </a:lnTo>
                <a:lnTo>
                  <a:pt x="3328549" y="8487963"/>
                </a:lnTo>
                <a:lnTo>
                  <a:pt x="3324653" y="8488653"/>
                </a:lnTo>
                <a:lnTo>
                  <a:pt x="3347344" y="8514121"/>
                </a:lnTo>
                <a:cubicBezTo>
                  <a:pt x="3351930" y="8527214"/>
                  <a:pt x="3343144" y="8546720"/>
                  <a:pt x="3343144" y="8546720"/>
                </a:cubicBezTo>
                <a:cubicBezTo>
                  <a:pt x="3375624" y="8594861"/>
                  <a:pt x="3424860" y="8629080"/>
                  <a:pt x="3464778" y="8660713"/>
                </a:cubicBezTo>
                <a:cubicBezTo>
                  <a:pt x="3492668" y="8695760"/>
                  <a:pt x="3577904" y="8747022"/>
                  <a:pt x="3573709" y="8779622"/>
                </a:cubicBezTo>
                <a:cubicBezTo>
                  <a:pt x="3569506" y="8812219"/>
                  <a:pt x="3523178" y="8721121"/>
                  <a:pt x="3537706" y="8762579"/>
                </a:cubicBezTo>
                <a:cubicBezTo>
                  <a:pt x="3556815" y="8817133"/>
                  <a:pt x="3651080" y="8918176"/>
                  <a:pt x="3529448" y="8804182"/>
                </a:cubicBezTo>
                <a:cubicBezTo>
                  <a:pt x="3435716" y="8725235"/>
                  <a:pt x="3403911" y="8675595"/>
                  <a:pt x="3286724" y="8598289"/>
                </a:cubicBezTo>
                <a:cubicBezTo>
                  <a:pt x="3297618" y="8629387"/>
                  <a:pt x="3376197" y="8710945"/>
                  <a:pt x="3426575" y="8764565"/>
                </a:cubicBezTo>
                <a:lnTo>
                  <a:pt x="3432837" y="8771496"/>
                </a:lnTo>
                <a:lnTo>
                  <a:pt x="3414812" y="8761923"/>
                </a:lnTo>
                <a:lnTo>
                  <a:pt x="3415888" y="8762752"/>
                </a:lnTo>
                <a:cubicBezTo>
                  <a:pt x="3427401" y="8771949"/>
                  <a:pt x="3445868" y="8787901"/>
                  <a:pt x="3453088" y="8800824"/>
                </a:cubicBezTo>
                <a:lnTo>
                  <a:pt x="3453092" y="8801302"/>
                </a:lnTo>
                <a:lnTo>
                  <a:pt x="3465537" y="8809446"/>
                </a:lnTo>
                <a:lnTo>
                  <a:pt x="3479293" y="8840513"/>
                </a:lnTo>
                <a:cubicBezTo>
                  <a:pt x="3480712" y="8855184"/>
                  <a:pt x="3445236" y="8817569"/>
                  <a:pt x="3415300" y="8793848"/>
                </a:cubicBezTo>
                <a:lnTo>
                  <a:pt x="3473746" y="8862371"/>
                </a:lnTo>
                <a:lnTo>
                  <a:pt x="3504296" y="8892246"/>
                </a:lnTo>
                <a:cubicBezTo>
                  <a:pt x="3504296" y="8892246"/>
                  <a:pt x="3537844" y="8925104"/>
                  <a:pt x="3547402" y="8941600"/>
                </a:cubicBezTo>
                <a:lnTo>
                  <a:pt x="3547316" y="8942995"/>
                </a:lnTo>
                <a:lnTo>
                  <a:pt x="3631042" y="9024739"/>
                </a:lnTo>
                <a:cubicBezTo>
                  <a:pt x="3707159" y="9096257"/>
                  <a:pt x="3783778" y="9166649"/>
                  <a:pt x="3849826" y="9248880"/>
                </a:cubicBezTo>
                <a:lnTo>
                  <a:pt x="3873567" y="9275961"/>
                </a:lnTo>
                <a:lnTo>
                  <a:pt x="3871568" y="9275022"/>
                </a:lnTo>
                <a:cubicBezTo>
                  <a:pt x="3840925" y="9261275"/>
                  <a:pt x="3749455" y="9193008"/>
                  <a:pt x="3701448" y="9176318"/>
                </a:cubicBezTo>
                <a:cubicBezTo>
                  <a:pt x="3636082" y="9156688"/>
                  <a:pt x="3776973" y="9233325"/>
                  <a:pt x="3791588" y="9244358"/>
                </a:cubicBezTo>
                <a:cubicBezTo>
                  <a:pt x="3824807" y="9263179"/>
                  <a:pt x="3850544" y="9278502"/>
                  <a:pt x="3872770" y="9292277"/>
                </a:cubicBezTo>
                <a:lnTo>
                  <a:pt x="3907317" y="9314464"/>
                </a:lnTo>
                <a:lnTo>
                  <a:pt x="3994402" y="9413806"/>
                </a:lnTo>
                <a:lnTo>
                  <a:pt x="3984688" y="9418269"/>
                </a:lnTo>
                <a:cubicBezTo>
                  <a:pt x="3985039" y="9416189"/>
                  <a:pt x="3990349" y="9419317"/>
                  <a:pt x="3998439" y="9425523"/>
                </a:cubicBezTo>
                <a:lnTo>
                  <a:pt x="4022445" y="9445801"/>
                </a:lnTo>
                <a:lnTo>
                  <a:pt x="4087533" y="9520049"/>
                </a:lnTo>
                <a:lnTo>
                  <a:pt x="4055743" y="9501616"/>
                </a:lnTo>
                <a:cubicBezTo>
                  <a:pt x="4057388" y="9491910"/>
                  <a:pt x="4058796" y="9483593"/>
                  <a:pt x="4038384" y="9498675"/>
                </a:cubicBezTo>
                <a:cubicBezTo>
                  <a:pt x="4038384" y="9498675"/>
                  <a:pt x="4046397" y="9500033"/>
                  <a:pt x="4055743" y="9501616"/>
                </a:cubicBezTo>
                <a:lnTo>
                  <a:pt x="4041504" y="9520067"/>
                </a:lnTo>
                <a:lnTo>
                  <a:pt x="3965031" y="9450846"/>
                </a:lnTo>
                <a:cubicBezTo>
                  <a:pt x="3955092" y="9422480"/>
                  <a:pt x="3933226" y="9401211"/>
                  <a:pt x="3905860" y="9388256"/>
                </a:cubicBezTo>
                <a:cubicBezTo>
                  <a:pt x="3905860" y="9388256"/>
                  <a:pt x="3906124" y="9386221"/>
                  <a:pt x="3906452" y="9383672"/>
                </a:cubicBezTo>
                <a:lnTo>
                  <a:pt x="3906508" y="9383232"/>
                </a:lnTo>
                <a:lnTo>
                  <a:pt x="3907434" y="9376032"/>
                </a:lnTo>
                <a:cubicBezTo>
                  <a:pt x="3907698" y="9373995"/>
                  <a:pt x="3907829" y="9372976"/>
                  <a:pt x="3907631" y="9374504"/>
                </a:cubicBezTo>
                <a:lnTo>
                  <a:pt x="3906508" y="9383232"/>
                </a:lnTo>
                <a:lnTo>
                  <a:pt x="3905860" y="9388256"/>
                </a:lnTo>
                <a:cubicBezTo>
                  <a:pt x="3906394" y="9410353"/>
                  <a:pt x="3929028" y="9433806"/>
                  <a:pt x="3965031" y="9450846"/>
                </a:cubicBezTo>
                <a:lnTo>
                  <a:pt x="4031756" y="9531461"/>
                </a:lnTo>
                <a:lnTo>
                  <a:pt x="3979975" y="9505893"/>
                </a:lnTo>
                <a:lnTo>
                  <a:pt x="3957239" y="9496126"/>
                </a:lnTo>
                <a:lnTo>
                  <a:pt x="3727392" y="9253053"/>
                </a:lnTo>
                <a:cubicBezTo>
                  <a:pt x="3574916" y="9096016"/>
                  <a:pt x="3418892" y="8942992"/>
                  <a:pt x="3251628" y="8796478"/>
                </a:cubicBezTo>
                <a:cubicBezTo>
                  <a:pt x="3227666" y="8776945"/>
                  <a:pt x="3150759" y="8687305"/>
                  <a:pt x="3098839" y="8645838"/>
                </a:cubicBezTo>
                <a:lnTo>
                  <a:pt x="3093801" y="8642373"/>
                </a:lnTo>
                <a:lnTo>
                  <a:pt x="3175159" y="8758025"/>
                </a:lnTo>
                <a:lnTo>
                  <a:pt x="3266828" y="8836438"/>
                </a:lnTo>
                <a:cubicBezTo>
                  <a:pt x="3315919" y="8894257"/>
                  <a:pt x="3423788" y="8968971"/>
                  <a:pt x="3452216" y="9026112"/>
                </a:cubicBezTo>
                <a:lnTo>
                  <a:pt x="3452273" y="9027928"/>
                </a:lnTo>
                <a:lnTo>
                  <a:pt x="3182209" y="8768046"/>
                </a:lnTo>
                <a:lnTo>
                  <a:pt x="3265296" y="8886158"/>
                </a:lnTo>
                <a:lnTo>
                  <a:pt x="3261021" y="8910369"/>
                </a:lnTo>
                <a:lnTo>
                  <a:pt x="3229061" y="8929915"/>
                </a:lnTo>
                <a:lnTo>
                  <a:pt x="3157359" y="8832960"/>
                </a:lnTo>
                <a:cubicBezTo>
                  <a:pt x="3091554" y="8744262"/>
                  <a:pt x="3023232" y="8658171"/>
                  <a:pt x="2943597" y="8579869"/>
                </a:cubicBezTo>
                <a:cubicBezTo>
                  <a:pt x="2941359" y="8561849"/>
                  <a:pt x="2937660" y="8545374"/>
                  <a:pt x="2932652" y="8530731"/>
                </a:cubicBezTo>
                <a:lnTo>
                  <a:pt x="2930000" y="8525347"/>
                </a:lnTo>
                <a:lnTo>
                  <a:pt x="2858752" y="8456789"/>
                </a:lnTo>
                <a:lnTo>
                  <a:pt x="2856410" y="8455966"/>
                </a:lnTo>
                <a:lnTo>
                  <a:pt x="2833809" y="8456902"/>
                </a:lnTo>
                <a:lnTo>
                  <a:pt x="2826277" y="8457216"/>
                </a:lnTo>
                <a:cubicBezTo>
                  <a:pt x="2822928" y="8457353"/>
                  <a:pt x="2825159" y="8457261"/>
                  <a:pt x="2829625" y="8457078"/>
                </a:cubicBezTo>
                <a:lnTo>
                  <a:pt x="2833809" y="8456902"/>
                </a:lnTo>
                <a:lnTo>
                  <a:pt x="2846365" y="8456384"/>
                </a:lnTo>
                <a:cubicBezTo>
                  <a:pt x="2851944" y="8456150"/>
                  <a:pt x="2856410" y="8455966"/>
                  <a:pt x="2856410" y="8455966"/>
                </a:cubicBezTo>
                <a:cubicBezTo>
                  <a:pt x="2863212" y="8510749"/>
                  <a:pt x="2891540" y="8556248"/>
                  <a:pt x="2943597" y="8579869"/>
                </a:cubicBezTo>
                <a:cubicBezTo>
                  <a:pt x="2982586" y="8665576"/>
                  <a:pt x="3028282" y="8744469"/>
                  <a:pt x="3077396" y="8819931"/>
                </a:cubicBezTo>
                <a:lnTo>
                  <a:pt x="3191504" y="8982305"/>
                </a:lnTo>
                <a:lnTo>
                  <a:pt x="3152056" y="8993037"/>
                </a:lnTo>
                <a:lnTo>
                  <a:pt x="3128309" y="8994088"/>
                </a:lnTo>
                <a:lnTo>
                  <a:pt x="3064223" y="8912118"/>
                </a:lnTo>
                <a:cubicBezTo>
                  <a:pt x="2916975" y="8715397"/>
                  <a:pt x="2769728" y="8518672"/>
                  <a:pt x="2605986" y="8326026"/>
                </a:cubicBezTo>
                <a:cubicBezTo>
                  <a:pt x="2559775" y="8273432"/>
                  <a:pt x="2518157" y="8218232"/>
                  <a:pt x="2479264" y="8161448"/>
                </a:cubicBezTo>
                <a:lnTo>
                  <a:pt x="2396805" y="8031382"/>
                </a:lnTo>
                <a:lnTo>
                  <a:pt x="2362365" y="8011875"/>
                </a:lnTo>
                <a:cubicBezTo>
                  <a:pt x="2261373" y="7948328"/>
                  <a:pt x="2153898" y="7865669"/>
                  <a:pt x="2052044" y="7802731"/>
                </a:cubicBezTo>
                <a:cubicBezTo>
                  <a:pt x="2047376" y="7798693"/>
                  <a:pt x="2032439" y="7789365"/>
                  <a:pt x="2018368" y="7782742"/>
                </a:cubicBezTo>
                <a:lnTo>
                  <a:pt x="2013276" y="7780898"/>
                </a:lnTo>
                <a:lnTo>
                  <a:pt x="2014709" y="7782488"/>
                </a:lnTo>
                <a:lnTo>
                  <a:pt x="2021159" y="7789874"/>
                </a:lnTo>
                <a:lnTo>
                  <a:pt x="2002189" y="7776877"/>
                </a:lnTo>
                <a:lnTo>
                  <a:pt x="1999311" y="7775834"/>
                </a:lnTo>
                <a:cubicBezTo>
                  <a:pt x="1994104" y="7774872"/>
                  <a:pt x="1990511" y="7775587"/>
                  <a:pt x="1989916" y="7778976"/>
                </a:cubicBezTo>
                <a:lnTo>
                  <a:pt x="2048580" y="7822544"/>
                </a:lnTo>
                <a:cubicBezTo>
                  <a:pt x="2109208" y="7860006"/>
                  <a:pt x="2173271" y="7903445"/>
                  <a:pt x="2227589" y="7946250"/>
                </a:cubicBezTo>
                <a:cubicBezTo>
                  <a:pt x="2177077" y="7917544"/>
                  <a:pt x="2124600" y="7883386"/>
                  <a:pt x="2070448" y="7847320"/>
                </a:cubicBezTo>
                <a:lnTo>
                  <a:pt x="1949892" y="7767758"/>
                </a:lnTo>
                <a:lnTo>
                  <a:pt x="1958776" y="7775346"/>
                </a:lnTo>
                <a:cubicBezTo>
                  <a:pt x="1931898" y="7762589"/>
                  <a:pt x="1906794" y="7747989"/>
                  <a:pt x="1882581" y="7732458"/>
                </a:cubicBezTo>
                <a:lnTo>
                  <a:pt x="1845501" y="7707072"/>
                </a:lnTo>
                <a:lnTo>
                  <a:pt x="1844852" y="7714594"/>
                </a:lnTo>
                <a:lnTo>
                  <a:pt x="1836567" y="7717206"/>
                </a:lnTo>
                <a:lnTo>
                  <a:pt x="1837488" y="7718258"/>
                </a:lnTo>
                <a:cubicBezTo>
                  <a:pt x="1876018" y="7761749"/>
                  <a:pt x="1913277" y="7803264"/>
                  <a:pt x="1947140" y="7840458"/>
                </a:cubicBezTo>
                <a:cubicBezTo>
                  <a:pt x="2012431" y="7930533"/>
                  <a:pt x="2142112" y="8108933"/>
                  <a:pt x="2019980" y="7979816"/>
                </a:cubicBezTo>
                <a:cubicBezTo>
                  <a:pt x="1965595" y="7929506"/>
                  <a:pt x="1919860" y="7882301"/>
                  <a:pt x="1878891" y="7836414"/>
                </a:cubicBezTo>
                <a:lnTo>
                  <a:pt x="1834469" y="7782901"/>
                </a:lnTo>
                <a:lnTo>
                  <a:pt x="1778279" y="7759645"/>
                </a:lnTo>
                <a:lnTo>
                  <a:pt x="1784288" y="7769835"/>
                </a:lnTo>
                <a:lnTo>
                  <a:pt x="1903904" y="7902978"/>
                </a:lnTo>
                <a:cubicBezTo>
                  <a:pt x="2017196" y="8050026"/>
                  <a:pt x="1924192" y="7976651"/>
                  <a:pt x="1869821" y="7907482"/>
                </a:cubicBezTo>
                <a:cubicBezTo>
                  <a:pt x="1762597" y="7812707"/>
                  <a:pt x="1824908" y="7862210"/>
                  <a:pt x="1776909" y="7805227"/>
                </a:cubicBezTo>
                <a:lnTo>
                  <a:pt x="1769778" y="7796800"/>
                </a:lnTo>
                <a:lnTo>
                  <a:pt x="1711738" y="7750690"/>
                </a:lnTo>
                <a:cubicBezTo>
                  <a:pt x="1673736" y="7722237"/>
                  <a:pt x="1662359" y="7681586"/>
                  <a:pt x="1616875" y="7657478"/>
                </a:cubicBezTo>
                <a:cubicBezTo>
                  <a:pt x="1616875" y="7657478"/>
                  <a:pt x="1617259" y="7656557"/>
                  <a:pt x="1617743" y="7655406"/>
                </a:cubicBezTo>
                <a:lnTo>
                  <a:pt x="1618821" y="7652813"/>
                </a:lnTo>
                <a:lnTo>
                  <a:pt x="1619471" y="7651258"/>
                </a:lnTo>
                <a:cubicBezTo>
                  <a:pt x="1619759" y="7650566"/>
                  <a:pt x="1619567" y="7651027"/>
                  <a:pt x="1619181" y="7651949"/>
                </a:cubicBezTo>
                <a:lnTo>
                  <a:pt x="1618821" y="7652813"/>
                </a:lnTo>
                <a:lnTo>
                  <a:pt x="1616875" y="7657478"/>
                </a:lnTo>
                <a:cubicBezTo>
                  <a:pt x="1607780" y="7695587"/>
                  <a:pt x="1717309" y="7753638"/>
                  <a:pt x="1719458" y="7781093"/>
                </a:cubicBezTo>
                <a:cubicBezTo>
                  <a:pt x="1725954" y="7784538"/>
                  <a:pt x="1704791" y="7816248"/>
                  <a:pt x="1699221" y="7813296"/>
                </a:cubicBezTo>
                <a:cubicBezTo>
                  <a:pt x="1725048" y="7851914"/>
                  <a:pt x="1768732" y="7866760"/>
                  <a:pt x="1788989" y="7902424"/>
                </a:cubicBezTo>
                <a:cubicBezTo>
                  <a:pt x="1796816" y="7916264"/>
                  <a:pt x="1793978" y="7923069"/>
                  <a:pt x="1793868" y="7939630"/>
                </a:cubicBezTo>
                <a:cubicBezTo>
                  <a:pt x="1805245" y="7980282"/>
                  <a:pt x="1842320" y="8008243"/>
                  <a:pt x="1871442" y="8041680"/>
                </a:cubicBezTo>
                <a:cubicBezTo>
                  <a:pt x="1931032" y="8116197"/>
                  <a:pt x="1994972" y="8166706"/>
                  <a:pt x="2046156" y="8245074"/>
                </a:cubicBezTo>
                <a:cubicBezTo>
                  <a:pt x="1968348" y="8178906"/>
                  <a:pt x="1922624" y="8120050"/>
                  <a:pt x="1845291" y="8052744"/>
                </a:cubicBezTo>
                <a:cubicBezTo>
                  <a:pt x="1822085" y="8040448"/>
                  <a:pt x="1790688" y="7998878"/>
                  <a:pt x="1747696" y="7949778"/>
                </a:cubicBezTo>
                <a:cubicBezTo>
                  <a:pt x="1741213" y="7944266"/>
                  <a:pt x="1729013" y="7931394"/>
                  <a:pt x="1715253" y="7916744"/>
                </a:cubicBezTo>
                <a:lnTo>
                  <a:pt x="1685951" y="7886101"/>
                </a:lnTo>
                <a:lnTo>
                  <a:pt x="1740664" y="7965955"/>
                </a:lnTo>
                <a:lnTo>
                  <a:pt x="1739116" y="7969970"/>
                </a:lnTo>
                <a:lnTo>
                  <a:pt x="1735221" y="7978370"/>
                </a:lnTo>
                <a:lnTo>
                  <a:pt x="1745098" y="7991330"/>
                </a:lnTo>
                <a:cubicBezTo>
                  <a:pt x="1747828" y="8001088"/>
                  <a:pt x="1741679" y="8015832"/>
                  <a:pt x="1741679" y="8015832"/>
                </a:cubicBezTo>
                <a:cubicBezTo>
                  <a:pt x="1761936" y="8051496"/>
                  <a:pt x="1793442" y="8076504"/>
                  <a:pt x="1818904" y="8099694"/>
                </a:cubicBezTo>
                <a:cubicBezTo>
                  <a:pt x="1836432" y="8125602"/>
                  <a:pt x="1891143" y="8162910"/>
                  <a:pt x="1887722" y="8187410"/>
                </a:cubicBezTo>
                <a:cubicBezTo>
                  <a:pt x="1884303" y="8211909"/>
                  <a:pt x="1855869" y="8144216"/>
                  <a:pt x="1864517" y="8175110"/>
                </a:cubicBezTo>
                <a:cubicBezTo>
                  <a:pt x="1875896" y="8215760"/>
                  <a:pt x="1935485" y="8290277"/>
                  <a:pt x="1858260" y="8206416"/>
                </a:cubicBezTo>
                <a:cubicBezTo>
                  <a:pt x="1828408" y="8177435"/>
                  <a:pt x="1808538" y="8153747"/>
                  <a:pt x="1786744" y="8130253"/>
                </a:cubicBezTo>
                <a:lnTo>
                  <a:pt x="1780245" y="8123731"/>
                </a:lnTo>
                <a:lnTo>
                  <a:pt x="1816244" y="8204435"/>
                </a:lnTo>
                <a:lnTo>
                  <a:pt x="1712824" y="8073029"/>
                </a:lnTo>
                <a:lnTo>
                  <a:pt x="1715716" y="8078654"/>
                </a:lnTo>
                <a:cubicBezTo>
                  <a:pt x="1733928" y="8107190"/>
                  <a:pt x="1767876" y="8148418"/>
                  <a:pt x="1791768" y="8178074"/>
                </a:cubicBezTo>
                <a:lnTo>
                  <a:pt x="1795722" y="8183186"/>
                </a:lnTo>
                <a:lnTo>
                  <a:pt x="1709317" y="8131474"/>
                </a:lnTo>
                <a:lnTo>
                  <a:pt x="1816333" y="8211206"/>
                </a:lnTo>
                <a:lnTo>
                  <a:pt x="1824692" y="8234322"/>
                </a:lnTo>
                <a:cubicBezTo>
                  <a:pt x="1825319" y="8245301"/>
                  <a:pt x="1802884" y="8217570"/>
                  <a:pt x="1783786" y="8200176"/>
                </a:cubicBezTo>
                <a:cubicBezTo>
                  <a:pt x="1863981" y="8328544"/>
                  <a:pt x="1975660" y="8414051"/>
                  <a:pt x="2058698" y="8535613"/>
                </a:cubicBezTo>
                <a:lnTo>
                  <a:pt x="2073671" y="8555605"/>
                </a:lnTo>
                <a:lnTo>
                  <a:pt x="2072383" y="8554929"/>
                </a:lnTo>
                <a:cubicBezTo>
                  <a:pt x="2052618" y="8545029"/>
                  <a:pt x="1994181" y="8495049"/>
                  <a:pt x="1963114" y="8483173"/>
                </a:cubicBezTo>
                <a:cubicBezTo>
                  <a:pt x="1920751" y="8469320"/>
                  <a:pt x="2011351" y="8524918"/>
                  <a:pt x="2020684" y="8532998"/>
                </a:cubicBezTo>
                <a:cubicBezTo>
                  <a:pt x="2042029" y="8546669"/>
                  <a:pt x="2058554" y="8557817"/>
                  <a:pt x="2072812" y="8567848"/>
                </a:cubicBezTo>
                <a:lnTo>
                  <a:pt x="2094957" y="8584029"/>
                </a:lnTo>
                <a:lnTo>
                  <a:pt x="2149885" y="8657365"/>
                </a:lnTo>
                <a:lnTo>
                  <a:pt x="2143436" y="8660838"/>
                </a:lnTo>
                <a:cubicBezTo>
                  <a:pt x="2143709" y="8659275"/>
                  <a:pt x="2147117" y="8661549"/>
                  <a:pt x="2152284" y="8666097"/>
                </a:cubicBezTo>
                <a:lnTo>
                  <a:pt x="2167573" y="8680982"/>
                </a:lnTo>
                <a:lnTo>
                  <a:pt x="2208624" y="8735793"/>
                </a:lnTo>
                <a:lnTo>
                  <a:pt x="2188205" y="8722395"/>
                </a:lnTo>
                <a:cubicBezTo>
                  <a:pt x="2189484" y="8715094"/>
                  <a:pt x="2190576" y="8708840"/>
                  <a:pt x="2176911" y="8720419"/>
                </a:cubicBezTo>
                <a:cubicBezTo>
                  <a:pt x="2176911" y="8720419"/>
                  <a:pt x="2182125" y="8721331"/>
                  <a:pt x="2188205" y="8722395"/>
                </a:cubicBezTo>
                <a:lnTo>
                  <a:pt x="2178511" y="8736419"/>
                </a:lnTo>
                <a:lnTo>
                  <a:pt x="2129903" y="8685528"/>
                </a:lnTo>
                <a:cubicBezTo>
                  <a:pt x="2123986" y="8664389"/>
                  <a:pt x="2110119" y="8648729"/>
                  <a:pt x="2092482" y="8639379"/>
                </a:cubicBezTo>
                <a:cubicBezTo>
                  <a:pt x="2092375" y="8655942"/>
                  <a:pt x="2106698" y="8673230"/>
                  <a:pt x="2129903" y="8685528"/>
                </a:cubicBezTo>
                <a:lnTo>
                  <a:pt x="2171895" y="8745091"/>
                </a:lnTo>
                <a:lnTo>
                  <a:pt x="2138546" y="8726608"/>
                </a:lnTo>
                <a:lnTo>
                  <a:pt x="2123869" y="8719585"/>
                </a:lnTo>
                <a:lnTo>
                  <a:pt x="1978504" y="8540368"/>
                </a:lnTo>
                <a:cubicBezTo>
                  <a:pt x="1881986" y="8424637"/>
                  <a:pt x="1783056" y="8311963"/>
                  <a:pt x="1676645" y="8204322"/>
                </a:cubicBezTo>
                <a:cubicBezTo>
                  <a:pt x="1656280" y="8185214"/>
                  <a:pt x="1576901" y="8073902"/>
                  <a:pt x="1553589" y="8078163"/>
                </a:cubicBezTo>
                <a:cubicBezTo>
                  <a:pt x="1550275" y="8086101"/>
                  <a:pt x="1559506" y="8099302"/>
                  <a:pt x="1559506" y="8099302"/>
                </a:cubicBezTo>
                <a:cubicBezTo>
                  <a:pt x="1604298" y="8157666"/>
                  <a:pt x="1650602" y="8198826"/>
                  <a:pt x="1685765" y="8234082"/>
                </a:cubicBezTo>
                <a:cubicBezTo>
                  <a:pt x="1716688" y="8276786"/>
                  <a:pt x="1785725" y="8331379"/>
                  <a:pt x="1803144" y="8373848"/>
                </a:cubicBezTo>
                <a:cubicBezTo>
                  <a:pt x="1805876" y="8383606"/>
                  <a:pt x="1799724" y="8398347"/>
                  <a:pt x="1805293" y="8401299"/>
                </a:cubicBezTo>
                <a:cubicBezTo>
                  <a:pt x="1822821" y="8427208"/>
                  <a:pt x="1888090" y="8488115"/>
                  <a:pt x="1902778" y="8520830"/>
                </a:cubicBezTo>
                <a:cubicBezTo>
                  <a:pt x="1911535" y="8535161"/>
                  <a:pt x="1903016" y="8555574"/>
                  <a:pt x="1903016" y="8555574"/>
                </a:cubicBezTo>
                <a:cubicBezTo>
                  <a:pt x="1903016" y="8555574"/>
                  <a:pt x="1904975" y="8559038"/>
                  <a:pt x="1908440" y="8563297"/>
                </a:cubicBezTo>
                <a:lnTo>
                  <a:pt x="1914807" y="8568801"/>
                </a:lnTo>
                <a:lnTo>
                  <a:pt x="1921824" y="8579664"/>
                </a:lnTo>
                <a:lnTo>
                  <a:pt x="1921125" y="8582137"/>
                </a:lnTo>
                <a:cubicBezTo>
                  <a:pt x="1921464" y="8583358"/>
                  <a:pt x="1922858" y="8584094"/>
                  <a:pt x="1925642" y="8585569"/>
                </a:cubicBezTo>
                <a:lnTo>
                  <a:pt x="1921824" y="8579664"/>
                </a:lnTo>
                <a:lnTo>
                  <a:pt x="1922912" y="8575814"/>
                </a:lnTo>
                <a:cubicBezTo>
                  <a:pt x="1928373" y="8595326"/>
                  <a:pt x="1939403" y="8617792"/>
                  <a:pt x="1939403" y="8617792"/>
                </a:cubicBezTo>
                <a:cubicBezTo>
                  <a:pt x="1924844" y="8636387"/>
                  <a:pt x="1885492" y="8529667"/>
                  <a:pt x="1836346" y="8495309"/>
                </a:cubicBezTo>
                <a:cubicBezTo>
                  <a:pt x="1830780" y="8492357"/>
                  <a:pt x="1810304" y="8489816"/>
                  <a:pt x="1804736" y="8486864"/>
                </a:cubicBezTo>
                <a:cubicBezTo>
                  <a:pt x="1773229" y="8461854"/>
                  <a:pt x="1738540" y="8425464"/>
                  <a:pt x="1698736" y="8387749"/>
                </a:cubicBezTo>
                <a:cubicBezTo>
                  <a:pt x="1683936" y="8371595"/>
                  <a:pt x="1566557" y="8231832"/>
                  <a:pt x="1560988" y="8228880"/>
                </a:cubicBezTo>
                <a:lnTo>
                  <a:pt x="1560303" y="8230269"/>
                </a:lnTo>
                <a:lnTo>
                  <a:pt x="1613887" y="8305477"/>
                </a:lnTo>
                <a:lnTo>
                  <a:pt x="1597820" y="8309261"/>
                </a:lnTo>
                <a:lnTo>
                  <a:pt x="1587708" y="8308794"/>
                </a:lnTo>
                <a:lnTo>
                  <a:pt x="1559155" y="8271758"/>
                </a:lnTo>
                <a:lnTo>
                  <a:pt x="1561119" y="8280187"/>
                </a:lnTo>
                <a:cubicBezTo>
                  <a:pt x="1569420" y="8292894"/>
                  <a:pt x="1655876" y="8389957"/>
                  <a:pt x="1594775" y="8332645"/>
                </a:cubicBezTo>
                <a:cubicBezTo>
                  <a:pt x="1529508" y="8271739"/>
                  <a:pt x="1637658" y="8398309"/>
                  <a:pt x="1652452" y="8414457"/>
                </a:cubicBezTo>
                <a:cubicBezTo>
                  <a:pt x="1689877" y="8460606"/>
                  <a:pt x="1721274" y="8502173"/>
                  <a:pt x="1735143" y="8517835"/>
                </a:cubicBezTo>
                <a:cubicBezTo>
                  <a:pt x="1808340" y="8612718"/>
                  <a:pt x="1877749" y="8699014"/>
                  <a:pt x="1945368" y="8783153"/>
                </a:cubicBezTo>
                <a:lnTo>
                  <a:pt x="1959359" y="8800849"/>
                </a:lnTo>
                <a:lnTo>
                  <a:pt x="1937013" y="8791309"/>
                </a:lnTo>
                <a:lnTo>
                  <a:pt x="1928980" y="8788713"/>
                </a:lnTo>
                <a:lnTo>
                  <a:pt x="1883685" y="8735051"/>
                </a:lnTo>
                <a:cubicBezTo>
                  <a:pt x="1855493" y="8702107"/>
                  <a:pt x="1795080" y="8610534"/>
                  <a:pt x="1766306" y="8595286"/>
                </a:cubicBezTo>
                <a:cubicBezTo>
                  <a:pt x="1755167" y="8589381"/>
                  <a:pt x="1746650" y="8609793"/>
                  <a:pt x="1725704" y="8608385"/>
                </a:cubicBezTo>
                <a:cubicBezTo>
                  <a:pt x="1699658" y="8602888"/>
                  <a:pt x="1694671" y="8582241"/>
                  <a:pt x="1666005" y="8550429"/>
                </a:cubicBezTo>
                <a:cubicBezTo>
                  <a:pt x="1640068" y="8528374"/>
                  <a:pt x="1616863" y="8516075"/>
                  <a:pt x="1602066" y="8499923"/>
                </a:cubicBezTo>
                <a:cubicBezTo>
                  <a:pt x="1539636" y="8432213"/>
                  <a:pt x="1488348" y="8370405"/>
                  <a:pt x="1419420" y="8299248"/>
                </a:cubicBezTo>
                <a:cubicBezTo>
                  <a:pt x="1419420" y="8299248"/>
                  <a:pt x="1373805" y="8223832"/>
                  <a:pt x="1362559" y="8234490"/>
                </a:cubicBezTo>
                <a:cubicBezTo>
                  <a:pt x="1357655" y="8236736"/>
                  <a:pt x="1373116" y="8258086"/>
                  <a:pt x="1386279" y="8274758"/>
                </a:cubicBezTo>
                <a:lnTo>
                  <a:pt x="1396524" y="8287251"/>
                </a:lnTo>
                <a:lnTo>
                  <a:pt x="1396213" y="8286947"/>
                </a:lnTo>
                <a:lnTo>
                  <a:pt x="1398248" y="8289355"/>
                </a:lnTo>
                <a:lnTo>
                  <a:pt x="1401469" y="8293283"/>
                </a:lnTo>
                <a:cubicBezTo>
                  <a:pt x="1402770" y="8294795"/>
                  <a:pt x="1403218" y="8295269"/>
                  <a:pt x="1402460" y="8294336"/>
                </a:cubicBezTo>
                <a:lnTo>
                  <a:pt x="1398248" y="8289355"/>
                </a:lnTo>
                <a:lnTo>
                  <a:pt x="1396524" y="8287251"/>
                </a:lnTo>
                <a:lnTo>
                  <a:pt x="1485412" y="8374042"/>
                </a:lnTo>
                <a:cubicBezTo>
                  <a:pt x="1515952" y="8404078"/>
                  <a:pt x="1542656" y="8433120"/>
                  <a:pt x="1551595" y="8455168"/>
                </a:cubicBezTo>
                <a:cubicBezTo>
                  <a:pt x="1559895" y="8467877"/>
                  <a:pt x="1553744" y="8482619"/>
                  <a:pt x="1556474" y="8492374"/>
                </a:cubicBezTo>
                <a:cubicBezTo>
                  <a:pt x="1565703" y="8505576"/>
                  <a:pt x="1590712" y="8527139"/>
                  <a:pt x="1607767" y="8554182"/>
                </a:cubicBezTo>
                <a:cubicBezTo>
                  <a:pt x="1622564" y="8570334"/>
                  <a:pt x="1685812" y="8655099"/>
                  <a:pt x="1633941" y="8610987"/>
                </a:cubicBezTo>
                <a:cubicBezTo>
                  <a:pt x="1601508" y="8585483"/>
                  <a:pt x="1573423" y="8535979"/>
                  <a:pt x="1559552" y="8520318"/>
                </a:cubicBezTo>
                <a:cubicBezTo>
                  <a:pt x="1545228" y="8503032"/>
                  <a:pt x="1524280" y="8501624"/>
                  <a:pt x="1518711" y="8498670"/>
                </a:cubicBezTo>
                <a:cubicBezTo>
                  <a:pt x="1510882" y="8484829"/>
                  <a:pt x="1507224" y="8474579"/>
                  <a:pt x="1493356" y="8458921"/>
                </a:cubicBezTo>
                <a:cubicBezTo>
                  <a:pt x="1487788" y="8455966"/>
                  <a:pt x="1464583" y="8443667"/>
                  <a:pt x="1453444" y="8437765"/>
                </a:cubicBezTo>
                <a:cubicBezTo>
                  <a:pt x="1444215" y="8424565"/>
                  <a:pt x="1403954" y="8385221"/>
                  <a:pt x="1369717" y="8350456"/>
                </a:cubicBezTo>
                <a:cubicBezTo>
                  <a:pt x="1335482" y="8315694"/>
                  <a:pt x="1251760" y="8228386"/>
                  <a:pt x="1306708" y="8300440"/>
                </a:cubicBezTo>
                <a:cubicBezTo>
                  <a:pt x="1355160" y="8369053"/>
                  <a:pt x="1427399" y="8432269"/>
                  <a:pt x="1478690" y="8494075"/>
                </a:cubicBezTo>
                <a:cubicBezTo>
                  <a:pt x="1502970" y="8520102"/>
                  <a:pt x="1525829" y="8549529"/>
                  <a:pt x="1548397" y="8579665"/>
                </a:cubicBezTo>
                <a:lnTo>
                  <a:pt x="1565258" y="8601965"/>
                </a:lnTo>
                <a:lnTo>
                  <a:pt x="1560461" y="8598681"/>
                </a:lnTo>
                <a:lnTo>
                  <a:pt x="1520587" y="8571579"/>
                </a:lnTo>
                <a:lnTo>
                  <a:pt x="1475269" y="8518577"/>
                </a:lnTo>
                <a:cubicBezTo>
                  <a:pt x="1444344" y="8475872"/>
                  <a:pt x="1392127" y="8413573"/>
                  <a:pt x="1415464" y="8477181"/>
                </a:cubicBezTo>
                <a:lnTo>
                  <a:pt x="1442178" y="8517653"/>
                </a:lnTo>
                <a:lnTo>
                  <a:pt x="1355756" y="8456109"/>
                </a:lnTo>
                <a:cubicBezTo>
                  <a:pt x="1283621" y="8404409"/>
                  <a:pt x="1209583" y="8351437"/>
                  <a:pt x="1139621" y="8305893"/>
                </a:cubicBezTo>
                <a:cubicBezTo>
                  <a:pt x="1064442" y="8259440"/>
                  <a:pt x="1152851" y="8327550"/>
                  <a:pt x="1177428" y="8345816"/>
                </a:cubicBezTo>
                <a:cubicBezTo>
                  <a:pt x="1266060" y="8407517"/>
                  <a:pt x="1349074" y="8475757"/>
                  <a:pt x="1427276" y="8535637"/>
                </a:cubicBezTo>
                <a:cubicBezTo>
                  <a:pt x="1490933" y="8586525"/>
                  <a:pt x="1414480" y="8547368"/>
                  <a:pt x="1383820" y="8528040"/>
                </a:cubicBezTo>
                <a:cubicBezTo>
                  <a:pt x="1254101" y="8445185"/>
                  <a:pt x="1136772" y="8358051"/>
                  <a:pt x="997938" y="8260709"/>
                </a:cubicBezTo>
                <a:cubicBezTo>
                  <a:pt x="957946" y="8233302"/>
                  <a:pt x="1022075" y="8312210"/>
                  <a:pt x="1023351" y="8304910"/>
                </a:cubicBezTo>
                <a:cubicBezTo>
                  <a:pt x="1128752" y="8403931"/>
                  <a:pt x="1233239" y="8441539"/>
                  <a:pt x="1342984" y="8541318"/>
                </a:cubicBezTo>
                <a:cubicBezTo>
                  <a:pt x="1212170" y="8464720"/>
                  <a:pt x="1084637" y="8369355"/>
                  <a:pt x="951020" y="8272923"/>
                </a:cubicBezTo>
                <a:cubicBezTo>
                  <a:pt x="945805" y="8272011"/>
                  <a:pt x="904059" y="8223880"/>
                  <a:pt x="900596" y="8243691"/>
                </a:cubicBezTo>
                <a:cubicBezTo>
                  <a:pt x="899503" y="8249947"/>
                  <a:pt x="938404" y="8283614"/>
                  <a:pt x="924076" y="8268213"/>
                </a:cubicBezTo>
                <a:cubicBezTo>
                  <a:pt x="972311" y="8309957"/>
                  <a:pt x="1053572" y="8357475"/>
                  <a:pt x="1099844" y="8405323"/>
                </a:cubicBezTo>
                <a:cubicBezTo>
                  <a:pt x="1119384" y="8421633"/>
                  <a:pt x="1127220" y="8443421"/>
                  <a:pt x="1141772" y="8452416"/>
                </a:cubicBezTo>
                <a:cubicBezTo>
                  <a:pt x="1190005" y="8494157"/>
                  <a:pt x="1252818" y="8519107"/>
                  <a:pt x="1299962" y="8567107"/>
                </a:cubicBezTo>
                <a:cubicBezTo>
                  <a:pt x="1258876" y="8545953"/>
                  <a:pt x="1239335" y="8529646"/>
                  <a:pt x="1204151" y="8510598"/>
                </a:cubicBezTo>
                <a:cubicBezTo>
                  <a:pt x="1213484" y="8518678"/>
                  <a:pt x="1127220" y="8443421"/>
                  <a:pt x="1114828" y="8447702"/>
                </a:cubicBezTo>
                <a:cubicBezTo>
                  <a:pt x="1107245" y="8460345"/>
                  <a:pt x="1227813" y="8534078"/>
                  <a:pt x="1237148" y="8542158"/>
                </a:cubicBezTo>
                <a:cubicBezTo>
                  <a:pt x="1361650" y="8624099"/>
                  <a:pt x="1430522" y="8675899"/>
                  <a:pt x="1559149" y="8765011"/>
                </a:cubicBezTo>
                <a:cubicBezTo>
                  <a:pt x="1559149" y="8765011"/>
                  <a:pt x="1631300" y="8798041"/>
                  <a:pt x="1617407" y="8816029"/>
                </a:cubicBezTo>
                <a:cubicBezTo>
                  <a:pt x="1605018" y="8820312"/>
                  <a:pt x="1512668" y="8743989"/>
                  <a:pt x="1507450" y="8743078"/>
                </a:cubicBezTo>
                <a:cubicBezTo>
                  <a:pt x="1407700" y="8678357"/>
                  <a:pt x="1319066" y="8616656"/>
                  <a:pt x="1213919" y="8552065"/>
                </a:cubicBezTo>
                <a:cubicBezTo>
                  <a:pt x="1284288" y="8590157"/>
                  <a:pt x="1200867" y="8529366"/>
                  <a:pt x="1193468" y="8540971"/>
                </a:cubicBezTo>
                <a:cubicBezTo>
                  <a:pt x="1184788" y="8559869"/>
                  <a:pt x="1315602" y="8636467"/>
                  <a:pt x="1324938" y="8644545"/>
                </a:cubicBezTo>
                <a:cubicBezTo>
                  <a:pt x="1434208" y="8716302"/>
                  <a:pt x="1548283" y="8796425"/>
                  <a:pt x="1682352" y="8880035"/>
                </a:cubicBezTo>
                <a:cubicBezTo>
                  <a:pt x="1682352" y="8880035"/>
                  <a:pt x="1752314" y="8925579"/>
                  <a:pt x="1735575" y="8929102"/>
                </a:cubicBezTo>
                <a:lnTo>
                  <a:pt x="1716231" y="8917483"/>
                </a:lnTo>
                <a:lnTo>
                  <a:pt x="1693980" y="8893638"/>
                </a:lnTo>
                <a:cubicBezTo>
                  <a:pt x="1684988" y="8884632"/>
                  <a:pt x="1677418" y="8877979"/>
                  <a:pt x="1673159" y="8876305"/>
                </a:cubicBezTo>
                <a:lnTo>
                  <a:pt x="1672234" y="8888171"/>
                </a:lnTo>
                <a:lnTo>
                  <a:pt x="1665613" y="8883555"/>
                </a:lnTo>
                <a:cubicBezTo>
                  <a:pt x="1676042" y="8885379"/>
                  <a:pt x="1597613" y="8831909"/>
                  <a:pt x="1594149" y="8851721"/>
                </a:cubicBezTo>
                <a:cubicBezTo>
                  <a:pt x="1593056" y="8857979"/>
                  <a:pt x="1672580" y="8905193"/>
                  <a:pt x="1687997" y="8914336"/>
                </a:cubicBezTo>
                <a:lnTo>
                  <a:pt x="1693767" y="8918429"/>
                </a:lnTo>
                <a:lnTo>
                  <a:pt x="1694364" y="8919248"/>
                </a:lnTo>
                <a:lnTo>
                  <a:pt x="1709724" y="8936371"/>
                </a:lnTo>
                <a:lnTo>
                  <a:pt x="1572796" y="8852824"/>
                </a:lnTo>
                <a:cubicBezTo>
                  <a:pt x="1504405" y="8809168"/>
                  <a:pt x="1434877" y="8763702"/>
                  <a:pt x="1362306" y="8717704"/>
                </a:cubicBezTo>
                <a:cubicBezTo>
                  <a:pt x="1362306" y="8717704"/>
                  <a:pt x="1350351" y="8688749"/>
                  <a:pt x="1337733" y="8699433"/>
                </a:cubicBezTo>
                <a:cubicBezTo>
                  <a:pt x="1331242" y="8705825"/>
                  <a:pt x="1395124" y="8750302"/>
                  <a:pt x="1361212" y="8723958"/>
                </a:cubicBezTo>
                <a:cubicBezTo>
                  <a:pt x="1474196" y="8810333"/>
                  <a:pt x="1625872" y="8890577"/>
                  <a:pt x="1731677" y="8982147"/>
                </a:cubicBezTo>
                <a:cubicBezTo>
                  <a:pt x="1604576" y="8920171"/>
                  <a:pt x="1458776" y="8801190"/>
                  <a:pt x="1322972" y="8717273"/>
                </a:cubicBezTo>
                <a:cubicBezTo>
                  <a:pt x="1313636" y="8709195"/>
                  <a:pt x="1263215" y="8679963"/>
                  <a:pt x="1260842" y="8693518"/>
                </a:cubicBezTo>
                <a:lnTo>
                  <a:pt x="1319508" y="8737083"/>
                </a:lnTo>
                <a:cubicBezTo>
                  <a:pt x="1380135" y="8774549"/>
                  <a:pt x="1444197" y="8817989"/>
                  <a:pt x="1498517" y="8860793"/>
                </a:cubicBezTo>
                <a:cubicBezTo>
                  <a:pt x="1448002" y="8832083"/>
                  <a:pt x="1395530" y="8797925"/>
                  <a:pt x="1341376" y="8761861"/>
                </a:cubicBezTo>
                <a:cubicBezTo>
                  <a:pt x="1287221" y="8725798"/>
                  <a:pt x="1231386" y="8687830"/>
                  <a:pt x="1174143" y="8651497"/>
                </a:cubicBezTo>
                <a:cubicBezTo>
                  <a:pt x="1121773" y="8615477"/>
                  <a:pt x="1070165" y="8576365"/>
                  <a:pt x="1019162" y="8538301"/>
                </a:cubicBezTo>
                <a:lnTo>
                  <a:pt x="1018210" y="8537629"/>
                </a:lnTo>
                <a:lnTo>
                  <a:pt x="1027927" y="8558283"/>
                </a:lnTo>
                <a:cubicBezTo>
                  <a:pt x="1093162" y="8680392"/>
                  <a:pt x="1166876" y="8802257"/>
                  <a:pt x="1252061" y="8925251"/>
                </a:cubicBezTo>
                <a:lnTo>
                  <a:pt x="1329773" y="9044488"/>
                </a:lnTo>
                <a:lnTo>
                  <a:pt x="1334101" y="9063560"/>
                </a:lnTo>
                <a:lnTo>
                  <a:pt x="1391287" y="9138865"/>
                </a:lnTo>
                <a:lnTo>
                  <a:pt x="1476147" y="9269070"/>
                </a:lnTo>
                <a:cubicBezTo>
                  <a:pt x="1548424" y="9379408"/>
                  <a:pt x="1614341" y="9484134"/>
                  <a:pt x="1662055" y="9579243"/>
                </a:cubicBezTo>
                <a:cubicBezTo>
                  <a:pt x="1482501" y="9365819"/>
                  <a:pt x="1297221" y="9106265"/>
                  <a:pt x="1113114" y="8829561"/>
                </a:cubicBezTo>
                <a:lnTo>
                  <a:pt x="854063" y="8421977"/>
                </a:lnTo>
                <a:lnTo>
                  <a:pt x="717205" y="8328222"/>
                </a:lnTo>
                <a:lnTo>
                  <a:pt x="690306" y="8305475"/>
                </a:lnTo>
                <a:lnTo>
                  <a:pt x="806351" y="8385554"/>
                </a:lnTo>
                <a:lnTo>
                  <a:pt x="849386" y="8414621"/>
                </a:lnTo>
                <a:lnTo>
                  <a:pt x="768197" y="8286877"/>
                </a:lnTo>
                <a:lnTo>
                  <a:pt x="643122" y="8191245"/>
                </a:lnTo>
                <a:lnTo>
                  <a:pt x="693136" y="8248750"/>
                </a:lnTo>
                <a:cubicBezTo>
                  <a:pt x="665027" y="8227309"/>
                  <a:pt x="636475" y="8202146"/>
                  <a:pt x="607634" y="8174757"/>
                </a:cubicBezTo>
                <a:lnTo>
                  <a:pt x="562607" y="8129680"/>
                </a:lnTo>
                <a:lnTo>
                  <a:pt x="483311" y="8069046"/>
                </a:lnTo>
                <a:lnTo>
                  <a:pt x="447632" y="8039315"/>
                </a:lnTo>
                <a:lnTo>
                  <a:pt x="488394" y="8083915"/>
                </a:lnTo>
                <a:lnTo>
                  <a:pt x="397336" y="7997403"/>
                </a:lnTo>
                <a:lnTo>
                  <a:pt x="312208" y="7926461"/>
                </a:lnTo>
                <a:lnTo>
                  <a:pt x="311925" y="7929266"/>
                </a:lnTo>
                <a:lnTo>
                  <a:pt x="312204" y="7926462"/>
                </a:lnTo>
                <a:lnTo>
                  <a:pt x="309008" y="7923798"/>
                </a:lnTo>
                <a:lnTo>
                  <a:pt x="307567" y="7922464"/>
                </a:lnTo>
                <a:lnTo>
                  <a:pt x="307088" y="7923410"/>
                </a:lnTo>
                <a:lnTo>
                  <a:pt x="305719" y="7925483"/>
                </a:lnTo>
                <a:lnTo>
                  <a:pt x="320911" y="7952149"/>
                </a:lnTo>
                <a:cubicBezTo>
                  <a:pt x="329999" y="7968734"/>
                  <a:pt x="355495" y="8001173"/>
                  <a:pt x="381621" y="8036016"/>
                </a:cubicBezTo>
                <a:lnTo>
                  <a:pt x="396323" y="8056450"/>
                </a:lnTo>
                <a:lnTo>
                  <a:pt x="429144" y="8086475"/>
                </a:lnTo>
                <a:lnTo>
                  <a:pt x="453047" y="8128259"/>
                </a:lnTo>
                <a:lnTo>
                  <a:pt x="531111" y="8190454"/>
                </a:lnTo>
                <a:lnTo>
                  <a:pt x="571709" y="8220006"/>
                </a:lnTo>
                <a:lnTo>
                  <a:pt x="577987" y="8226680"/>
                </a:lnTo>
                <a:cubicBezTo>
                  <a:pt x="600695" y="8248581"/>
                  <a:pt x="627290" y="8271299"/>
                  <a:pt x="647315" y="8290581"/>
                </a:cubicBezTo>
                <a:lnTo>
                  <a:pt x="655301" y="8299237"/>
                </a:lnTo>
                <a:lnTo>
                  <a:pt x="554852" y="8226205"/>
                </a:lnTo>
                <a:lnTo>
                  <a:pt x="472368" y="8162029"/>
                </a:lnTo>
                <a:lnTo>
                  <a:pt x="507837" y="8224032"/>
                </a:lnTo>
                <a:lnTo>
                  <a:pt x="519251" y="8245483"/>
                </a:lnTo>
                <a:lnTo>
                  <a:pt x="507629" y="8235291"/>
                </a:lnTo>
                <a:cubicBezTo>
                  <a:pt x="490251" y="8219726"/>
                  <a:pt x="480588" y="8211565"/>
                  <a:pt x="476034" y="8208589"/>
                </a:cubicBezTo>
                <a:lnTo>
                  <a:pt x="475658" y="8210413"/>
                </a:lnTo>
                <a:lnTo>
                  <a:pt x="436575" y="8144240"/>
                </a:lnTo>
                <a:lnTo>
                  <a:pt x="420519" y="8121691"/>
                </a:lnTo>
                <a:lnTo>
                  <a:pt x="416144" y="8118286"/>
                </a:lnTo>
                <a:cubicBezTo>
                  <a:pt x="308378" y="8032824"/>
                  <a:pt x="232544" y="7959390"/>
                  <a:pt x="127832" y="7861563"/>
                </a:cubicBezTo>
                <a:lnTo>
                  <a:pt x="89588" y="7826549"/>
                </a:lnTo>
                <a:lnTo>
                  <a:pt x="102301" y="7853312"/>
                </a:lnTo>
                <a:cubicBezTo>
                  <a:pt x="113340" y="7875797"/>
                  <a:pt x="127679" y="7904062"/>
                  <a:pt x="139837" y="7928720"/>
                </a:cubicBezTo>
                <a:lnTo>
                  <a:pt x="148477" y="7946688"/>
                </a:lnTo>
                <a:lnTo>
                  <a:pt x="208221" y="8003261"/>
                </a:lnTo>
                <a:lnTo>
                  <a:pt x="376248" y="8147403"/>
                </a:lnTo>
                <a:lnTo>
                  <a:pt x="160036" y="7972174"/>
                </a:lnTo>
                <a:lnTo>
                  <a:pt x="164293" y="7982470"/>
                </a:lnTo>
                <a:cubicBezTo>
                  <a:pt x="166616" y="7990515"/>
                  <a:pt x="161282" y="7985563"/>
                  <a:pt x="142815" y="7958219"/>
                </a:cubicBezTo>
                <a:lnTo>
                  <a:pt x="142813" y="7958216"/>
                </a:lnTo>
                <a:lnTo>
                  <a:pt x="111048" y="7932472"/>
                </a:lnTo>
                <a:lnTo>
                  <a:pt x="122909" y="7960168"/>
                </a:lnTo>
                <a:cubicBezTo>
                  <a:pt x="134551" y="7990538"/>
                  <a:pt x="138755" y="8010842"/>
                  <a:pt x="129866" y="8013440"/>
                </a:cubicBezTo>
                <a:cubicBezTo>
                  <a:pt x="119466" y="8020966"/>
                  <a:pt x="98861" y="8007197"/>
                  <a:pt x="75269" y="7985056"/>
                </a:cubicBezTo>
                <a:lnTo>
                  <a:pt x="67823" y="7977379"/>
                </a:lnTo>
                <a:lnTo>
                  <a:pt x="64440" y="7992136"/>
                </a:lnTo>
                <a:cubicBezTo>
                  <a:pt x="67603" y="8034230"/>
                  <a:pt x="98456" y="8068933"/>
                  <a:pt x="120432" y="8107445"/>
                </a:cubicBezTo>
                <a:cubicBezTo>
                  <a:pt x="164207" y="8192226"/>
                  <a:pt x="216967" y="8254320"/>
                  <a:pt x="251740" y="8341224"/>
                </a:cubicBezTo>
                <a:cubicBezTo>
                  <a:pt x="188459" y="8261045"/>
                  <a:pt x="155207" y="8194349"/>
                  <a:pt x="92616" y="8113155"/>
                </a:cubicBezTo>
                <a:cubicBezTo>
                  <a:pt x="72283" y="8096530"/>
                  <a:pt x="49671" y="8049600"/>
                  <a:pt x="17175" y="7993005"/>
                </a:cubicBezTo>
                <a:cubicBezTo>
                  <a:pt x="14538" y="7989666"/>
                  <a:pt x="10863" y="7984238"/>
                  <a:pt x="6520" y="7977515"/>
                </a:cubicBezTo>
                <a:lnTo>
                  <a:pt x="2" y="7967162"/>
                </a:lnTo>
                <a:lnTo>
                  <a:pt x="2" y="6164034"/>
                </a:lnTo>
                <a:lnTo>
                  <a:pt x="6711" y="6165735"/>
                </a:lnTo>
                <a:cubicBezTo>
                  <a:pt x="68603" y="6176475"/>
                  <a:pt x="134471" y="6185546"/>
                  <a:pt x="197904" y="6198099"/>
                </a:cubicBezTo>
                <a:cubicBezTo>
                  <a:pt x="407627" y="6245951"/>
                  <a:pt x="632584" y="6287680"/>
                  <a:pt x="842386" y="6319575"/>
                </a:cubicBezTo>
                <a:cubicBezTo>
                  <a:pt x="947896" y="6335573"/>
                  <a:pt x="1030754" y="6358311"/>
                  <a:pt x="1100930" y="6325989"/>
                </a:cubicBezTo>
                <a:lnTo>
                  <a:pt x="1101132" y="6325925"/>
                </a:lnTo>
                <a:lnTo>
                  <a:pt x="1098746" y="6325482"/>
                </a:lnTo>
                <a:cubicBezTo>
                  <a:pt x="851064" y="6280298"/>
                  <a:pt x="601871" y="6235394"/>
                  <a:pt x="361445" y="6191979"/>
                </a:cubicBezTo>
                <a:cubicBezTo>
                  <a:pt x="291751" y="6172869"/>
                  <a:pt x="201234" y="6166594"/>
                  <a:pt x="129276" y="6135402"/>
                </a:cubicBezTo>
                <a:cubicBezTo>
                  <a:pt x="41352" y="6085754"/>
                  <a:pt x="168552" y="6106600"/>
                  <a:pt x="248928" y="6125493"/>
                </a:cubicBezTo>
                <a:cubicBezTo>
                  <a:pt x="386162" y="6142675"/>
                  <a:pt x="523931" y="6172263"/>
                  <a:pt x="670120" y="6189554"/>
                </a:cubicBezTo>
                <a:cubicBezTo>
                  <a:pt x="725575" y="6189885"/>
                  <a:pt x="610784" y="6168499"/>
                  <a:pt x="577447" y="6162237"/>
                </a:cubicBezTo>
                <a:cubicBezTo>
                  <a:pt x="462656" y="6140855"/>
                  <a:pt x="345599" y="6107386"/>
                  <a:pt x="232426" y="6094634"/>
                </a:cubicBezTo>
                <a:cubicBezTo>
                  <a:pt x="169690" y="6084050"/>
                  <a:pt x="99319" y="6078021"/>
                  <a:pt x="28706" y="6070699"/>
                </a:cubicBezTo>
                <a:lnTo>
                  <a:pt x="3" y="6066264"/>
                </a:lnTo>
                <a:lnTo>
                  <a:pt x="3" y="6039576"/>
                </a:lnTo>
                <a:lnTo>
                  <a:pt x="71813" y="6045648"/>
                </a:lnTo>
                <a:cubicBezTo>
                  <a:pt x="107255" y="6048837"/>
                  <a:pt x="135978" y="6051944"/>
                  <a:pt x="148170" y="6055021"/>
                </a:cubicBezTo>
                <a:cubicBezTo>
                  <a:pt x="168885" y="6051143"/>
                  <a:pt x="212042" y="6043056"/>
                  <a:pt x="222402" y="6041117"/>
                </a:cubicBezTo>
                <a:cubicBezTo>
                  <a:pt x="255413" y="6045655"/>
                  <a:pt x="269439" y="6053751"/>
                  <a:pt x="292418" y="6061954"/>
                </a:cubicBezTo>
                <a:cubicBezTo>
                  <a:pt x="302776" y="6060015"/>
                  <a:pt x="333311" y="6041784"/>
                  <a:pt x="368378" y="6047727"/>
                </a:cubicBezTo>
                <a:cubicBezTo>
                  <a:pt x="401389" y="6052264"/>
                  <a:pt x="483706" y="6081515"/>
                  <a:pt x="551243" y="6079586"/>
                </a:cubicBezTo>
                <a:cubicBezTo>
                  <a:pt x="662156" y="6080258"/>
                  <a:pt x="500002" y="6044515"/>
                  <a:pt x="465263" y="6040301"/>
                </a:cubicBezTo>
                <a:cubicBezTo>
                  <a:pt x="417901" y="6025939"/>
                  <a:pt x="364171" y="6025282"/>
                  <a:pt x="339789" y="6019130"/>
                </a:cubicBezTo>
                <a:cubicBezTo>
                  <a:pt x="327490" y="6010711"/>
                  <a:pt x="323288" y="5988269"/>
                  <a:pt x="300634" y="5981791"/>
                </a:cubicBezTo>
                <a:cubicBezTo>
                  <a:pt x="268970" y="5965384"/>
                  <a:pt x="206365" y="5957901"/>
                  <a:pt x="137535" y="5952927"/>
                </a:cubicBezTo>
                <a:lnTo>
                  <a:pt x="2" y="5943445"/>
                </a:lnTo>
                <a:lnTo>
                  <a:pt x="3" y="5933359"/>
                </a:lnTo>
                <a:lnTo>
                  <a:pt x="199706" y="5956917"/>
                </a:lnTo>
                <a:cubicBezTo>
                  <a:pt x="269132" y="5966250"/>
                  <a:pt x="337045" y="5975863"/>
                  <a:pt x="410140" y="5984509"/>
                </a:cubicBezTo>
                <a:cubicBezTo>
                  <a:pt x="444879" y="5988722"/>
                  <a:pt x="488037" y="5980639"/>
                  <a:pt x="543492" y="5980971"/>
                </a:cubicBezTo>
                <a:cubicBezTo>
                  <a:pt x="611247" y="5989723"/>
                  <a:pt x="636167" y="6008287"/>
                  <a:pt x="677384" y="5989843"/>
                </a:cubicBezTo>
                <a:cubicBezTo>
                  <a:pt x="707919" y="5971616"/>
                  <a:pt x="702100" y="5940543"/>
                  <a:pt x="722815" y="5936661"/>
                </a:cubicBezTo>
                <a:cubicBezTo>
                  <a:pt x="776330" y="5926637"/>
                  <a:pt x="940423" y="5972736"/>
                  <a:pt x="1008498" y="5983215"/>
                </a:cubicBezTo>
                <a:lnTo>
                  <a:pt x="1310957" y="6031775"/>
                </a:lnTo>
                <a:lnTo>
                  <a:pt x="1314365" y="6028197"/>
                </a:lnTo>
                <a:lnTo>
                  <a:pt x="1325090" y="6015341"/>
                </a:lnTo>
                <a:lnTo>
                  <a:pt x="1136607" y="5979098"/>
                </a:lnTo>
                <a:cubicBezTo>
                  <a:pt x="968884" y="5948194"/>
                  <a:pt x="796776" y="5916552"/>
                  <a:pt x="611912" y="5878810"/>
                </a:cubicBezTo>
                <a:cubicBezTo>
                  <a:pt x="578900" y="5874272"/>
                  <a:pt x="498848" y="5857103"/>
                  <a:pt x="406387" y="5840471"/>
                </a:cubicBezTo>
                <a:cubicBezTo>
                  <a:pt x="371650" y="5836255"/>
                  <a:pt x="110344" y="5795856"/>
                  <a:pt x="254592" y="5802789"/>
                </a:cubicBezTo>
                <a:cubicBezTo>
                  <a:pt x="389887" y="5809611"/>
                  <a:pt x="184576" y="5781951"/>
                  <a:pt x="161920" y="5775474"/>
                </a:cubicBezTo>
                <a:cubicBezTo>
                  <a:pt x="151400" y="5769400"/>
                  <a:pt x="126747" y="5746882"/>
                  <a:pt x="118629" y="5730813"/>
                </a:cubicBezTo>
                <a:lnTo>
                  <a:pt x="117823" y="5723669"/>
                </a:lnTo>
                <a:lnTo>
                  <a:pt x="125690" y="5727455"/>
                </a:lnTo>
                <a:lnTo>
                  <a:pt x="125885" y="5727541"/>
                </a:lnTo>
                <a:lnTo>
                  <a:pt x="124367" y="5725645"/>
                </a:lnTo>
                <a:lnTo>
                  <a:pt x="118045" y="5717819"/>
                </a:lnTo>
                <a:lnTo>
                  <a:pt x="132919" y="5719111"/>
                </a:lnTo>
                <a:cubicBezTo>
                  <a:pt x="195013" y="5726778"/>
                  <a:pt x="417543" y="5762885"/>
                  <a:pt x="447938" y="5766571"/>
                </a:cubicBezTo>
                <a:cubicBezTo>
                  <a:pt x="536411" y="5771442"/>
                  <a:pt x="616570" y="5779656"/>
                  <a:pt x="682383" y="5778050"/>
                </a:cubicBezTo>
                <a:cubicBezTo>
                  <a:pt x="692741" y="5776111"/>
                  <a:pt x="723599" y="5759608"/>
                  <a:pt x="733956" y="5757669"/>
                </a:cubicBezTo>
                <a:cubicBezTo>
                  <a:pt x="832570" y="5749919"/>
                  <a:pt x="980365" y="5833024"/>
                  <a:pt x="984578" y="5798283"/>
                </a:cubicBezTo>
                <a:cubicBezTo>
                  <a:pt x="984578" y="5798283"/>
                  <a:pt x="949626" y="5783386"/>
                  <a:pt x="925031" y="5766549"/>
                </a:cubicBezTo>
                <a:cubicBezTo>
                  <a:pt x="907498" y="5763579"/>
                  <a:pt x="892639" y="5760557"/>
                  <a:pt x="891128" y="5760840"/>
                </a:cubicBezTo>
                <a:lnTo>
                  <a:pt x="909092" y="5766331"/>
                </a:lnTo>
                <a:lnTo>
                  <a:pt x="893903" y="5766127"/>
                </a:lnTo>
                <a:cubicBezTo>
                  <a:pt x="885354" y="5764602"/>
                  <a:pt x="879608" y="5762549"/>
                  <a:pt x="879608" y="5762549"/>
                </a:cubicBezTo>
                <a:cubicBezTo>
                  <a:pt x="879608" y="5762549"/>
                  <a:pt x="873789" y="5731477"/>
                  <a:pt x="849080" y="5723594"/>
                </a:cubicBezTo>
                <a:cubicBezTo>
                  <a:pt x="800104" y="5700603"/>
                  <a:pt x="655856" y="5693674"/>
                  <a:pt x="608818" y="5681039"/>
                </a:cubicBezTo>
                <a:cubicBezTo>
                  <a:pt x="598459" y="5682981"/>
                  <a:pt x="594258" y="5660538"/>
                  <a:pt x="581959" y="5652122"/>
                </a:cubicBezTo>
                <a:cubicBezTo>
                  <a:pt x="566639" y="5644271"/>
                  <a:pt x="546148" y="5638615"/>
                  <a:pt x="522772" y="5634253"/>
                </a:cubicBezTo>
                <a:lnTo>
                  <a:pt x="491503" y="5630123"/>
                </a:lnTo>
                <a:lnTo>
                  <a:pt x="471031" y="5604211"/>
                </a:lnTo>
                <a:lnTo>
                  <a:pt x="617391" y="5620383"/>
                </a:lnTo>
                <a:cubicBezTo>
                  <a:pt x="736227" y="5636235"/>
                  <a:pt x="854213" y="5654394"/>
                  <a:pt x="972016" y="5673984"/>
                </a:cubicBezTo>
                <a:lnTo>
                  <a:pt x="1565581" y="5780701"/>
                </a:lnTo>
                <a:lnTo>
                  <a:pt x="1578226" y="5774888"/>
                </a:lnTo>
                <a:lnTo>
                  <a:pt x="1581175" y="5758074"/>
                </a:lnTo>
                <a:lnTo>
                  <a:pt x="1507938" y="5743581"/>
                </a:lnTo>
                <a:cubicBezTo>
                  <a:pt x="1440887" y="5730231"/>
                  <a:pt x="1374671" y="5715384"/>
                  <a:pt x="1309996" y="5694440"/>
                </a:cubicBezTo>
                <a:cubicBezTo>
                  <a:pt x="1368524" y="5696880"/>
                  <a:pt x="1424896" y="5703293"/>
                  <a:pt x="1480194" y="5711730"/>
                </a:cubicBezTo>
                <a:lnTo>
                  <a:pt x="1601322" y="5733463"/>
                </a:lnTo>
                <a:lnTo>
                  <a:pt x="1597367" y="5714919"/>
                </a:lnTo>
                <a:lnTo>
                  <a:pt x="1591919" y="5704647"/>
                </a:lnTo>
                <a:lnTo>
                  <a:pt x="1529119" y="5690919"/>
                </a:lnTo>
                <a:cubicBezTo>
                  <a:pt x="1380076" y="5660760"/>
                  <a:pt x="1231031" y="5630607"/>
                  <a:pt x="1080100" y="5592763"/>
                </a:cubicBezTo>
                <a:cubicBezTo>
                  <a:pt x="1024644" y="5578133"/>
                  <a:pt x="968645" y="5567738"/>
                  <a:pt x="912341" y="5559298"/>
                </a:cubicBezTo>
                <a:lnTo>
                  <a:pt x="886888" y="5556037"/>
                </a:lnTo>
                <a:lnTo>
                  <a:pt x="864824" y="5526610"/>
                </a:lnTo>
                <a:lnTo>
                  <a:pt x="713595" y="5324901"/>
                </a:lnTo>
                <a:lnTo>
                  <a:pt x="705730" y="5328981"/>
                </a:lnTo>
                <a:lnTo>
                  <a:pt x="701205" y="5330963"/>
                </a:lnTo>
                <a:lnTo>
                  <a:pt x="600559" y="5268387"/>
                </a:lnTo>
                <a:lnTo>
                  <a:pt x="499386" y="5205483"/>
                </a:lnTo>
                <a:lnTo>
                  <a:pt x="518946" y="5229639"/>
                </a:lnTo>
                <a:lnTo>
                  <a:pt x="388912" y="5212957"/>
                </a:lnTo>
                <a:lnTo>
                  <a:pt x="365760" y="5210437"/>
                </a:lnTo>
                <a:lnTo>
                  <a:pt x="358164" y="5189063"/>
                </a:lnTo>
                <a:cubicBezTo>
                  <a:pt x="346834" y="5175355"/>
                  <a:pt x="337563" y="5163357"/>
                  <a:pt x="336236" y="5162583"/>
                </a:cubicBezTo>
                <a:lnTo>
                  <a:pt x="346240" y="5178480"/>
                </a:lnTo>
                <a:lnTo>
                  <a:pt x="334882" y="5168400"/>
                </a:lnTo>
                <a:cubicBezTo>
                  <a:pt x="329407" y="5161658"/>
                  <a:pt x="326399" y="5156349"/>
                  <a:pt x="326399" y="5156349"/>
                </a:cubicBezTo>
                <a:cubicBezTo>
                  <a:pt x="326399" y="5156349"/>
                  <a:pt x="342299" y="5129026"/>
                  <a:pt x="328751" y="5106915"/>
                </a:cubicBezTo>
                <a:lnTo>
                  <a:pt x="310904" y="5079867"/>
                </a:lnTo>
                <a:lnTo>
                  <a:pt x="248147" y="5039549"/>
                </a:lnTo>
                <a:cubicBezTo>
                  <a:pt x="227231" y="5027442"/>
                  <a:pt x="208906" y="5018672"/>
                  <a:pt x="195599" y="5015808"/>
                </a:cubicBezTo>
                <a:cubicBezTo>
                  <a:pt x="185298" y="5013592"/>
                  <a:pt x="178484" y="5020211"/>
                  <a:pt x="169843" y="5028010"/>
                </a:cubicBezTo>
                <a:lnTo>
                  <a:pt x="147648" y="5039666"/>
                </a:lnTo>
                <a:lnTo>
                  <a:pt x="177083" y="5042714"/>
                </a:lnTo>
                <a:lnTo>
                  <a:pt x="193167" y="5048328"/>
                </a:lnTo>
                <a:cubicBezTo>
                  <a:pt x="203979" y="5051573"/>
                  <a:pt x="214792" y="5054816"/>
                  <a:pt x="219344" y="5057466"/>
                </a:cubicBezTo>
                <a:cubicBezTo>
                  <a:pt x="259197" y="5086759"/>
                  <a:pt x="293512" y="5141275"/>
                  <a:pt x="321101" y="5185528"/>
                </a:cubicBezTo>
                <a:lnTo>
                  <a:pt x="335520" y="5207144"/>
                </a:lnTo>
                <a:lnTo>
                  <a:pt x="283343" y="5201461"/>
                </a:lnTo>
                <a:cubicBezTo>
                  <a:pt x="249168" y="5196695"/>
                  <a:pt x="217316" y="5188813"/>
                  <a:pt x="191693" y="5171275"/>
                </a:cubicBezTo>
                <a:cubicBezTo>
                  <a:pt x="177455" y="5152498"/>
                  <a:pt x="175515" y="5142141"/>
                  <a:pt x="152536" y="5133936"/>
                </a:cubicBezTo>
                <a:lnTo>
                  <a:pt x="92407" y="5126298"/>
                </a:lnTo>
                <a:lnTo>
                  <a:pt x="47799" y="5069400"/>
                </a:lnTo>
                <a:cubicBezTo>
                  <a:pt x="42295" y="5063147"/>
                  <a:pt x="35079" y="5054376"/>
                  <a:pt x="26429" y="5043594"/>
                </a:cubicBezTo>
                <a:lnTo>
                  <a:pt x="18346" y="5033384"/>
                </a:lnTo>
                <a:lnTo>
                  <a:pt x="74039" y="5032043"/>
                </a:lnTo>
                <a:lnTo>
                  <a:pt x="87916" y="5033480"/>
                </a:lnTo>
                <a:lnTo>
                  <a:pt x="78346" y="5030560"/>
                </a:lnTo>
                <a:cubicBezTo>
                  <a:pt x="61367" y="5019720"/>
                  <a:pt x="42642" y="5004464"/>
                  <a:pt x="13091" y="4987328"/>
                </a:cubicBezTo>
                <a:lnTo>
                  <a:pt x="0" y="4982493"/>
                </a:lnTo>
                <a:lnTo>
                  <a:pt x="0" y="4843775"/>
                </a:lnTo>
                <a:lnTo>
                  <a:pt x="47144" y="4874959"/>
                </a:lnTo>
                <a:cubicBezTo>
                  <a:pt x="77383" y="4895160"/>
                  <a:pt x="101351" y="4911098"/>
                  <a:pt x="115695" y="4919573"/>
                </a:cubicBezTo>
                <a:lnTo>
                  <a:pt x="260197" y="5016472"/>
                </a:lnTo>
                <a:lnTo>
                  <a:pt x="253716" y="5008885"/>
                </a:lnTo>
                <a:cubicBezTo>
                  <a:pt x="221381" y="4972792"/>
                  <a:pt x="188381" y="4937837"/>
                  <a:pt x="174707" y="4917685"/>
                </a:cubicBezTo>
                <a:cubicBezTo>
                  <a:pt x="165597" y="4912384"/>
                  <a:pt x="177083" y="4892653"/>
                  <a:pt x="173275" y="4878243"/>
                </a:cubicBezTo>
                <a:lnTo>
                  <a:pt x="172512" y="4877040"/>
                </a:lnTo>
                <a:lnTo>
                  <a:pt x="198176" y="4880355"/>
                </a:lnTo>
                <a:lnTo>
                  <a:pt x="225346" y="4882637"/>
                </a:lnTo>
                <a:lnTo>
                  <a:pt x="445018" y="5138967"/>
                </a:lnTo>
                <a:lnTo>
                  <a:pt x="560788" y="5214960"/>
                </a:lnTo>
                <a:lnTo>
                  <a:pt x="701203" y="5308370"/>
                </a:lnTo>
                <a:lnTo>
                  <a:pt x="673327" y="5271189"/>
                </a:lnTo>
                <a:lnTo>
                  <a:pt x="693332" y="5272784"/>
                </a:lnTo>
                <a:cubicBezTo>
                  <a:pt x="730123" y="5275135"/>
                  <a:pt x="768512" y="5276768"/>
                  <a:pt x="810103" y="5277018"/>
                </a:cubicBezTo>
                <a:cubicBezTo>
                  <a:pt x="859403" y="5301736"/>
                  <a:pt x="886647" y="5299311"/>
                  <a:pt x="887943" y="5291920"/>
                </a:cubicBezTo>
                <a:cubicBezTo>
                  <a:pt x="889240" y="5284531"/>
                  <a:pt x="864589" y="5272171"/>
                  <a:pt x="810103" y="5277018"/>
                </a:cubicBezTo>
                <a:cubicBezTo>
                  <a:pt x="775175" y="5267031"/>
                  <a:pt x="740645" y="5259763"/>
                  <a:pt x="706181" y="5254045"/>
                </a:cubicBezTo>
                <a:lnTo>
                  <a:pt x="655447" y="5247346"/>
                </a:lnTo>
                <a:lnTo>
                  <a:pt x="589109" y="5158864"/>
                </a:lnTo>
                <a:cubicBezTo>
                  <a:pt x="556698" y="5111552"/>
                  <a:pt x="521106" y="5067085"/>
                  <a:pt x="484005" y="5023901"/>
                </a:cubicBezTo>
                <a:lnTo>
                  <a:pt x="418141" y="4950467"/>
                </a:lnTo>
                <a:lnTo>
                  <a:pt x="411532" y="4945259"/>
                </a:lnTo>
                <a:cubicBezTo>
                  <a:pt x="371584" y="4911738"/>
                  <a:pt x="322061" y="4870544"/>
                  <a:pt x="275092" y="4855051"/>
                </a:cubicBezTo>
                <a:cubicBezTo>
                  <a:pt x="264789" y="4852834"/>
                  <a:pt x="229949" y="4856119"/>
                  <a:pt x="219648" y="4853901"/>
                </a:cubicBezTo>
                <a:cubicBezTo>
                  <a:pt x="158332" y="4829935"/>
                  <a:pt x="87586" y="4791360"/>
                  <a:pt x="7880" y="4752656"/>
                </a:cubicBezTo>
                <a:lnTo>
                  <a:pt x="0" y="4747946"/>
                </a:lnTo>
                <a:lnTo>
                  <a:pt x="0" y="4587626"/>
                </a:lnTo>
                <a:lnTo>
                  <a:pt x="61424" y="4620674"/>
                </a:lnTo>
                <a:cubicBezTo>
                  <a:pt x="108892" y="4646379"/>
                  <a:pt x="153551" y="4672605"/>
                  <a:pt x="175733" y="4698936"/>
                </a:cubicBezTo>
                <a:cubicBezTo>
                  <a:pt x="183821" y="4711455"/>
                  <a:pt x="179018" y="4733776"/>
                  <a:pt x="189320" y="4735991"/>
                </a:cubicBezTo>
                <a:cubicBezTo>
                  <a:pt x="218189" y="4758371"/>
                  <a:pt x="298727" y="4798938"/>
                  <a:pt x="352496" y="4834759"/>
                </a:cubicBezTo>
                <a:lnTo>
                  <a:pt x="358376" y="4839440"/>
                </a:lnTo>
                <a:lnTo>
                  <a:pt x="397943" y="4843831"/>
                </a:lnTo>
                <a:cubicBezTo>
                  <a:pt x="432863" y="4849015"/>
                  <a:pt x="468301" y="4855165"/>
                  <a:pt x="497180" y="4860282"/>
                </a:cubicBezTo>
                <a:lnTo>
                  <a:pt x="516875" y="4863775"/>
                </a:lnTo>
                <a:lnTo>
                  <a:pt x="441957" y="4818144"/>
                </a:lnTo>
                <a:lnTo>
                  <a:pt x="306210" y="4783895"/>
                </a:lnTo>
                <a:lnTo>
                  <a:pt x="260469" y="4771947"/>
                </a:lnTo>
                <a:lnTo>
                  <a:pt x="256696" y="4767647"/>
                </a:lnTo>
                <a:lnTo>
                  <a:pt x="248613" y="4756560"/>
                </a:lnTo>
                <a:lnTo>
                  <a:pt x="266946" y="4761031"/>
                </a:lnTo>
                <a:lnTo>
                  <a:pt x="295687" y="4759397"/>
                </a:lnTo>
                <a:cubicBezTo>
                  <a:pt x="299709" y="4756719"/>
                  <a:pt x="279264" y="4752213"/>
                  <a:pt x="254509" y="4746819"/>
                </a:cubicBezTo>
                <a:lnTo>
                  <a:pt x="238920" y="4743261"/>
                </a:lnTo>
                <a:lnTo>
                  <a:pt x="221511" y="4719381"/>
                </a:lnTo>
                <a:lnTo>
                  <a:pt x="223466" y="4716947"/>
                </a:lnTo>
                <a:lnTo>
                  <a:pt x="246183" y="4698899"/>
                </a:lnTo>
                <a:lnTo>
                  <a:pt x="220684" y="4683368"/>
                </a:lnTo>
                <a:lnTo>
                  <a:pt x="0" y="4560767"/>
                </a:lnTo>
                <a:lnTo>
                  <a:pt x="0" y="4376962"/>
                </a:lnTo>
                <a:lnTo>
                  <a:pt x="10339" y="4384216"/>
                </a:lnTo>
                <a:cubicBezTo>
                  <a:pt x="62583" y="4419034"/>
                  <a:pt x="116436" y="4452626"/>
                  <a:pt x="135684" y="4467547"/>
                </a:cubicBezTo>
                <a:cubicBezTo>
                  <a:pt x="198066" y="4536659"/>
                  <a:pt x="130882" y="4489867"/>
                  <a:pt x="80240" y="4466400"/>
                </a:cubicBezTo>
                <a:lnTo>
                  <a:pt x="117323" y="4493194"/>
                </a:lnTo>
                <a:lnTo>
                  <a:pt x="124776" y="4495247"/>
                </a:lnTo>
                <a:lnTo>
                  <a:pt x="134514" y="4497690"/>
                </a:lnTo>
                <a:lnTo>
                  <a:pt x="161456" y="4525080"/>
                </a:lnTo>
                <a:lnTo>
                  <a:pt x="220759" y="4567928"/>
                </a:lnTo>
                <a:lnTo>
                  <a:pt x="293263" y="4610944"/>
                </a:lnTo>
                <a:lnTo>
                  <a:pt x="291975" y="4607951"/>
                </a:lnTo>
                <a:cubicBezTo>
                  <a:pt x="285947" y="4585136"/>
                  <a:pt x="293516" y="4599194"/>
                  <a:pt x="303551" y="4614687"/>
                </a:cubicBezTo>
                <a:lnTo>
                  <a:pt x="306976" y="4619080"/>
                </a:lnTo>
                <a:lnTo>
                  <a:pt x="328719" y="4631979"/>
                </a:lnTo>
                <a:lnTo>
                  <a:pt x="329923" y="4630035"/>
                </a:lnTo>
                <a:cubicBezTo>
                  <a:pt x="333762" y="4612962"/>
                  <a:pt x="313480" y="4588458"/>
                  <a:pt x="288816" y="4563181"/>
                </a:cubicBezTo>
                <a:lnTo>
                  <a:pt x="252901" y="4527408"/>
                </a:lnTo>
                <a:lnTo>
                  <a:pt x="299828" y="4539186"/>
                </a:lnTo>
                <a:lnTo>
                  <a:pt x="330584" y="4546341"/>
                </a:lnTo>
                <a:lnTo>
                  <a:pt x="376981" y="4547106"/>
                </a:lnTo>
                <a:lnTo>
                  <a:pt x="391476" y="4548215"/>
                </a:lnTo>
                <a:lnTo>
                  <a:pt x="429932" y="4587391"/>
                </a:lnTo>
                <a:cubicBezTo>
                  <a:pt x="479144" y="4638133"/>
                  <a:pt x="528467" y="4688687"/>
                  <a:pt x="591099" y="4743429"/>
                </a:cubicBezTo>
                <a:cubicBezTo>
                  <a:pt x="612264" y="4794354"/>
                  <a:pt x="634466" y="4810323"/>
                  <a:pt x="640280" y="4805578"/>
                </a:cubicBezTo>
                <a:cubicBezTo>
                  <a:pt x="646090" y="4800832"/>
                  <a:pt x="635511" y="4775368"/>
                  <a:pt x="591099" y="4743429"/>
                </a:cubicBezTo>
                <a:cubicBezTo>
                  <a:pt x="551282" y="4682659"/>
                  <a:pt x="505560" y="4631155"/>
                  <a:pt x="458037" y="4580125"/>
                </a:cubicBezTo>
                <a:lnTo>
                  <a:pt x="431080" y="4551240"/>
                </a:lnTo>
                <a:lnTo>
                  <a:pt x="599733" y="4564127"/>
                </a:lnTo>
                <a:cubicBezTo>
                  <a:pt x="643106" y="4566725"/>
                  <a:pt x="784543" y="4606347"/>
                  <a:pt x="850355" y="4604739"/>
                </a:cubicBezTo>
                <a:cubicBezTo>
                  <a:pt x="938610" y="4598930"/>
                  <a:pt x="733298" y="4571272"/>
                  <a:pt x="710642" y="4564794"/>
                </a:cubicBezTo>
                <a:cubicBezTo>
                  <a:pt x="564429" y="4542595"/>
                  <a:pt x="514040" y="4527576"/>
                  <a:pt x="406044" y="4505506"/>
                </a:cubicBezTo>
                <a:lnTo>
                  <a:pt x="384575" y="4501290"/>
                </a:lnTo>
                <a:lnTo>
                  <a:pt x="347632" y="4458469"/>
                </a:lnTo>
                <a:lnTo>
                  <a:pt x="350674" y="4459115"/>
                </a:lnTo>
                <a:cubicBezTo>
                  <a:pt x="377658" y="4463664"/>
                  <a:pt x="396701" y="4462778"/>
                  <a:pt x="398967" y="4446271"/>
                </a:cubicBezTo>
                <a:cubicBezTo>
                  <a:pt x="399940" y="4451451"/>
                  <a:pt x="367600" y="4440979"/>
                  <a:pt x="330608" y="4427136"/>
                </a:cubicBezTo>
                <a:lnTo>
                  <a:pt x="315471" y="4421187"/>
                </a:lnTo>
                <a:lnTo>
                  <a:pt x="314168" y="4419680"/>
                </a:lnTo>
                <a:lnTo>
                  <a:pt x="277815" y="4380663"/>
                </a:lnTo>
                <a:lnTo>
                  <a:pt x="286488" y="4379551"/>
                </a:lnTo>
                <a:lnTo>
                  <a:pt x="293885" y="4381202"/>
                </a:lnTo>
                <a:lnTo>
                  <a:pt x="298210" y="4375797"/>
                </a:lnTo>
                <a:cubicBezTo>
                  <a:pt x="298210" y="4375797"/>
                  <a:pt x="295619" y="4376285"/>
                  <a:pt x="291522" y="4377051"/>
                </a:cubicBezTo>
                <a:lnTo>
                  <a:pt x="276986" y="4379773"/>
                </a:lnTo>
                <a:lnTo>
                  <a:pt x="276144" y="4378872"/>
                </a:lnTo>
                <a:lnTo>
                  <a:pt x="286186" y="4348567"/>
                </a:lnTo>
                <a:cubicBezTo>
                  <a:pt x="288832" y="4340029"/>
                  <a:pt x="290451" y="4334365"/>
                  <a:pt x="290451" y="4334365"/>
                </a:cubicBezTo>
                <a:lnTo>
                  <a:pt x="302328" y="4335504"/>
                </a:lnTo>
                <a:lnTo>
                  <a:pt x="273378" y="4327541"/>
                </a:lnTo>
                <a:lnTo>
                  <a:pt x="218775" y="4311818"/>
                </a:lnTo>
                <a:lnTo>
                  <a:pt x="211397" y="4302141"/>
                </a:lnTo>
                <a:lnTo>
                  <a:pt x="208797" y="4296347"/>
                </a:lnTo>
                <a:lnTo>
                  <a:pt x="233274" y="4303984"/>
                </a:lnTo>
                <a:lnTo>
                  <a:pt x="280119" y="4317131"/>
                </a:lnTo>
                <a:lnTo>
                  <a:pt x="234101" y="4293200"/>
                </a:lnTo>
                <a:cubicBezTo>
                  <a:pt x="201125" y="4276592"/>
                  <a:pt x="166424" y="4259920"/>
                  <a:pt x="128258" y="4243176"/>
                </a:cubicBezTo>
                <a:cubicBezTo>
                  <a:pt x="106796" y="4238559"/>
                  <a:pt x="79268" y="4224554"/>
                  <a:pt x="45963" y="4205039"/>
                </a:cubicBezTo>
                <a:lnTo>
                  <a:pt x="0" y="4177058"/>
                </a:lnTo>
                <a:lnTo>
                  <a:pt x="0" y="4096904"/>
                </a:lnTo>
                <a:lnTo>
                  <a:pt x="1775" y="4104581"/>
                </a:lnTo>
                <a:cubicBezTo>
                  <a:pt x="35468" y="4156744"/>
                  <a:pt x="107084" y="4182928"/>
                  <a:pt x="167532" y="4219285"/>
                </a:cubicBezTo>
                <a:lnTo>
                  <a:pt x="201037" y="4239544"/>
                </a:lnTo>
                <a:lnTo>
                  <a:pt x="219104" y="4233263"/>
                </a:lnTo>
                <a:cubicBezTo>
                  <a:pt x="253768" y="4231312"/>
                  <a:pt x="317869" y="4245015"/>
                  <a:pt x="359616" y="4252584"/>
                </a:cubicBezTo>
                <a:lnTo>
                  <a:pt x="396330" y="4256994"/>
                </a:lnTo>
                <a:lnTo>
                  <a:pt x="251194" y="4216274"/>
                </a:lnTo>
                <a:lnTo>
                  <a:pt x="179272" y="4195899"/>
                </a:lnTo>
                <a:lnTo>
                  <a:pt x="156994" y="4168173"/>
                </a:lnTo>
                <a:cubicBezTo>
                  <a:pt x="133458" y="4145330"/>
                  <a:pt x="104232" y="4125272"/>
                  <a:pt x="78420" y="4101104"/>
                </a:cubicBezTo>
                <a:lnTo>
                  <a:pt x="52999" y="4071931"/>
                </a:lnTo>
                <a:lnTo>
                  <a:pt x="80308" y="4077586"/>
                </a:lnTo>
                <a:lnTo>
                  <a:pt x="216437" y="4100714"/>
                </a:lnTo>
                <a:lnTo>
                  <a:pt x="313698" y="4203997"/>
                </a:lnTo>
                <a:cubicBezTo>
                  <a:pt x="388805" y="4279208"/>
                  <a:pt x="354117" y="4230568"/>
                  <a:pt x="301314" y="4161989"/>
                </a:cubicBezTo>
                <a:lnTo>
                  <a:pt x="259452" y="4108023"/>
                </a:lnTo>
                <a:lnTo>
                  <a:pt x="402576" y="4132339"/>
                </a:lnTo>
                <a:lnTo>
                  <a:pt x="502215" y="4147248"/>
                </a:lnTo>
                <a:lnTo>
                  <a:pt x="525548" y="4164714"/>
                </a:lnTo>
                <a:cubicBezTo>
                  <a:pt x="527824" y="4166040"/>
                  <a:pt x="528671" y="4165133"/>
                  <a:pt x="528372" y="4162544"/>
                </a:cubicBezTo>
                <a:lnTo>
                  <a:pt x="524440" y="4150573"/>
                </a:lnTo>
                <a:lnTo>
                  <a:pt x="545100" y="4153664"/>
                </a:lnTo>
                <a:lnTo>
                  <a:pt x="568455" y="4153653"/>
                </a:lnTo>
                <a:lnTo>
                  <a:pt x="626602" y="4223496"/>
                </a:lnTo>
                <a:cubicBezTo>
                  <a:pt x="645114" y="4246242"/>
                  <a:pt x="659338" y="4263919"/>
                  <a:pt x="665223" y="4270392"/>
                </a:cubicBezTo>
                <a:lnTo>
                  <a:pt x="749187" y="4350712"/>
                </a:lnTo>
                <a:lnTo>
                  <a:pt x="610221" y="4152483"/>
                </a:lnTo>
                <a:lnTo>
                  <a:pt x="624626" y="4148597"/>
                </a:lnTo>
                <a:lnTo>
                  <a:pt x="648469" y="4182042"/>
                </a:lnTo>
                <a:lnTo>
                  <a:pt x="825871" y="4424069"/>
                </a:lnTo>
                <a:lnTo>
                  <a:pt x="848301" y="4445528"/>
                </a:lnTo>
                <a:cubicBezTo>
                  <a:pt x="908320" y="4507384"/>
                  <a:pt x="967487" y="4573320"/>
                  <a:pt x="1026282" y="4645131"/>
                </a:cubicBezTo>
                <a:lnTo>
                  <a:pt x="1083696" y="4712373"/>
                </a:lnTo>
                <a:lnTo>
                  <a:pt x="1093570" y="4719173"/>
                </a:lnTo>
                <a:lnTo>
                  <a:pt x="1129140" y="4765597"/>
                </a:lnTo>
                <a:lnTo>
                  <a:pt x="1191836" y="4839026"/>
                </a:lnTo>
                <a:lnTo>
                  <a:pt x="1265397" y="4923712"/>
                </a:lnTo>
                <a:lnTo>
                  <a:pt x="985615" y="4874917"/>
                </a:lnTo>
                <a:lnTo>
                  <a:pt x="640706" y="4825098"/>
                </a:lnTo>
                <a:lnTo>
                  <a:pt x="658074" y="4836827"/>
                </a:lnTo>
                <a:lnTo>
                  <a:pt x="693213" y="4862119"/>
                </a:lnTo>
                <a:lnTo>
                  <a:pt x="779088" y="4881864"/>
                </a:lnTo>
                <a:lnTo>
                  <a:pt x="810090" y="4883448"/>
                </a:lnTo>
                <a:cubicBezTo>
                  <a:pt x="895944" y="4891042"/>
                  <a:pt x="983818" y="4902282"/>
                  <a:pt x="1075250" y="4918211"/>
                </a:cubicBezTo>
                <a:lnTo>
                  <a:pt x="1162653" y="4931584"/>
                </a:lnTo>
                <a:lnTo>
                  <a:pt x="1174572" y="4930280"/>
                </a:lnTo>
                <a:lnTo>
                  <a:pt x="1231834" y="4942175"/>
                </a:lnTo>
                <a:lnTo>
                  <a:pt x="1290964" y="4951221"/>
                </a:lnTo>
                <a:lnTo>
                  <a:pt x="1342572" y="5006010"/>
                </a:lnTo>
                <a:lnTo>
                  <a:pt x="1302642" y="4953007"/>
                </a:lnTo>
                <a:lnTo>
                  <a:pt x="1327276" y="4956776"/>
                </a:lnTo>
                <a:cubicBezTo>
                  <a:pt x="1408245" y="4969304"/>
                  <a:pt x="1484415" y="4980056"/>
                  <a:pt x="1550495" y="4984655"/>
                </a:cubicBezTo>
                <a:lnTo>
                  <a:pt x="1282903" y="4926805"/>
                </a:lnTo>
                <a:lnTo>
                  <a:pt x="1177251" y="4786562"/>
                </a:lnTo>
                <a:cubicBezTo>
                  <a:pt x="1117320" y="4710752"/>
                  <a:pt x="1053191" y="4632723"/>
                  <a:pt x="986731" y="4553783"/>
                </a:cubicBezTo>
                <a:lnTo>
                  <a:pt x="632909" y="4146363"/>
                </a:lnTo>
                <a:lnTo>
                  <a:pt x="661120" y="4138752"/>
                </a:lnTo>
                <a:lnTo>
                  <a:pt x="661324" y="4138690"/>
                </a:lnTo>
                <a:lnTo>
                  <a:pt x="658936" y="4138247"/>
                </a:lnTo>
                <a:lnTo>
                  <a:pt x="619690" y="4131139"/>
                </a:lnTo>
                <a:lnTo>
                  <a:pt x="577776" y="4082879"/>
                </a:lnTo>
                <a:lnTo>
                  <a:pt x="611067" y="4129579"/>
                </a:lnTo>
                <a:lnTo>
                  <a:pt x="591704" y="4126072"/>
                </a:lnTo>
                <a:lnTo>
                  <a:pt x="531978" y="4040874"/>
                </a:lnTo>
                <a:lnTo>
                  <a:pt x="502176" y="3997597"/>
                </a:lnTo>
                <a:lnTo>
                  <a:pt x="492484" y="3986536"/>
                </a:lnTo>
                <a:lnTo>
                  <a:pt x="455016" y="3968530"/>
                </a:lnTo>
                <a:cubicBezTo>
                  <a:pt x="424608" y="3951207"/>
                  <a:pt x="211776" y="3804816"/>
                  <a:pt x="184652" y="3822338"/>
                </a:cubicBezTo>
                <a:cubicBezTo>
                  <a:pt x="199258" y="3812903"/>
                  <a:pt x="310066" y="3915789"/>
                  <a:pt x="289461" y="3911355"/>
                </a:cubicBezTo>
                <a:lnTo>
                  <a:pt x="246839" y="3896880"/>
                </a:lnTo>
                <a:lnTo>
                  <a:pt x="258539" y="3907711"/>
                </a:lnTo>
                <a:cubicBezTo>
                  <a:pt x="304407" y="3947613"/>
                  <a:pt x="344975" y="3996627"/>
                  <a:pt x="387167" y="4043282"/>
                </a:cubicBezTo>
                <a:lnTo>
                  <a:pt x="441608" y="4098896"/>
                </a:lnTo>
                <a:lnTo>
                  <a:pt x="221443" y="4059032"/>
                </a:lnTo>
                <a:lnTo>
                  <a:pt x="219986" y="4057152"/>
                </a:lnTo>
                <a:cubicBezTo>
                  <a:pt x="195989" y="4025880"/>
                  <a:pt x="178922" y="4002610"/>
                  <a:pt x="180248" y="4000333"/>
                </a:cubicBezTo>
                <a:lnTo>
                  <a:pt x="297875" y="4056599"/>
                </a:lnTo>
                <a:cubicBezTo>
                  <a:pt x="303176" y="4047493"/>
                  <a:pt x="184095" y="3927381"/>
                  <a:pt x="184095" y="3927381"/>
                </a:cubicBezTo>
                <a:cubicBezTo>
                  <a:pt x="171752" y="3911053"/>
                  <a:pt x="160362" y="3898328"/>
                  <a:pt x="149743" y="3887544"/>
                </a:cubicBezTo>
                <a:lnTo>
                  <a:pt x="149399" y="3887216"/>
                </a:lnTo>
                <a:lnTo>
                  <a:pt x="149677" y="3887088"/>
                </a:lnTo>
                <a:lnTo>
                  <a:pt x="147560" y="3885472"/>
                </a:lnTo>
                <a:lnTo>
                  <a:pt x="120040" y="3859368"/>
                </a:lnTo>
                <a:cubicBezTo>
                  <a:pt x="110794" y="3850811"/>
                  <a:pt x="102148" y="3842538"/>
                  <a:pt x="93919" y="3832891"/>
                </a:cubicBezTo>
                <a:lnTo>
                  <a:pt x="83411" y="3817434"/>
                </a:lnTo>
                <a:lnTo>
                  <a:pt x="38621" y="3791458"/>
                </a:lnTo>
                <a:lnTo>
                  <a:pt x="0" y="3771992"/>
                </a:lnTo>
                <a:lnTo>
                  <a:pt x="0" y="3595066"/>
                </a:lnTo>
                <a:lnTo>
                  <a:pt x="186184" y="3737358"/>
                </a:lnTo>
                <a:lnTo>
                  <a:pt x="168437" y="3729386"/>
                </a:lnTo>
                <a:cubicBezTo>
                  <a:pt x="167228" y="3730053"/>
                  <a:pt x="177645" y="3736952"/>
                  <a:pt x="193714" y="3746810"/>
                </a:cubicBezTo>
                <a:lnTo>
                  <a:pt x="215435" y="3759715"/>
                </a:lnTo>
                <a:lnTo>
                  <a:pt x="257184" y="3791621"/>
                </a:lnTo>
                <a:lnTo>
                  <a:pt x="470842" y="3952091"/>
                </a:lnTo>
                <a:lnTo>
                  <a:pt x="443757" y="3912760"/>
                </a:lnTo>
                <a:lnTo>
                  <a:pt x="411698" y="3889723"/>
                </a:lnTo>
                <a:lnTo>
                  <a:pt x="313749" y="3817359"/>
                </a:lnTo>
                <a:lnTo>
                  <a:pt x="423357" y="3883138"/>
                </a:lnTo>
                <a:lnTo>
                  <a:pt x="332205" y="3750767"/>
                </a:lnTo>
                <a:lnTo>
                  <a:pt x="340648" y="3750997"/>
                </a:lnTo>
                <a:lnTo>
                  <a:pt x="340842" y="3751030"/>
                </a:lnTo>
                <a:lnTo>
                  <a:pt x="352140" y="3767503"/>
                </a:lnTo>
                <a:lnTo>
                  <a:pt x="444205" y="3895648"/>
                </a:lnTo>
                <a:lnTo>
                  <a:pt x="511991" y="3936327"/>
                </a:lnTo>
                <a:lnTo>
                  <a:pt x="513101" y="3936123"/>
                </a:lnTo>
                <a:cubicBezTo>
                  <a:pt x="532807" y="3936635"/>
                  <a:pt x="580479" y="3941139"/>
                  <a:pt x="585117" y="3933170"/>
                </a:cubicBezTo>
                <a:cubicBezTo>
                  <a:pt x="590420" y="3924061"/>
                  <a:pt x="557786" y="3877128"/>
                  <a:pt x="520887" y="3829232"/>
                </a:cubicBezTo>
                <a:lnTo>
                  <a:pt x="479824" y="3777888"/>
                </a:lnTo>
                <a:lnTo>
                  <a:pt x="502859" y="3782874"/>
                </a:lnTo>
                <a:lnTo>
                  <a:pt x="532773" y="3788831"/>
                </a:lnTo>
                <a:lnTo>
                  <a:pt x="587424" y="3841698"/>
                </a:lnTo>
                <a:cubicBezTo>
                  <a:pt x="611552" y="3863965"/>
                  <a:pt x="629343" y="3878128"/>
                  <a:pt x="632215" y="3873195"/>
                </a:cubicBezTo>
                <a:cubicBezTo>
                  <a:pt x="637143" y="3869968"/>
                  <a:pt x="631504" y="3856525"/>
                  <a:pt x="621623" y="3839565"/>
                </a:cubicBezTo>
                <a:lnTo>
                  <a:pt x="595784" y="3800330"/>
                </a:lnTo>
                <a:lnTo>
                  <a:pt x="658159" y="3810346"/>
                </a:lnTo>
                <a:lnTo>
                  <a:pt x="687071" y="3851483"/>
                </a:lnTo>
                <a:lnTo>
                  <a:pt x="705677" y="3876999"/>
                </a:lnTo>
                <a:lnTo>
                  <a:pt x="740291" y="3907899"/>
                </a:lnTo>
                <a:cubicBezTo>
                  <a:pt x="793298" y="3957799"/>
                  <a:pt x="847335" y="4011602"/>
                  <a:pt x="897770" y="4066359"/>
                </a:cubicBezTo>
                <a:cubicBezTo>
                  <a:pt x="928899" y="4096669"/>
                  <a:pt x="1010058" y="4219093"/>
                  <a:pt x="1060924" y="4260888"/>
                </a:cubicBezTo>
                <a:cubicBezTo>
                  <a:pt x="1131519" y="4314168"/>
                  <a:pt x="994195" y="4159056"/>
                  <a:pt x="981282" y="4139346"/>
                </a:cubicBezTo>
                <a:cubicBezTo>
                  <a:pt x="869093" y="4008263"/>
                  <a:pt x="849239" y="3969813"/>
                  <a:pt x="752076" y="3847667"/>
                </a:cubicBezTo>
                <a:lnTo>
                  <a:pt x="731413" y="3822107"/>
                </a:lnTo>
                <a:lnTo>
                  <a:pt x="784861" y="3830687"/>
                </a:lnTo>
                <a:lnTo>
                  <a:pt x="802215" y="3847061"/>
                </a:lnTo>
                <a:cubicBezTo>
                  <a:pt x="809709" y="3851263"/>
                  <a:pt x="816583" y="3851451"/>
                  <a:pt x="822834" y="3845947"/>
                </a:cubicBezTo>
                <a:cubicBezTo>
                  <a:pt x="822172" y="3847087"/>
                  <a:pt x="820571" y="3846123"/>
                  <a:pt x="818252" y="3843499"/>
                </a:cubicBezTo>
                <a:lnTo>
                  <a:pt x="812208" y="3835079"/>
                </a:lnTo>
                <a:lnTo>
                  <a:pt x="837645" y="3839163"/>
                </a:lnTo>
                <a:lnTo>
                  <a:pt x="828277" y="3836827"/>
                </a:lnTo>
                <a:cubicBezTo>
                  <a:pt x="812949" y="3830834"/>
                  <a:pt x="794256" y="3820639"/>
                  <a:pt x="774232" y="3808416"/>
                </a:cubicBezTo>
                <a:lnTo>
                  <a:pt x="757837" y="3797691"/>
                </a:lnTo>
                <a:lnTo>
                  <a:pt x="763088" y="3804611"/>
                </a:lnTo>
                <a:lnTo>
                  <a:pt x="708840" y="3794179"/>
                </a:lnTo>
                <a:lnTo>
                  <a:pt x="705205" y="3789680"/>
                </a:lnTo>
                <a:cubicBezTo>
                  <a:pt x="686976" y="3766879"/>
                  <a:pt x="669922" y="3747301"/>
                  <a:pt x="654005" y="3728384"/>
                </a:cubicBezTo>
                <a:lnTo>
                  <a:pt x="653370" y="3727563"/>
                </a:lnTo>
                <a:lnTo>
                  <a:pt x="612856" y="3702456"/>
                </a:lnTo>
                <a:lnTo>
                  <a:pt x="566480" y="3678704"/>
                </a:lnTo>
                <a:lnTo>
                  <a:pt x="583293" y="3703824"/>
                </a:lnTo>
                <a:lnTo>
                  <a:pt x="637410" y="3780823"/>
                </a:lnTo>
                <a:lnTo>
                  <a:pt x="603642" y="3774546"/>
                </a:lnTo>
                <a:lnTo>
                  <a:pt x="541517" y="3665920"/>
                </a:lnTo>
                <a:lnTo>
                  <a:pt x="414016" y="3600621"/>
                </a:lnTo>
                <a:lnTo>
                  <a:pt x="371527" y="3581975"/>
                </a:lnTo>
                <a:lnTo>
                  <a:pt x="345928" y="3563482"/>
                </a:lnTo>
                <a:cubicBezTo>
                  <a:pt x="299296" y="3529807"/>
                  <a:pt x="249900" y="3493487"/>
                  <a:pt x="201488" y="3455268"/>
                </a:cubicBezTo>
                <a:cubicBezTo>
                  <a:pt x="140909" y="3407288"/>
                  <a:pt x="74376" y="3354840"/>
                  <a:pt x="140661" y="3423703"/>
                </a:cubicBezTo>
                <a:lnTo>
                  <a:pt x="262605" y="3534175"/>
                </a:lnTo>
                <a:lnTo>
                  <a:pt x="228319" y="3519132"/>
                </a:lnTo>
                <a:cubicBezTo>
                  <a:pt x="118576" y="3461387"/>
                  <a:pt x="315239" y="3582743"/>
                  <a:pt x="300504" y="3601131"/>
                </a:cubicBezTo>
                <a:cubicBezTo>
                  <a:pt x="295703" y="3623453"/>
                  <a:pt x="-30806" y="3429254"/>
                  <a:pt x="61615" y="3517403"/>
                </a:cubicBezTo>
                <a:cubicBezTo>
                  <a:pt x="92024" y="3534725"/>
                  <a:pt x="278751" y="3652144"/>
                  <a:pt x="274320" y="3672751"/>
                </a:cubicBezTo>
                <a:cubicBezTo>
                  <a:pt x="271733" y="3684770"/>
                  <a:pt x="189536" y="3699426"/>
                  <a:pt x="199837" y="3701640"/>
                </a:cubicBezTo>
                <a:cubicBezTo>
                  <a:pt x="189536" y="3699426"/>
                  <a:pt x="179231" y="3697208"/>
                  <a:pt x="168930" y="3694994"/>
                </a:cubicBezTo>
                <a:cubicBezTo>
                  <a:pt x="188509" y="3716722"/>
                  <a:pt x="266442" y="3763127"/>
                  <a:pt x="256954" y="3764960"/>
                </a:cubicBezTo>
                <a:lnTo>
                  <a:pt x="229816" y="3755354"/>
                </a:lnTo>
                <a:lnTo>
                  <a:pt x="145981" y="3693415"/>
                </a:lnTo>
                <a:cubicBezTo>
                  <a:pt x="99450" y="3659706"/>
                  <a:pt x="51452" y="3624760"/>
                  <a:pt x="1463" y="3587464"/>
                </a:cubicBezTo>
                <a:lnTo>
                  <a:pt x="0" y="3586344"/>
                </a:lnTo>
                <a:lnTo>
                  <a:pt x="0" y="3040760"/>
                </a:lnTo>
                <a:lnTo>
                  <a:pt x="1799" y="3044962"/>
                </a:lnTo>
                <a:cubicBezTo>
                  <a:pt x="4007" y="3047880"/>
                  <a:pt x="7975" y="3052395"/>
                  <a:pt x="14240" y="3058922"/>
                </a:cubicBezTo>
                <a:cubicBezTo>
                  <a:pt x="20757" y="3062304"/>
                  <a:pt x="13992" y="3075339"/>
                  <a:pt x="30410" y="3075584"/>
                </a:cubicBezTo>
                <a:cubicBezTo>
                  <a:pt x="47588" y="3079847"/>
                  <a:pt x="24466" y="3057524"/>
                  <a:pt x="9867" y="3046467"/>
                </a:cubicBezTo>
                <a:lnTo>
                  <a:pt x="0" y="3040616"/>
                </a:lnTo>
                <a:lnTo>
                  <a:pt x="0" y="2879207"/>
                </a:lnTo>
                <a:lnTo>
                  <a:pt x="48503" y="2914188"/>
                </a:lnTo>
                <a:cubicBezTo>
                  <a:pt x="75389" y="2932448"/>
                  <a:pt x="100440" y="2949926"/>
                  <a:pt x="120132" y="2969106"/>
                </a:cubicBezTo>
                <a:cubicBezTo>
                  <a:pt x="123266" y="2979005"/>
                  <a:pt x="116501" y="2992040"/>
                  <a:pt x="119635" y="3001941"/>
                </a:cubicBezTo>
                <a:cubicBezTo>
                  <a:pt x="132946" y="3026766"/>
                  <a:pt x="224061" y="3082322"/>
                  <a:pt x="278123" y="3126922"/>
                </a:cubicBezTo>
                <a:cubicBezTo>
                  <a:pt x="331360" y="3171781"/>
                  <a:pt x="378144" y="3209152"/>
                  <a:pt x="425948" y="3246885"/>
                </a:cubicBezTo>
                <a:lnTo>
                  <a:pt x="544048" y="3340562"/>
                </a:lnTo>
                <a:lnTo>
                  <a:pt x="511896" y="3322298"/>
                </a:lnTo>
                <a:cubicBezTo>
                  <a:pt x="464466" y="3291464"/>
                  <a:pt x="384607" y="3235208"/>
                  <a:pt x="365554" y="3248626"/>
                </a:cubicBezTo>
                <a:cubicBezTo>
                  <a:pt x="363338" y="3258930"/>
                  <a:pt x="550565" y="3365677"/>
                  <a:pt x="542480" y="3353159"/>
                </a:cubicBezTo>
                <a:cubicBezTo>
                  <a:pt x="548351" y="3375980"/>
                  <a:pt x="520725" y="3404173"/>
                  <a:pt x="503205" y="3377048"/>
                </a:cubicBezTo>
                <a:cubicBezTo>
                  <a:pt x="528812" y="3416690"/>
                  <a:pt x="492904" y="3374832"/>
                  <a:pt x="553351" y="3411191"/>
                </a:cubicBezTo>
                <a:cubicBezTo>
                  <a:pt x="592093" y="3435693"/>
                  <a:pt x="595583" y="3444528"/>
                  <a:pt x="589384" y="3447239"/>
                </a:cubicBezTo>
                <a:lnTo>
                  <a:pt x="575839" y="3446802"/>
                </a:lnTo>
                <a:lnTo>
                  <a:pt x="546797" y="3420196"/>
                </a:lnTo>
                <a:cubicBezTo>
                  <a:pt x="532743" y="3408379"/>
                  <a:pt x="517620" y="3397343"/>
                  <a:pt x="500783" y="3388605"/>
                </a:cubicBezTo>
                <a:cubicBezTo>
                  <a:pt x="487749" y="3381842"/>
                  <a:pt x="494018" y="3401640"/>
                  <a:pt x="480984" y="3394877"/>
                </a:cubicBezTo>
                <a:cubicBezTo>
                  <a:pt x="429812" y="3376596"/>
                  <a:pt x="322498" y="3269895"/>
                  <a:pt x="266140" y="3232378"/>
                </a:cubicBezTo>
                <a:cubicBezTo>
                  <a:pt x="198795" y="3197432"/>
                  <a:pt x="278928" y="3255557"/>
                  <a:pt x="302700" y="3276167"/>
                </a:cubicBezTo>
                <a:cubicBezTo>
                  <a:pt x="329591" y="3298734"/>
                  <a:pt x="364568" y="3327141"/>
                  <a:pt x="403383" y="3358074"/>
                </a:cubicBezTo>
                <a:lnTo>
                  <a:pt x="427002" y="3376611"/>
                </a:lnTo>
                <a:lnTo>
                  <a:pt x="416487" y="3370970"/>
                </a:lnTo>
                <a:cubicBezTo>
                  <a:pt x="416487" y="3370970"/>
                  <a:pt x="401751" y="3389359"/>
                  <a:pt x="385299" y="3407376"/>
                </a:cubicBezTo>
                <a:cubicBezTo>
                  <a:pt x="356610" y="3390428"/>
                  <a:pt x="307811" y="3358372"/>
                  <a:pt x="307811" y="3358372"/>
                </a:cubicBezTo>
                <a:cubicBezTo>
                  <a:pt x="270756" y="3371959"/>
                  <a:pt x="344090" y="3398514"/>
                  <a:pt x="344090" y="3398514"/>
                </a:cubicBezTo>
                <a:cubicBezTo>
                  <a:pt x="370195" y="3427484"/>
                  <a:pt x="471071" y="3526437"/>
                  <a:pt x="473287" y="3516133"/>
                </a:cubicBezTo>
                <a:cubicBezTo>
                  <a:pt x="456338" y="3544826"/>
                  <a:pt x="401671" y="3489949"/>
                  <a:pt x="342941" y="3453960"/>
                </a:cubicBezTo>
                <a:cubicBezTo>
                  <a:pt x="302232" y="3434422"/>
                  <a:pt x="133392" y="3342410"/>
                  <a:pt x="216380" y="3415954"/>
                </a:cubicBezTo>
                <a:cubicBezTo>
                  <a:pt x="254872" y="3445794"/>
                  <a:pt x="295213" y="3467047"/>
                  <a:pt x="344010" y="3499103"/>
                </a:cubicBezTo>
                <a:cubicBezTo>
                  <a:pt x="483779" y="3588456"/>
                  <a:pt x="527818" y="3624877"/>
                  <a:pt x="612120" y="3680824"/>
                </a:cubicBezTo>
                <a:lnTo>
                  <a:pt x="622077" y="3687136"/>
                </a:lnTo>
                <a:lnTo>
                  <a:pt x="609637" y="3671063"/>
                </a:lnTo>
                <a:cubicBezTo>
                  <a:pt x="595613" y="3647152"/>
                  <a:pt x="593344" y="3637957"/>
                  <a:pt x="598339" y="3638103"/>
                </a:cubicBezTo>
                <a:cubicBezTo>
                  <a:pt x="613327" y="3638536"/>
                  <a:pt x="693698" y="3723034"/>
                  <a:pt x="718183" y="3746431"/>
                </a:cubicBezTo>
                <a:lnTo>
                  <a:pt x="720882" y="3749904"/>
                </a:lnTo>
                <a:lnTo>
                  <a:pt x="752117" y="3770421"/>
                </a:lnTo>
                <a:lnTo>
                  <a:pt x="787293" y="3793146"/>
                </a:lnTo>
                <a:lnTo>
                  <a:pt x="783599" y="3786787"/>
                </a:lnTo>
                <a:cubicBezTo>
                  <a:pt x="764650" y="3752134"/>
                  <a:pt x="744381" y="3711890"/>
                  <a:pt x="736463" y="3694071"/>
                </a:cubicBezTo>
                <a:cubicBezTo>
                  <a:pt x="736463" y="3694071"/>
                  <a:pt x="674973" y="3646090"/>
                  <a:pt x="714415" y="3644661"/>
                </a:cubicBezTo>
                <a:cubicBezTo>
                  <a:pt x="714415" y="3644661"/>
                  <a:pt x="750872" y="3690266"/>
                  <a:pt x="772896" y="3715274"/>
                </a:cubicBezTo>
                <a:lnTo>
                  <a:pt x="772600" y="3716178"/>
                </a:lnTo>
                <a:lnTo>
                  <a:pt x="781301" y="3721934"/>
                </a:lnTo>
                <a:lnTo>
                  <a:pt x="785824" y="3728019"/>
                </a:lnTo>
                <a:lnTo>
                  <a:pt x="792628" y="3726759"/>
                </a:lnTo>
                <a:cubicBezTo>
                  <a:pt x="792628" y="3726759"/>
                  <a:pt x="783519" y="3721456"/>
                  <a:pt x="772896" y="3715274"/>
                </a:cubicBezTo>
                <a:cubicBezTo>
                  <a:pt x="794122" y="3703242"/>
                  <a:pt x="813831" y="3690325"/>
                  <a:pt x="813831" y="3690325"/>
                </a:cubicBezTo>
                <a:lnTo>
                  <a:pt x="822079" y="3698951"/>
                </a:lnTo>
                <a:lnTo>
                  <a:pt x="805370" y="3674003"/>
                </a:lnTo>
                <a:cubicBezTo>
                  <a:pt x="778058" y="3632562"/>
                  <a:pt x="753610" y="3594712"/>
                  <a:pt x="735039" y="3564920"/>
                </a:cubicBezTo>
                <a:cubicBezTo>
                  <a:pt x="730986" y="3558181"/>
                  <a:pt x="724311" y="3548119"/>
                  <a:pt x="717408" y="3537661"/>
                </a:cubicBezTo>
                <a:lnTo>
                  <a:pt x="704647" y="3517751"/>
                </a:lnTo>
                <a:lnTo>
                  <a:pt x="719651" y="3520450"/>
                </a:lnTo>
                <a:lnTo>
                  <a:pt x="749552" y="3564245"/>
                </a:lnTo>
                <a:cubicBezTo>
                  <a:pt x="788658" y="3626109"/>
                  <a:pt x="835503" y="3708117"/>
                  <a:pt x="867743" y="3733051"/>
                </a:cubicBezTo>
                <a:cubicBezTo>
                  <a:pt x="878035" y="3743522"/>
                  <a:pt x="878213" y="3722755"/>
                  <a:pt x="888509" y="3733226"/>
                </a:cubicBezTo>
                <a:cubicBezTo>
                  <a:pt x="901808" y="3746752"/>
                  <a:pt x="912764" y="3761931"/>
                  <a:pt x="922464" y="3777523"/>
                </a:cubicBezTo>
                <a:lnTo>
                  <a:pt x="941826" y="3811821"/>
                </a:lnTo>
                <a:lnTo>
                  <a:pt x="954568" y="3816435"/>
                </a:lnTo>
                <a:cubicBezTo>
                  <a:pt x="961301" y="3815779"/>
                  <a:pt x="960723" y="3806299"/>
                  <a:pt x="931485" y="3770992"/>
                </a:cubicBezTo>
                <a:cubicBezTo>
                  <a:pt x="885288" y="3717688"/>
                  <a:pt x="906450" y="3768615"/>
                  <a:pt x="894395" y="3722987"/>
                </a:cubicBezTo>
                <a:cubicBezTo>
                  <a:pt x="902643" y="3754208"/>
                  <a:pt x="937648" y="3735967"/>
                  <a:pt x="939140" y="3712450"/>
                </a:cubicBezTo>
                <a:cubicBezTo>
                  <a:pt x="942947" y="3726858"/>
                  <a:pt x="798032" y="3567331"/>
                  <a:pt x="803336" y="3558220"/>
                </a:cubicBezTo>
                <a:cubicBezTo>
                  <a:pt x="825608" y="3551372"/>
                  <a:pt x="884095" y="3629608"/>
                  <a:pt x="919631" y="3673627"/>
                </a:cubicBezTo>
                <a:lnTo>
                  <a:pt x="944536" y="3700960"/>
                </a:lnTo>
                <a:lnTo>
                  <a:pt x="861293" y="3575288"/>
                </a:lnTo>
                <a:lnTo>
                  <a:pt x="839344" y="3541970"/>
                </a:lnTo>
                <a:lnTo>
                  <a:pt x="1125773" y="3593463"/>
                </a:lnTo>
                <a:lnTo>
                  <a:pt x="1138418" y="3587653"/>
                </a:lnTo>
                <a:lnTo>
                  <a:pt x="1141367" y="3570837"/>
                </a:lnTo>
                <a:lnTo>
                  <a:pt x="1068132" y="3556346"/>
                </a:lnTo>
                <a:cubicBezTo>
                  <a:pt x="1001079" y="3542996"/>
                  <a:pt x="934863" y="3528148"/>
                  <a:pt x="870188" y="3507204"/>
                </a:cubicBezTo>
                <a:cubicBezTo>
                  <a:pt x="928715" y="3509644"/>
                  <a:pt x="985087" y="3516061"/>
                  <a:pt x="1040386" y="3524494"/>
                </a:cubicBezTo>
                <a:lnTo>
                  <a:pt x="1161514" y="3546226"/>
                </a:lnTo>
                <a:lnTo>
                  <a:pt x="1157559" y="3527682"/>
                </a:lnTo>
                <a:lnTo>
                  <a:pt x="1152109" y="3517411"/>
                </a:lnTo>
                <a:lnTo>
                  <a:pt x="1089312" y="3503684"/>
                </a:lnTo>
                <a:lnTo>
                  <a:pt x="769618" y="3433797"/>
                </a:lnTo>
                <a:lnTo>
                  <a:pt x="757938" y="3415408"/>
                </a:lnTo>
                <a:cubicBezTo>
                  <a:pt x="720365" y="3356247"/>
                  <a:pt x="650960" y="3275183"/>
                  <a:pt x="646002" y="3247453"/>
                </a:cubicBezTo>
                <a:cubicBezTo>
                  <a:pt x="646088" y="3237071"/>
                  <a:pt x="656562" y="3226775"/>
                  <a:pt x="656650" y="3216390"/>
                </a:cubicBezTo>
                <a:cubicBezTo>
                  <a:pt x="631103" y="3167717"/>
                  <a:pt x="583055" y="3118850"/>
                  <a:pt x="545484" y="3059693"/>
                </a:cubicBezTo>
                <a:lnTo>
                  <a:pt x="278168" y="2680578"/>
                </a:lnTo>
                <a:lnTo>
                  <a:pt x="299194" y="2685411"/>
                </a:lnTo>
                <a:lnTo>
                  <a:pt x="366943" y="2784508"/>
                </a:lnTo>
                <a:cubicBezTo>
                  <a:pt x="425032" y="2868894"/>
                  <a:pt x="484079" y="2953168"/>
                  <a:pt x="546530" y="3038067"/>
                </a:cubicBezTo>
                <a:cubicBezTo>
                  <a:pt x="577228" y="3091979"/>
                  <a:pt x="635568" y="3151314"/>
                  <a:pt x="593807" y="3075675"/>
                </a:cubicBezTo>
                <a:cubicBezTo>
                  <a:pt x="520389" y="2957368"/>
                  <a:pt x="376431" y="2790008"/>
                  <a:pt x="334755" y="2703988"/>
                </a:cubicBezTo>
                <a:lnTo>
                  <a:pt x="333082" y="2693207"/>
                </a:lnTo>
                <a:lnTo>
                  <a:pt x="339279" y="2694631"/>
                </a:lnTo>
                <a:lnTo>
                  <a:pt x="370282" y="2696213"/>
                </a:lnTo>
                <a:lnTo>
                  <a:pt x="389108" y="2698680"/>
                </a:lnTo>
                <a:lnTo>
                  <a:pt x="467419" y="2825605"/>
                </a:lnTo>
                <a:cubicBezTo>
                  <a:pt x="495384" y="2869975"/>
                  <a:pt x="523373" y="2911530"/>
                  <a:pt x="552501" y="2946390"/>
                </a:cubicBezTo>
                <a:cubicBezTo>
                  <a:pt x="589287" y="2996024"/>
                  <a:pt x="632290" y="3027541"/>
                  <a:pt x="589567" y="2963146"/>
                </a:cubicBezTo>
                <a:lnTo>
                  <a:pt x="412621" y="2701764"/>
                </a:lnTo>
                <a:lnTo>
                  <a:pt x="586752" y="2724596"/>
                </a:lnTo>
                <a:lnTo>
                  <a:pt x="646357" y="2811312"/>
                </a:lnTo>
                <a:cubicBezTo>
                  <a:pt x="666429" y="2840808"/>
                  <a:pt x="685551" y="2869202"/>
                  <a:pt x="702639" y="2894874"/>
                </a:cubicBezTo>
                <a:cubicBezTo>
                  <a:pt x="745453" y="2948883"/>
                  <a:pt x="830210" y="3056040"/>
                  <a:pt x="771276" y="2964680"/>
                </a:cubicBezTo>
                <a:cubicBezTo>
                  <a:pt x="726504" y="2886855"/>
                  <a:pt x="685460" y="2828962"/>
                  <a:pt x="643104" y="2772357"/>
                </a:cubicBezTo>
                <a:lnTo>
                  <a:pt x="609269" y="2727547"/>
                </a:lnTo>
                <a:lnTo>
                  <a:pt x="633293" y="2730696"/>
                </a:lnTo>
                <a:lnTo>
                  <a:pt x="739900" y="2889130"/>
                </a:lnTo>
                <a:cubicBezTo>
                  <a:pt x="809216" y="2980576"/>
                  <a:pt x="777738" y="2917139"/>
                  <a:pt x="745221" y="2873599"/>
                </a:cubicBezTo>
                <a:cubicBezTo>
                  <a:pt x="703461" y="2797960"/>
                  <a:pt x="724735" y="2840543"/>
                  <a:pt x="698224" y="2803108"/>
                </a:cubicBezTo>
                <a:lnTo>
                  <a:pt x="648290" y="2732943"/>
                </a:lnTo>
                <a:lnTo>
                  <a:pt x="722843" y="2744349"/>
                </a:lnTo>
                <a:lnTo>
                  <a:pt x="734762" y="2743044"/>
                </a:lnTo>
                <a:lnTo>
                  <a:pt x="792026" y="2754938"/>
                </a:lnTo>
                <a:lnTo>
                  <a:pt x="887467" y="2769541"/>
                </a:lnTo>
                <a:cubicBezTo>
                  <a:pt x="968437" y="2782071"/>
                  <a:pt x="1044607" y="2792821"/>
                  <a:pt x="1110688" y="2797423"/>
                </a:cubicBezTo>
                <a:cubicBezTo>
                  <a:pt x="1027319" y="2776850"/>
                  <a:pt x="937045" y="2757574"/>
                  <a:pt x="842140" y="2739362"/>
                </a:cubicBezTo>
                <a:lnTo>
                  <a:pt x="626037" y="2701676"/>
                </a:lnTo>
                <a:lnTo>
                  <a:pt x="422495" y="2415664"/>
                </a:lnTo>
                <a:lnTo>
                  <a:pt x="430812" y="2414384"/>
                </a:lnTo>
                <a:cubicBezTo>
                  <a:pt x="433599" y="2413060"/>
                  <a:pt x="432730" y="2411479"/>
                  <a:pt x="429136" y="2409723"/>
                </a:cubicBezTo>
                <a:lnTo>
                  <a:pt x="415109" y="2405290"/>
                </a:lnTo>
                <a:lnTo>
                  <a:pt x="286839" y="2225050"/>
                </a:lnTo>
                <a:lnTo>
                  <a:pt x="5" y="1833280"/>
                </a:lnTo>
                <a:close/>
              </a:path>
            </a:pathLst>
          </a:custGeom>
          <a:pattFill prst="pct8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514961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979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9239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4621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682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744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722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536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41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58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684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" y="2"/>
            <a:ext cx="7018490" cy="10972799"/>
          </a:xfrm>
          <a:custGeom>
            <a:avLst/>
            <a:gdLst>
              <a:gd name="connsiteX0" fmla="*/ 2718827 h 9297812"/>
              <a:gd name="connsiteY0" fmla="*/ 2718827 h 9297812"/>
              <a:gd name="connsiteX1" fmla="*/ 2718827 h 9297812"/>
              <a:gd name="connsiteY1" fmla="*/ 2718827 h 9297812"/>
              <a:gd name="connsiteX2" fmla="*/ 2718827 h 9297812"/>
              <a:gd name="connsiteY2" fmla="*/ 2718827 h 9297812"/>
              <a:gd name="connsiteX3" fmla="*/ 2718827 h 9297812"/>
              <a:gd name="connsiteY3" fmla="*/ 2718827 h 9297812"/>
              <a:gd name="connsiteX4" fmla="*/ 2718827 h 9297812"/>
              <a:gd name="connsiteY4" fmla="*/ 2718827 h 9297812"/>
              <a:gd name="connsiteX5" fmla="*/ 2718827 h 9297812"/>
              <a:gd name="connsiteY5" fmla="*/ 2718827 h 9297812"/>
              <a:gd name="connsiteX6" fmla="*/ 2718827 h 9297812"/>
              <a:gd name="connsiteY6" fmla="*/ 2718827 h 9297812"/>
              <a:gd name="connsiteX7" fmla="*/ 2718827 h 9297812"/>
              <a:gd name="connsiteY7" fmla="*/ 2718827 h 9297812"/>
              <a:gd name="connsiteX8" fmla="*/ 2718827 h 9297812"/>
              <a:gd name="connsiteY8" fmla="*/ 2718827 h 9297812"/>
              <a:gd name="connsiteX9" fmla="*/ 2718827 h 9297812"/>
              <a:gd name="connsiteY9" fmla="*/ 2718827 h 9297812"/>
              <a:gd name="connsiteX10" fmla="*/ 2718827 h 9297812"/>
              <a:gd name="connsiteY10" fmla="*/ 2718827 h 9297812"/>
              <a:gd name="connsiteX11" fmla="*/ 2718827 h 9297812"/>
              <a:gd name="connsiteY11" fmla="*/ 2718827 h 9297812"/>
              <a:gd name="connsiteX12" fmla="*/ 2718827 h 9297812"/>
              <a:gd name="connsiteY12" fmla="*/ 2718827 h 9297812"/>
              <a:gd name="connsiteX13" fmla="*/ 2718827 h 9297812"/>
              <a:gd name="connsiteY13" fmla="*/ 2718827 h 9297812"/>
              <a:gd name="connsiteX14" fmla="*/ 2718827 h 9297812"/>
              <a:gd name="connsiteY14" fmla="*/ 2718827 h 9297812"/>
              <a:gd name="connsiteX15" fmla="*/ 2718827 h 9297812"/>
              <a:gd name="connsiteY15" fmla="*/ 2718827 h 9297812"/>
              <a:gd name="connsiteX16" fmla="*/ 2718827 h 9297812"/>
              <a:gd name="connsiteY16" fmla="*/ 2718827 h 9297812"/>
              <a:gd name="connsiteX17" fmla="*/ 2718827 h 9297812"/>
              <a:gd name="connsiteY17" fmla="*/ 2718827 h 9297812"/>
              <a:gd name="connsiteX18" fmla="*/ 2718827 h 9297812"/>
              <a:gd name="connsiteY18" fmla="*/ 2718827 h 9297812"/>
              <a:gd name="connsiteX19" fmla="*/ 2718827 h 9297812"/>
              <a:gd name="connsiteY19" fmla="*/ 2718827 h 9297812"/>
              <a:gd name="connsiteX20" fmla="*/ 2718827 h 9297812"/>
              <a:gd name="connsiteY20" fmla="*/ 2718827 h 9297812"/>
              <a:gd name="connsiteX21" fmla="*/ 2718827 h 9297812"/>
              <a:gd name="connsiteY21" fmla="*/ 2718827 h 9297812"/>
              <a:gd name="connsiteX22" fmla="*/ 2718827 h 9297812"/>
              <a:gd name="connsiteY22" fmla="*/ 2718827 h 9297812"/>
              <a:gd name="connsiteX23" fmla="*/ 2718827 h 9297812"/>
              <a:gd name="connsiteY23" fmla="*/ 2718827 h 9297812"/>
              <a:gd name="connsiteX24" fmla="*/ 2718827 h 9297812"/>
              <a:gd name="connsiteY24" fmla="*/ 2718827 h 9297812"/>
              <a:gd name="connsiteX25" fmla="*/ 2718827 h 9297812"/>
              <a:gd name="connsiteY25" fmla="*/ 2718827 h 9297812"/>
              <a:gd name="connsiteX26" fmla="*/ 2718827 h 9297812"/>
              <a:gd name="connsiteY26" fmla="*/ 2718827 h 9297812"/>
              <a:gd name="connsiteX27" fmla="*/ 2718827 h 9297812"/>
              <a:gd name="connsiteY27" fmla="*/ 2718827 h 9297812"/>
              <a:gd name="connsiteX28" fmla="*/ 2718827 h 9297812"/>
              <a:gd name="connsiteY28" fmla="*/ 2718827 h 9297812"/>
              <a:gd name="connsiteX29" fmla="*/ 2718827 h 9297812"/>
              <a:gd name="connsiteY29" fmla="*/ 2718827 h 9297812"/>
              <a:gd name="connsiteX30" fmla="*/ 2718827 h 9297812"/>
              <a:gd name="connsiteY30" fmla="*/ 2718827 h 9297812"/>
              <a:gd name="connsiteX31" fmla="*/ 2718827 h 9297812"/>
              <a:gd name="connsiteY31" fmla="*/ 2718827 h 9297812"/>
              <a:gd name="connsiteX32" fmla="*/ 2718827 h 9297812"/>
              <a:gd name="connsiteY32" fmla="*/ 2718827 h 9297812"/>
              <a:gd name="connsiteX33" fmla="*/ 2718827 h 9297812"/>
              <a:gd name="connsiteY33" fmla="*/ 2718827 h 9297812"/>
              <a:gd name="connsiteX34" fmla="*/ 2718827 h 9297812"/>
              <a:gd name="connsiteY34" fmla="*/ 2718827 h 9297812"/>
              <a:gd name="connsiteX35" fmla="*/ 2718827 h 9297812"/>
              <a:gd name="connsiteY35" fmla="*/ 2718827 h 9297812"/>
              <a:gd name="connsiteX36" fmla="*/ 2718827 h 9297812"/>
              <a:gd name="connsiteY36" fmla="*/ 2718827 h 9297812"/>
              <a:gd name="connsiteX37" fmla="*/ 2718827 h 9297812"/>
              <a:gd name="connsiteY37" fmla="*/ 2718827 h 9297812"/>
              <a:gd name="connsiteX38" fmla="*/ 2718827 h 9297812"/>
              <a:gd name="connsiteY38" fmla="*/ 2718827 h 9297812"/>
              <a:gd name="connsiteX39" fmla="*/ 2718827 h 9297812"/>
              <a:gd name="connsiteY39" fmla="*/ 2718827 h 9297812"/>
              <a:gd name="connsiteX40" fmla="*/ 2718827 h 9297812"/>
              <a:gd name="connsiteY40" fmla="*/ 2718827 h 9297812"/>
              <a:gd name="connsiteX41" fmla="*/ 2718827 h 9297812"/>
              <a:gd name="connsiteY41" fmla="*/ 2718827 h 9297812"/>
              <a:gd name="connsiteX42" fmla="*/ 2718827 h 9297812"/>
              <a:gd name="connsiteY42" fmla="*/ 2718827 h 9297812"/>
              <a:gd name="connsiteX43" fmla="*/ 2718827 h 9297812"/>
              <a:gd name="connsiteY43" fmla="*/ 2718827 h 9297812"/>
              <a:gd name="connsiteX44" fmla="*/ 2718827 h 9297812"/>
              <a:gd name="connsiteY44" fmla="*/ 2718827 h 9297812"/>
              <a:gd name="connsiteX45" fmla="*/ 2718827 h 9297812"/>
              <a:gd name="connsiteY45" fmla="*/ 2718827 h 9297812"/>
              <a:gd name="connsiteX46" fmla="*/ 2718827 h 9297812"/>
              <a:gd name="connsiteY46" fmla="*/ 2718827 h 9297812"/>
              <a:gd name="connsiteX47" fmla="*/ 2718827 h 9297812"/>
              <a:gd name="connsiteY47" fmla="*/ 2718827 h 9297812"/>
              <a:gd name="connsiteX48" fmla="*/ 2718827 h 9297812"/>
              <a:gd name="connsiteY48" fmla="*/ 2718827 h 9297812"/>
              <a:gd name="connsiteX49" fmla="*/ 2718827 h 9297812"/>
              <a:gd name="connsiteY49" fmla="*/ 2718827 h 9297812"/>
              <a:gd name="connsiteX50" fmla="*/ 2718827 h 9297812"/>
              <a:gd name="connsiteY50" fmla="*/ 2718827 h 9297812"/>
              <a:gd name="connsiteX51" fmla="*/ 2718827 h 9297812"/>
              <a:gd name="connsiteY51" fmla="*/ 2718827 h 9297812"/>
              <a:gd name="connsiteX52" fmla="*/ 2718827 h 9297812"/>
              <a:gd name="connsiteY52" fmla="*/ 2718827 h 9297812"/>
              <a:gd name="connsiteX53" fmla="*/ 2718827 h 9297812"/>
              <a:gd name="connsiteY53" fmla="*/ 2718827 h 9297812"/>
              <a:gd name="connsiteX54" fmla="*/ 2718827 h 9297812"/>
              <a:gd name="connsiteY54" fmla="*/ 2718827 h 9297812"/>
              <a:gd name="connsiteX55" fmla="*/ 2718827 h 9297812"/>
              <a:gd name="connsiteY55" fmla="*/ 2718827 h 9297812"/>
              <a:gd name="connsiteX56" fmla="*/ 2718827 h 9297812"/>
              <a:gd name="connsiteY56" fmla="*/ 2718827 h 9297812"/>
              <a:gd name="connsiteX57" fmla="*/ 2718827 h 9297812"/>
              <a:gd name="connsiteY57" fmla="*/ 2718827 h 9297812"/>
              <a:gd name="connsiteX58" fmla="*/ 2718827 h 9297812"/>
              <a:gd name="connsiteY58" fmla="*/ 2718827 h 9297812"/>
              <a:gd name="connsiteX59" fmla="*/ 2718827 h 9297812"/>
              <a:gd name="connsiteY59" fmla="*/ 2718827 h 9297812"/>
              <a:gd name="connsiteX60" fmla="*/ 2718827 h 9297812"/>
              <a:gd name="connsiteY60" fmla="*/ 2718827 h 9297812"/>
              <a:gd name="connsiteX61" fmla="*/ 2718827 h 9297812"/>
              <a:gd name="connsiteY61" fmla="*/ 2718827 h 9297812"/>
              <a:gd name="connsiteX62" fmla="*/ 2718827 h 9297812"/>
              <a:gd name="connsiteY62" fmla="*/ 2718827 h 9297812"/>
              <a:gd name="connsiteX63" fmla="*/ 2718827 h 9297812"/>
              <a:gd name="connsiteY63" fmla="*/ 2718827 h 9297812"/>
              <a:gd name="connsiteX64" fmla="*/ 2718827 h 9297812"/>
              <a:gd name="connsiteY64" fmla="*/ 2718827 h 9297812"/>
              <a:gd name="connsiteX65" fmla="*/ 2718827 h 9297812"/>
              <a:gd name="connsiteY65" fmla="*/ 2718827 h 9297812"/>
              <a:gd name="connsiteX66" fmla="*/ 2718827 h 9297812"/>
              <a:gd name="connsiteY66" fmla="*/ 2718827 h 9297812"/>
              <a:gd name="connsiteX67" fmla="*/ 2718827 h 9297812"/>
              <a:gd name="connsiteY67" fmla="*/ 2718827 h 9297812"/>
              <a:gd name="connsiteX68" fmla="*/ 2718827 h 9297812"/>
              <a:gd name="connsiteY68" fmla="*/ 2718827 h 9297812"/>
              <a:gd name="connsiteX69" fmla="*/ 2718827 h 9297812"/>
              <a:gd name="connsiteY69" fmla="*/ 2718827 h 9297812"/>
              <a:gd name="connsiteX70" fmla="*/ 2718827 h 9297812"/>
              <a:gd name="connsiteY70" fmla="*/ 2718827 h 9297812"/>
              <a:gd name="connsiteX71" fmla="*/ 2718827 h 9297812"/>
              <a:gd name="connsiteY71" fmla="*/ 2718827 h 9297812"/>
              <a:gd name="connsiteX72" fmla="*/ 2718827 h 9297812"/>
              <a:gd name="connsiteY72" fmla="*/ 2718827 h 9297812"/>
              <a:gd name="connsiteX73" fmla="*/ 2718827 h 9297812"/>
              <a:gd name="connsiteY73" fmla="*/ 2718827 h 9297812"/>
              <a:gd name="connsiteX74" fmla="*/ 2718827 h 9297812"/>
              <a:gd name="connsiteY74" fmla="*/ 2718827 h 9297812"/>
              <a:gd name="connsiteX75" fmla="*/ 2718827 h 9297812"/>
              <a:gd name="connsiteY75" fmla="*/ 2718827 h 9297812"/>
              <a:gd name="connsiteX76" fmla="*/ 2718827 h 9297812"/>
              <a:gd name="connsiteY76" fmla="*/ 2718827 h 9297812"/>
              <a:gd name="connsiteX77" fmla="*/ 2718827 h 9297812"/>
              <a:gd name="connsiteY77" fmla="*/ 2718827 h 9297812"/>
              <a:gd name="connsiteX78" fmla="*/ 2718827 h 9297812"/>
              <a:gd name="connsiteY78" fmla="*/ 2718827 h 9297812"/>
              <a:gd name="connsiteX79" fmla="*/ 2718827 h 9297812"/>
              <a:gd name="connsiteY79" fmla="*/ 2718827 h 9297812"/>
              <a:gd name="connsiteX80" fmla="*/ 2718827 h 9297812"/>
              <a:gd name="connsiteY80" fmla="*/ 2718827 h 9297812"/>
              <a:gd name="connsiteX81" fmla="*/ 2718827 h 9297812"/>
              <a:gd name="connsiteY81" fmla="*/ 2718827 h 9297812"/>
              <a:gd name="connsiteX82" fmla="*/ 2718827 h 9297812"/>
              <a:gd name="connsiteY82" fmla="*/ 2718827 h 9297812"/>
              <a:gd name="connsiteX83" fmla="*/ 2718827 h 9297812"/>
              <a:gd name="connsiteY83" fmla="*/ 2718827 h 9297812"/>
              <a:gd name="connsiteX84" fmla="*/ 2718827 h 9297812"/>
              <a:gd name="connsiteY84" fmla="*/ 2718827 h 9297812"/>
              <a:gd name="connsiteX85" fmla="*/ 2718827 h 9297812"/>
              <a:gd name="connsiteY85" fmla="*/ 2718827 h 9297812"/>
              <a:gd name="connsiteX86" fmla="*/ 2718827 h 9297812"/>
              <a:gd name="connsiteY86" fmla="*/ 2718827 h 9297812"/>
              <a:gd name="connsiteX87" fmla="*/ 2718827 h 9297812"/>
              <a:gd name="connsiteY87" fmla="*/ 2718827 h 9297812"/>
              <a:gd name="connsiteX88" fmla="*/ 2718827 h 9297812"/>
              <a:gd name="connsiteY88" fmla="*/ 2718827 h 9297812"/>
              <a:gd name="connsiteX89" fmla="*/ 2718827 h 9297812"/>
              <a:gd name="connsiteY89" fmla="*/ 2718827 h 9297812"/>
              <a:gd name="connsiteX90" fmla="*/ 2718827 h 9297812"/>
              <a:gd name="connsiteY90" fmla="*/ 2718827 h 9297812"/>
              <a:gd name="connsiteX91" fmla="*/ 2718827 h 9297812"/>
              <a:gd name="connsiteY91" fmla="*/ 2718827 h 9297812"/>
              <a:gd name="connsiteX92" fmla="*/ 2718827 h 9297812"/>
              <a:gd name="connsiteY92" fmla="*/ 2718827 h 9297812"/>
              <a:gd name="connsiteX93" fmla="*/ 2718827 h 9297812"/>
              <a:gd name="connsiteY93" fmla="*/ 2718827 h 9297812"/>
              <a:gd name="connsiteX94" fmla="*/ 2718827 h 9297812"/>
              <a:gd name="connsiteY94" fmla="*/ 2718827 h 9297812"/>
              <a:gd name="connsiteX95" fmla="*/ 2718827 h 9297812"/>
              <a:gd name="connsiteY95" fmla="*/ 2718827 h 9297812"/>
              <a:gd name="connsiteX96" fmla="*/ 2718827 h 9297812"/>
              <a:gd name="connsiteY96" fmla="*/ 2718827 h 9297812"/>
              <a:gd name="connsiteX97" fmla="*/ 2718827 h 9297812"/>
              <a:gd name="connsiteY97" fmla="*/ 2718827 h 9297812"/>
              <a:gd name="connsiteX98" fmla="*/ 2718827 h 9297812"/>
              <a:gd name="connsiteY98" fmla="*/ 2718827 h 9297812"/>
              <a:gd name="connsiteX99" fmla="*/ 2718827 h 9297812"/>
              <a:gd name="connsiteY99" fmla="*/ 2718827 h 9297812"/>
              <a:gd name="connsiteX100" fmla="*/ 2718827 h 9297812"/>
              <a:gd name="connsiteY100" fmla="*/ 2718827 h 9297812"/>
              <a:gd name="connsiteX101" fmla="*/ 2718827 h 9297812"/>
              <a:gd name="connsiteY101" fmla="*/ 2718827 h 9297812"/>
              <a:gd name="connsiteX102" fmla="*/ 2718827 h 9297812"/>
              <a:gd name="connsiteY102" fmla="*/ 2718827 h 9297812"/>
              <a:gd name="connsiteX103" fmla="*/ 2718827 h 9297812"/>
              <a:gd name="connsiteY103" fmla="*/ 2718827 h 9297812"/>
              <a:gd name="connsiteX104" fmla="*/ 2718827 h 9297812"/>
              <a:gd name="connsiteY104" fmla="*/ 2718827 h 9297812"/>
              <a:gd name="connsiteX105" fmla="*/ 2718827 h 9297812"/>
              <a:gd name="connsiteY105" fmla="*/ 2718827 h 9297812"/>
              <a:gd name="connsiteX106" fmla="*/ 2718827 h 9297812"/>
              <a:gd name="connsiteY106" fmla="*/ 2718827 h 9297812"/>
              <a:gd name="connsiteX107" fmla="*/ 2718827 h 9297812"/>
              <a:gd name="connsiteY107" fmla="*/ 2718827 h 9297812"/>
              <a:gd name="connsiteX108" fmla="*/ 2718827 h 9297812"/>
              <a:gd name="connsiteY108" fmla="*/ 2718827 h 9297812"/>
              <a:gd name="connsiteX109" fmla="*/ 2718827 h 9297812"/>
              <a:gd name="connsiteY109" fmla="*/ 2718827 h 9297812"/>
              <a:gd name="connsiteX110" fmla="*/ 2718827 h 9297812"/>
              <a:gd name="connsiteY110" fmla="*/ 2718827 h 9297812"/>
              <a:gd name="connsiteX111" fmla="*/ 2718827 h 9297812"/>
              <a:gd name="connsiteY111" fmla="*/ 2718827 h 9297812"/>
              <a:gd name="connsiteX112" fmla="*/ 2718827 h 9297812"/>
              <a:gd name="connsiteY112" fmla="*/ 2718827 h 9297812"/>
              <a:gd name="connsiteX113" fmla="*/ 2718827 h 9297812"/>
              <a:gd name="connsiteY113" fmla="*/ 2718827 h 9297812"/>
              <a:gd name="connsiteX114" fmla="*/ 2718827 h 9297812"/>
              <a:gd name="connsiteY114" fmla="*/ 2718827 h 9297812"/>
              <a:gd name="connsiteX115" fmla="*/ 2718827 h 9297812"/>
              <a:gd name="connsiteY115" fmla="*/ 2718827 h 9297812"/>
              <a:gd name="connsiteX116" fmla="*/ 2718827 h 9297812"/>
              <a:gd name="connsiteY116" fmla="*/ 2718827 h 9297812"/>
              <a:gd name="connsiteX117" fmla="*/ 2718827 h 9297812"/>
              <a:gd name="connsiteY117" fmla="*/ 2718827 h 9297812"/>
              <a:gd name="connsiteX118" fmla="*/ 2718827 h 9297812"/>
              <a:gd name="connsiteY118" fmla="*/ 2718827 h 9297812"/>
              <a:gd name="connsiteX119" fmla="*/ 2718827 h 9297812"/>
              <a:gd name="connsiteY119" fmla="*/ 2718827 h 9297812"/>
              <a:gd name="connsiteX120" fmla="*/ 2718827 h 9297812"/>
              <a:gd name="connsiteY120" fmla="*/ 2718827 h 9297812"/>
              <a:gd name="connsiteX121" fmla="*/ 2718827 h 9297812"/>
              <a:gd name="connsiteY121" fmla="*/ 2718827 h 9297812"/>
              <a:gd name="connsiteX122" fmla="*/ 2718827 h 9297812"/>
              <a:gd name="connsiteY122" fmla="*/ 2718827 h 9297812"/>
              <a:gd name="connsiteX123" fmla="*/ 2718827 h 9297812"/>
              <a:gd name="connsiteY123" fmla="*/ 2718827 h 9297812"/>
              <a:gd name="connsiteX124" fmla="*/ 2718827 h 9297812"/>
              <a:gd name="connsiteY124" fmla="*/ 2718827 h 9297812"/>
              <a:gd name="connsiteX125" fmla="*/ 2718827 h 9297812"/>
              <a:gd name="connsiteY125" fmla="*/ 2718827 h 9297812"/>
              <a:gd name="connsiteX126" fmla="*/ 2718827 h 9297812"/>
              <a:gd name="connsiteY126" fmla="*/ 2718827 h 9297812"/>
              <a:gd name="connsiteX127" fmla="*/ 2718827 h 9297812"/>
              <a:gd name="connsiteY127" fmla="*/ 2718827 h 9297812"/>
              <a:gd name="connsiteX128" fmla="*/ 2718827 h 9297812"/>
              <a:gd name="connsiteY128" fmla="*/ 2718827 h 9297812"/>
              <a:gd name="connsiteX129" fmla="*/ 2718827 h 9297812"/>
              <a:gd name="connsiteY129" fmla="*/ 2718827 h 9297812"/>
              <a:gd name="connsiteX130" fmla="*/ 2718827 h 9297812"/>
              <a:gd name="connsiteY130" fmla="*/ 2718827 h 9297812"/>
              <a:gd name="connsiteX131" fmla="*/ 2718827 h 9297812"/>
              <a:gd name="connsiteY131" fmla="*/ 2718827 h 9297812"/>
              <a:gd name="connsiteX132" fmla="*/ 2718827 h 9297812"/>
              <a:gd name="connsiteY132" fmla="*/ 2718827 h 9297812"/>
              <a:gd name="connsiteX133" fmla="*/ 2718827 h 9297812"/>
              <a:gd name="connsiteY133" fmla="*/ 2718827 h 9297812"/>
              <a:gd name="connsiteX134" fmla="*/ 2718827 h 9297812"/>
              <a:gd name="connsiteY134" fmla="*/ 2718827 h 9297812"/>
              <a:gd name="connsiteX135" fmla="*/ 2718827 h 9297812"/>
              <a:gd name="connsiteY135" fmla="*/ 2718827 h 9297812"/>
              <a:gd name="connsiteX136" fmla="*/ 2718827 h 9297812"/>
              <a:gd name="connsiteY136" fmla="*/ 2718827 h 9297812"/>
              <a:gd name="connsiteX137" fmla="*/ 2718827 h 9297812"/>
              <a:gd name="connsiteY137" fmla="*/ 2718827 h 9297812"/>
              <a:gd name="connsiteX138" fmla="*/ 2718827 h 9297812"/>
              <a:gd name="connsiteY138" fmla="*/ 2718827 h 9297812"/>
              <a:gd name="connsiteX139" fmla="*/ 2718827 h 9297812"/>
              <a:gd name="connsiteY139" fmla="*/ 2718827 h 9297812"/>
              <a:gd name="connsiteX140" fmla="*/ 2718827 h 9297812"/>
              <a:gd name="connsiteY140" fmla="*/ 2718827 h 9297812"/>
              <a:gd name="connsiteX141" fmla="*/ 2718827 h 9297812"/>
              <a:gd name="connsiteY141" fmla="*/ 2718827 h 9297812"/>
              <a:gd name="connsiteX142" fmla="*/ 2718827 h 9297812"/>
              <a:gd name="connsiteY142" fmla="*/ 2718827 h 9297812"/>
              <a:gd name="connsiteX143" fmla="*/ 2718827 h 9297812"/>
              <a:gd name="connsiteY143" fmla="*/ 2718827 h 9297812"/>
              <a:gd name="connsiteX144" fmla="*/ 2718827 h 9297812"/>
              <a:gd name="connsiteY144" fmla="*/ 2718827 h 9297812"/>
              <a:gd name="connsiteX145" fmla="*/ 2718827 h 9297812"/>
              <a:gd name="connsiteY145" fmla="*/ 2718827 h 9297812"/>
              <a:gd name="connsiteX146" fmla="*/ 2718827 h 9297812"/>
              <a:gd name="connsiteY146" fmla="*/ 2718827 h 9297812"/>
              <a:gd name="connsiteX147" fmla="*/ 2718827 h 9297812"/>
              <a:gd name="connsiteY147" fmla="*/ 2718827 h 9297812"/>
              <a:gd name="connsiteX148" fmla="*/ 2718827 h 9297812"/>
              <a:gd name="connsiteY148" fmla="*/ 2718827 h 9297812"/>
              <a:gd name="connsiteX149" fmla="*/ 2718827 h 9297812"/>
              <a:gd name="connsiteY149" fmla="*/ 2718827 h 9297812"/>
              <a:gd name="connsiteX150" fmla="*/ 2718827 h 9297812"/>
              <a:gd name="connsiteY150" fmla="*/ 2718827 h 9297812"/>
              <a:gd name="connsiteX151" fmla="*/ 2718827 h 9297812"/>
              <a:gd name="connsiteY151" fmla="*/ 2718827 h 9297812"/>
              <a:gd name="connsiteX152" fmla="*/ 2718827 h 9297812"/>
              <a:gd name="connsiteY152" fmla="*/ 2718827 h 9297812"/>
              <a:gd name="connsiteX153" fmla="*/ 2718827 h 9297812"/>
              <a:gd name="connsiteY153" fmla="*/ 2718827 h 9297812"/>
              <a:gd name="connsiteX154" fmla="*/ 2718827 h 9297812"/>
              <a:gd name="connsiteY154" fmla="*/ 2718827 h 9297812"/>
              <a:gd name="connsiteX155" fmla="*/ 2718827 h 9297812"/>
              <a:gd name="connsiteY155" fmla="*/ 2718827 h 9297812"/>
              <a:gd name="connsiteX156" fmla="*/ 2718827 h 9297812"/>
              <a:gd name="connsiteY156" fmla="*/ 2718827 h 9297812"/>
              <a:gd name="connsiteX157" fmla="*/ 2718827 h 9297812"/>
              <a:gd name="connsiteY157" fmla="*/ 2718827 h 9297812"/>
              <a:gd name="connsiteX158" fmla="*/ 2718827 h 9297812"/>
              <a:gd name="connsiteY158" fmla="*/ 2718827 h 9297812"/>
              <a:gd name="connsiteX159" fmla="*/ 2718827 h 9297812"/>
              <a:gd name="connsiteY159" fmla="*/ 2718827 h 9297812"/>
              <a:gd name="connsiteX160" fmla="*/ 2718827 h 9297812"/>
              <a:gd name="connsiteY160" fmla="*/ 2718827 h 9297812"/>
              <a:gd name="connsiteX161" fmla="*/ 2718827 h 9297812"/>
              <a:gd name="connsiteY161" fmla="*/ 2718827 h 9297812"/>
              <a:gd name="connsiteX162" fmla="*/ 2718827 h 9297812"/>
              <a:gd name="connsiteY162" fmla="*/ 2718827 h 9297812"/>
              <a:gd name="connsiteX163" fmla="*/ 2718827 h 9297812"/>
              <a:gd name="connsiteY163" fmla="*/ 2718827 h 9297812"/>
              <a:gd name="connsiteX164" fmla="*/ 2718827 h 9297812"/>
              <a:gd name="connsiteY164" fmla="*/ 2718827 h 9297812"/>
              <a:gd name="connsiteX165" fmla="*/ 2718827 h 9297812"/>
              <a:gd name="connsiteY165" fmla="*/ 2718827 h 9297812"/>
              <a:gd name="connsiteX166" fmla="*/ 2718827 h 9297812"/>
              <a:gd name="connsiteY166" fmla="*/ 2718827 h 9297812"/>
              <a:gd name="connsiteX167" fmla="*/ 2718827 h 9297812"/>
              <a:gd name="connsiteY167" fmla="*/ 2718827 h 9297812"/>
              <a:gd name="connsiteX168" fmla="*/ 2718827 h 9297812"/>
              <a:gd name="connsiteY168" fmla="*/ 2718827 h 9297812"/>
              <a:gd name="connsiteX169" fmla="*/ 2718827 h 9297812"/>
              <a:gd name="connsiteY169" fmla="*/ 2718827 h 9297812"/>
              <a:gd name="connsiteX170" fmla="*/ 2718827 h 9297812"/>
              <a:gd name="connsiteY170" fmla="*/ 2718827 h 9297812"/>
              <a:gd name="connsiteX171" fmla="*/ 2718827 h 9297812"/>
              <a:gd name="connsiteY171" fmla="*/ 2718827 h 9297812"/>
              <a:gd name="connsiteX172" fmla="*/ 2718827 h 9297812"/>
              <a:gd name="connsiteY172" fmla="*/ 2718827 h 9297812"/>
              <a:gd name="connsiteX173" fmla="*/ 2718827 h 9297812"/>
              <a:gd name="connsiteY173" fmla="*/ 2718827 h 9297812"/>
              <a:gd name="connsiteX174" fmla="*/ 2718827 h 9297812"/>
              <a:gd name="connsiteY174" fmla="*/ 2718827 h 9297812"/>
              <a:gd name="connsiteX175" fmla="*/ 2718827 h 9297812"/>
              <a:gd name="connsiteY175" fmla="*/ 2718827 h 9297812"/>
              <a:gd name="connsiteX176" fmla="*/ 2718827 h 9297812"/>
              <a:gd name="connsiteY176" fmla="*/ 2718827 h 9297812"/>
              <a:gd name="connsiteX177" fmla="*/ 2718827 h 9297812"/>
              <a:gd name="connsiteY177" fmla="*/ 2718827 h 9297812"/>
              <a:gd name="connsiteX178" fmla="*/ 2718827 h 9297812"/>
              <a:gd name="connsiteY178" fmla="*/ 2718827 h 9297812"/>
              <a:gd name="connsiteX179" fmla="*/ 2718827 h 9297812"/>
              <a:gd name="connsiteY179" fmla="*/ 2718827 h 9297812"/>
              <a:gd name="connsiteX180" fmla="*/ 2718827 h 9297812"/>
              <a:gd name="connsiteY180" fmla="*/ 2718827 h 9297812"/>
              <a:gd name="connsiteX181" fmla="*/ 2718827 h 9297812"/>
              <a:gd name="connsiteY181" fmla="*/ 2718827 h 9297812"/>
              <a:gd name="connsiteX182" fmla="*/ 2718827 h 9297812"/>
              <a:gd name="connsiteY182" fmla="*/ 2718827 h 9297812"/>
              <a:gd name="connsiteX183" fmla="*/ 2718827 h 9297812"/>
              <a:gd name="connsiteY183" fmla="*/ 2718827 h 9297812"/>
              <a:gd name="connsiteX184" fmla="*/ 2718827 h 9297812"/>
              <a:gd name="connsiteY184" fmla="*/ 2718827 h 9297812"/>
              <a:gd name="connsiteX185" fmla="*/ 2718827 h 9297812"/>
              <a:gd name="connsiteY185" fmla="*/ 2718827 h 9297812"/>
              <a:gd name="connsiteX186" fmla="*/ 2718827 h 9297812"/>
              <a:gd name="connsiteY186" fmla="*/ 2718827 h 9297812"/>
              <a:gd name="connsiteX187" fmla="*/ 2718827 h 9297812"/>
              <a:gd name="connsiteY187" fmla="*/ 2718827 h 9297812"/>
              <a:gd name="connsiteX188" fmla="*/ 2718827 h 9297812"/>
              <a:gd name="connsiteY188" fmla="*/ 2718827 h 9297812"/>
              <a:gd name="connsiteX189" fmla="*/ 2718827 h 9297812"/>
              <a:gd name="connsiteY189" fmla="*/ 2718827 h 9297812"/>
              <a:gd name="connsiteX190" fmla="*/ 2718827 h 9297812"/>
              <a:gd name="connsiteY190" fmla="*/ 2718827 h 9297812"/>
              <a:gd name="connsiteX191" fmla="*/ 2718827 h 9297812"/>
              <a:gd name="connsiteY191" fmla="*/ 2718827 h 9297812"/>
              <a:gd name="connsiteX192" fmla="*/ 2718827 h 9297812"/>
              <a:gd name="connsiteY192" fmla="*/ 2718827 h 9297812"/>
              <a:gd name="connsiteX193" fmla="*/ 2718827 h 9297812"/>
              <a:gd name="connsiteY193" fmla="*/ 2718827 h 9297812"/>
              <a:gd name="connsiteX194" fmla="*/ 2718827 h 9297812"/>
              <a:gd name="connsiteY194" fmla="*/ 2718827 h 9297812"/>
              <a:gd name="connsiteX195" fmla="*/ 2718827 h 9297812"/>
              <a:gd name="connsiteY195" fmla="*/ 2718827 h 9297812"/>
              <a:gd name="connsiteX196" fmla="*/ 2718827 h 9297812"/>
              <a:gd name="connsiteY196" fmla="*/ 2718827 h 9297812"/>
              <a:gd name="connsiteX197" fmla="*/ 2718827 h 9297812"/>
              <a:gd name="connsiteY197" fmla="*/ 2718827 h 9297812"/>
              <a:gd name="connsiteX198" fmla="*/ 2718827 h 9297812"/>
              <a:gd name="connsiteY198" fmla="*/ 2718827 h 9297812"/>
              <a:gd name="connsiteX199" fmla="*/ 2718827 h 9297812"/>
              <a:gd name="connsiteY199" fmla="*/ 2718827 h 9297812"/>
              <a:gd name="connsiteX200" fmla="*/ 2718827 h 9297812"/>
              <a:gd name="connsiteY200" fmla="*/ 2718827 h 9297812"/>
              <a:gd name="connsiteX201" fmla="*/ 2718827 h 9297812"/>
              <a:gd name="connsiteY201" fmla="*/ 2718827 h 9297812"/>
              <a:gd name="connsiteX202" fmla="*/ 2718827 h 9297812"/>
              <a:gd name="connsiteY202" fmla="*/ 2718827 h 9297812"/>
              <a:gd name="connsiteX203" fmla="*/ 2718827 h 9297812"/>
              <a:gd name="connsiteY203" fmla="*/ 2718827 h 9297812"/>
              <a:gd name="connsiteX204" fmla="*/ 2718827 h 9297812"/>
              <a:gd name="connsiteY204" fmla="*/ 2718827 h 9297812"/>
              <a:gd name="connsiteX205" fmla="*/ 2718827 h 9297812"/>
              <a:gd name="connsiteY205" fmla="*/ 2718827 h 9297812"/>
              <a:gd name="connsiteX206" fmla="*/ 2718827 h 9297812"/>
              <a:gd name="connsiteY206" fmla="*/ 2718827 h 9297812"/>
              <a:gd name="connsiteX207" fmla="*/ 2718827 h 9297812"/>
              <a:gd name="connsiteY207" fmla="*/ 2718827 h 9297812"/>
              <a:gd name="connsiteX208" fmla="*/ 2718827 h 9297812"/>
              <a:gd name="connsiteY208" fmla="*/ 2718827 h 9297812"/>
              <a:gd name="connsiteX209" fmla="*/ 2718827 h 9297812"/>
              <a:gd name="connsiteY209" fmla="*/ 2718827 h 9297812"/>
              <a:gd name="connsiteX210" fmla="*/ 2718827 h 9297812"/>
              <a:gd name="connsiteY210" fmla="*/ 2718827 h 9297812"/>
              <a:gd name="connsiteX211" fmla="*/ 2718827 h 9297812"/>
              <a:gd name="connsiteY211" fmla="*/ 2718827 h 9297812"/>
              <a:gd name="connsiteX212" fmla="*/ 2718827 h 9297812"/>
              <a:gd name="connsiteY212" fmla="*/ 2718827 h 9297812"/>
              <a:gd name="connsiteX213" fmla="*/ 2718827 h 9297812"/>
              <a:gd name="connsiteY213" fmla="*/ 2718827 h 9297812"/>
              <a:gd name="connsiteX214" fmla="*/ 2718827 h 9297812"/>
              <a:gd name="connsiteY214" fmla="*/ 2718827 h 9297812"/>
              <a:gd name="connsiteX215" fmla="*/ 2718827 h 9297812"/>
              <a:gd name="connsiteY215" fmla="*/ 2718827 h 9297812"/>
              <a:gd name="connsiteX216" fmla="*/ 2718827 h 9297812"/>
              <a:gd name="connsiteY216" fmla="*/ 2718827 h 9297812"/>
              <a:gd name="connsiteX217" fmla="*/ 2718827 h 9297812"/>
              <a:gd name="connsiteY217" fmla="*/ 2718827 h 9297812"/>
              <a:gd name="connsiteX218" fmla="*/ 2718827 h 9297812"/>
              <a:gd name="connsiteY218" fmla="*/ 2718827 h 9297812"/>
              <a:gd name="connsiteX219" fmla="*/ 2718827 h 9297812"/>
              <a:gd name="connsiteY219" fmla="*/ 2718827 h 9297812"/>
              <a:gd name="connsiteX220" fmla="*/ 2718827 h 9297812"/>
              <a:gd name="connsiteY220" fmla="*/ 2718827 h 9297812"/>
              <a:gd name="connsiteX221" fmla="*/ 2718827 h 9297812"/>
              <a:gd name="connsiteY221" fmla="*/ 2718827 h 9297812"/>
              <a:gd name="connsiteX222" fmla="*/ 2718827 h 9297812"/>
              <a:gd name="connsiteY222" fmla="*/ 2718827 h 9297812"/>
              <a:gd name="connsiteX223" fmla="*/ 2718827 h 9297812"/>
              <a:gd name="connsiteY223" fmla="*/ 2718827 h 9297812"/>
              <a:gd name="connsiteX224" fmla="*/ 2718827 h 9297812"/>
              <a:gd name="connsiteY224" fmla="*/ 2718827 h 9297812"/>
              <a:gd name="connsiteX225" fmla="*/ 2718827 h 9297812"/>
              <a:gd name="connsiteY225" fmla="*/ 2718827 h 9297812"/>
              <a:gd name="connsiteX226" fmla="*/ 2718827 h 9297812"/>
              <a:gd name="connsiteY226" fmla="*/ 2718827 h 9297812"/>
              <a:gd name="connsiteX227" fmla="*/ 2718827 h 9297812"/>
              <a:gd name="connsiteY227" fmla="*/ 2718827 h 9297812"/>
              <a:gd name="connsiteX228" fmla="*/ 2718827 h 9297812"/>
              <a:gd name="connsiteY228" fmla="*/ 2718827 h 9297812"/>
              <a:gd name="connsiteX229" fmla="*/ 2718827 h 9297812"/>
              <a:gd name="connsiteY229" fmla="*/ 2718827 h 9297812"/>
              <a:gd name="connsiteX230" fmla="*/ 2718827 h 9297812"/>
              <a:gd name="connsiteY230" fmla="*/ 2718827 h 9297812"/>
              <a:gd name="connsiteX231" fmla="*/ 2718827 h 9297812"/>
              <a:gd name="connsiteY231" fmla="*/ 2718827 h 9297812"/>
              <a:gd name="connsiteX232" fmla="*/ 2718827 h 9297812"/>
              <a:gd name="connsiteY232" fmla="*/ 2718827 h 9297812"/>
              <a:gd name="connsiteX233" fmla="*/ 2718827 h 9297812"/>
              <a:gd name="connsiteY233" fmla="*/ 2718827 h 9297812"/>
              <a:gd name="connsiteX234" fmla="*/ 2718827 h 9297812"/>
              <a:gd name="connsiteY234" fmla="*/ 2718827 h 9297812"/>
              <a:gd name="connsiteX235" fmla="*/ 2718827 h 9297812"/>
              <a:gd name="connsiteY235" fmla="*/ 2718827 h 9297812"/>
              <a:gd name="connsiteX236" fmla="*/ 2718827 h 9297812"/>
              <a:gd name="connsiteY236" fmla="*/ 2718827 h 9297812"/>
              <a:gd name="connsiteX237" fmla="*/ 2718827 h 9297812"/>
              <a:gd name="connsiteY237" fmla="*/ 2718827 h 9297812"/>
              <a:gd name="connsiteX238" fmla="*/ 2718827 h 9297812"/>
              <a:gd name="connsiteY238" fmla="*/ 2718827 h 9297812"/>
              <a:gd name="connsiteX239" fmla="*/ 2718827 h 9297812"/>
              <a:gd name="connsiteY239" fmla="*/ 2718827 h 9297812"/>
              <a:gd name="connsiteX240" fmla="*/ 2718827 h 9297812"/>
              <a:gd name="connsiteY240" fmla="*/ 2718827 h 9297812"/>
              <a:gd name="connsiteX241" fmla="*/ 2718827 h 9297812"/>
              <a:gd name="connsiteY241" fmla="*/ 2718827 h 9297812"/>
              <a:gd name="connsiteX242" fmla="*/ 2718827 h 9297812"/>
              <a:gd name="connsiteY242" fmla="*/ 2718827 h 9297812"/>
              <a:gd name="connsiteX243" fmla="*/ 2718827 h 9297812"/>
              <a:gd name="connsiteY243" fmla="*/ 2718827 h 9297812"/>
              <a:gd name="connsiteX244" fmla="*/ 2718827 h 9297812"/>
              <a:gd name="connsiteY244" fmla="*/ 2718827 h 9297812"/>
              <a:gd name="connsiteX245" fmla="*/ 2718827 h 9297812"/>
              <a:gd name="connsiteY245" fmla="*/ 2718827 h 9297812"/>
              <a:gd name="connsiteX246" fmla="*/ 2718827 h 9297812"/>
              <a:gd name="connsiteY246" fmla="*/ 2718827 h 9297812"/>
              <a:gd name="connsiteX247" fmla="*/ 2718827 h 9297812"/>
              <a:gd name="connsiteY247" fmla="*/ 2718827 h 9297812"/>
              <a:gd name="connsiteX248" fmla="*/ 2718827 h 9297812"/>
              <a:gd name="connsiteY248" fmla="*/ 2718827 h 9297812"/>
              <a:gd name="connsiteX249" fmla="*/ 2718827 h 9297812"/>
              <a:gd name="connsiteY249" fmla="*/ 2718827 h 9297812"/>
              <a:gd name="connsiteX250" fmla="*/ 2718827 h 9297812"/>
              <a:gd name="connsiteY250" fmla="*/ 2718827 h 9297812"/>
              <a:gd name="connsiteX251" fmla="*/ 2718827 h 9297812"/>
              <a:gd name="connsiteY251" fmla="*/ 2718827 h 9297812"/>
              <a:gd name="connsiteX252" fmla="*/ 2718827 h 9297812"/>
              <a:gd name="connsiteY252" fmla="*/ 2718827 h 9297812"/>
              <a:gd name="connsiteX253" fmla="*/ 2718827 h 9297812"/>
              <a:gd name="connsiteY253" fmla="*/ 2718827 h 9297812"/>
              <a:gd name="connsiteX254" fmla="*/ 2718827 h 9297812"/>
              <a:gd name="connsiteY254" fmla="*/ 2718827 h 9297812"/>
              <a:gd name="connsiteX255" fmla="*/ 2718827 h 9297812"/>
              <a:gd name="connsiteY255" fmla="*/ 2718827 h 9297812"/>
              <a:gd name="connsiteX256" fmla="*/ 2718827 h 9297812"/>
              <a:gd name="connsiteY256" fmla="*/ 2718827 h 9297812"/>
              <a:gd name="connsiteX257" fmla="*/ 2718827 h 9297812"/>
              <a:gd name="connsiteY257" fmla="*/ 2718827 h 9297812"/>
              <a:gd name="connsiteX258" fmla="*/ 2718827 h 9297812"/>
              <a:gd name="connsiteY258" fmla="*/ 2718827 h 9297812"/>
              <a:gd name="connsiteX259" fmla="*/ 2718827 h 9297812"/>
              <a:gd name="connsiteY259" fmla="*/ 2718827 h 9297812"/>
              <a:gd name="connsiteX260" fmla="*/ 2718827 h 9297812"/>
              <a:gd name="connsiteY260" fmla="*/ 2718827 h 9297812"/>
              <a:gd name="connsiteX261" fmla="*/ 2718827 h 9297812"/>
              <a:gd name="connsiteY261" fmla="*/ 2718827 h 9297812"/>
              <a:gd name="connsiteX262" fmla="*/ 2718827 h 9297812"/>
              <a:gd name="connsiteY262" fmla="*/ 2718827 h 9297812"/>
              <a:gd name="connsiteX263" fmla="*/ 2718827 h 9297812"/>
              <a:gd name="connsiteY263" fmla="*/ 2718827 h 9297812"/>
              <a:gd name="connsiteX264" fmla="*/ 2718827 h 9297812"/>
              <a:gd name="connsiteY264" fmla="*/ 2718827 h 9297812"/>
              <a:gd name="connsiteX265" fmla="*/ 2718827 h 9297812"/>
              <a:gd name="connsiteY265" fmla="*/ 2718827 h 9297812"/>
              <a:gd name="connsiteX266" fmla="*/ 2718827 h 9297812"/>
              <a:gd name="connsiteY266" fmla="*/ 2718827 h 9297812"/>
              <a:gd name="connsiteX267" fmla="*/ 2718827 h 9297812"/>
              <a:gd name="connsiteY267" fmla="*/ 2718827 h 9297812"/>
              <a:gd name="connsiteX268" fmla="*/ 2718827 h 9297812"/>
              <a:gd name="connsiteY268" fmla="*/ 2718827 h 9297812"/>
              <a:gd name="connsiteX269" fmla="*/ 2718827 h 9297812"/>
              <a:gd name="connsiteY269" fmla="*/ 2718827 h 9297812"/>
              <a:gd name="connsiteX270" fmla="*/ 2718827 h 9297812"/>
              <a:gd name="connsiteY270" fmla="*/ 2718827 h 9297812"/>
              <a:gd name="connsiteX271" fmla="*/ 2718827 h 9297812"/>
              <a:gd name="connsiteY271" fmla="*/ 2718827 h 9297812"/>
              <a:gd name="connsiteX272" fmla="*/ 2718827 h 9297812"/>
              <a:gd name="connsiteY272" fmla="*/ 2718827 h 9297812"/>
              <a:gd name="connsiteX273" fmla="*/ 2718827 h 9297812"/>
              <a:gd name="connsiteY273" fmla="*/ 2718827 h 9297812"/>
              <a:gd name="connsiteX274" fmla="*/ 2718827 h 9297812"/>
              <a:gd name="connsiteY274" fmla="*/ 2718827 h 9297812"/>
              <a:gd name="connsiteX275" fmla="*/ 2718827 h 9297812"/>
              <a:gd name="connsiteY275" fmla="*/ 2718827 h 9297812"/>
              <a:gd name="connsiteX276" fmla="*/ 2718827 h 9297812"/>
              <a:gd name="connsiteY276" fmla="*/ 2718827 h 9297812"/>
              <a:gd name="connsiteX277" fmla="*/ 2718827 h 9297812"/>
              <a:gd name="connsiteY277" fmla="*/ 2718827 h 9297812"/>
              <a:gd name="connsiteX278" fmla="*/ 2718827 h 9297812"/>
              <a:gd name="connsiteY278" fmla="*/ 2718827 h 9297812"/>
              <a:gd name="connsiteX279" fmla="*/ 2718827 h 9297812"/>
              <a:gd name="connsiteY279" fmla="*/ 2718827 h 9297812"/>
              <a:gd name="connsiteX280" fmla="*/ 2718827 h 9297812"/>
              <a:gd name="connsiteY280" fmla="*/ 2718827 h 9297812"/>
              <a:gd name="connsiteX281" fmla="*/ 2718827 h 9297812"/>
              <a:gd name="connsiteY281" fmla="*/ 2718827 h 9297812"/>
              <a:gd name="connsiteX282" fmla="*/ 2718827 h 9297812"/>
              <a:gd name="connsiteY282" fmla="*/ 2718827 h 9297812"/>
              <a:gd name="connsiteX283" fmla="*/ 2718827 h 9297812"/>
              <a:gd name="connsiteY283" fmla="*/ 2718827 h 9297812"/>
              <a:gd name="connsiteX284" fmla="*/ 2718827 h 9297812"/>
              <a:gd name="connsiteY284" fmla="*/ 2718827 h 9297812"/>
              <a:gd name="connsiteX285" fmla="*/ 2718827 h 9297812"/>
              <a:gd name="connsiteY285" fmla="*/ 2718827 h 9297812"/>
              <a:gd name="connsiteX286" fmla="*/ 2718827 h 9297812"/>
              <a:gd name="connsiteY286" fmla="*/ 2718827 h 9297812"/>
              <a:gd name="connsiteX287" fmla="*/ 2718827 h 9297812"/>
              <a:gd name="connsiteY287" fmla="*/ 2718827 h 9297812"/>
              <a:gd name="connsiteX288" fmla="*/ 2718827 h 9297812"/>
              <a:gd name="connsiteY288" fmla="*/ 2718827 h 9297812"/>
              <a:gd name="connsiteX289" fmla="*/ 2718827 h 9297812"/>
              <a:gd name="connsiteY289" fmla="*/ 2718827 h 9297812"/>
              <a:gd name="connsiteX290" fmla="*/ 2718827 h 9297812"/>
              <a:gd name="connsiteY290" fmla="*/ 2718827 h 9297812"/>
              <a:gd name="connsiteX291" fmla="*/ 2718827 h 9297812"/>
              <a:gd name="connsiteY291" fmla="*/ 2718827 h 9297812"/>
              <a:gd name="connsiteX292" fmla="*/ 2718827 h 9297812"/>
              <a:gd name="connsiteY292" fmla="*/ 2718827 h 9297812"/>
              <a:gd name="connsiteX293" fmla="*/ 2718827 h 9297812"/>
              <a:gd name="connsiteY293" fmla="*/ 2718827 h 9297812"/>
              <a:gd name="connsiteX294" fmla="*/ 2718827 h 9297812"/>
              <a:gd name="connsiteY294" fmla="*/ 2718827 h 9297812"/>
              <a:gd name="connsiteX295" fmla="*/ 2718827 h 9297812"/>
              <a:gd name="connsiteY295" fmla="*/ 2718827 h 9297812"/>
              <a:gd name="connsiteX296" fmla="*/ 2718827 h 9297812"/>
              <a:gd name="connsiteY296" fmla="*/ 2718827 h 9297812"/>
              <a:gd name="connsiteX297" fmla="*/ 2718827 h 9297812"/>
              <a:gd name="connsiteY297" fmla="*/ 2718827 h 9297812"/>
              <a:gd name="connsiteX298" fmla="*/ 2718827 h 9297812"/>
              <a:gd name="connsiteY298" fmla="*/ 2718827 h 9297812"/>
              <a:gd name="connsiteX299" fmla="*/ 2718827 h 9297812"/>
              <a:gd name="connsiteY299" fmla="*/ 2718827 h 9297812"/>
              <a:gd name="connsiteX300" fmla="*/ 2718827 h 9297812"/>
              <a:gd name="connsiteY300" fmla="*/ 2718827 h 9297812"/>
              <a:gd name="connsiteX301" fmla="*/ 2718827 h 9297812"/>
              <a:gd name="connsiteY301" fmla="*/ 2718827 h 9297812"/>
              <a:gd name="connsiteX302" fmla="*/ 2718827 h 9297812"/>
              <a:gd name="connsiteY302" fmla="*/ 2718827 h 9297812"/>
              <a:gd name="connsiteX303" fmla="*/ 2718827 h 9297812"/>
              <a:gd name="connsiteY303" fmla="*/ 2718827 h 9297812"/>
              <a:gd name="connsiteX304" fmla="*/ 2718827 h 9297812"/>
              <a:gd name="connsiteY304" fmla="*/ 2718827 h 9297812"/>
              <a:gd name="connsiteX305" fmla="*/ 2718827 h 9297812"/>
              <a:gd name="connsiteY305" fmla="*/ 2718827 h 9297812"/>
              <a:gd name="connsiteX306" fmla="*/ 2718827 h 9297812"/>
              <a:gd name="connsiteY306" fmla="*/ 2718827 h 9297812"/>
              <a:gd name="connsiteX307" fmla="*/ 2718827 h 9297812"/>
              <a:gd name="connsiteY307" fmla="*/ 2718827 h 9297812"/>
              <a:gd name="connsiteX308" fmla="*/ 2718827 h 9297812"/>
              <a:gd name="connsiteY308" fmla="*/ 2718827 h 9297812"/>
              <a:gd name="connsiteX309" fmla="*/ 2718827 h 9297812"/>
              <a:gd name="connsiteY309" fmla="*/ 2718827 h 9297812"/>
              <a:gd name="connsiteX310" fmla="*/ 2718827 h 9297812"/>
              <a:gd name="connsiteY310" fmla="*/ 2718827 h 9297812"/>
              <a:gd name="connsiteX311" fmla="*/ 2718827 h 9297812"/>
              <a:gd name="connsiteY311" fmla="*/ 2718827 h 9297812"/>
              <a:gd name="connsiteX312" fmla="*/ 2718827 h 9297812"/>
              <a:gd name="connsiteY312" fmla="*/ 2718827 h 9297812"/>
              <a:gd name="connsiteX313" fmla="*/ 2718827 h 9297812"/>
              <a:gd name="connsiteY313" fmla="*/ 2718827 h 9297812"/>
              <a:gd name="connsiteX314" fmla="*/ 2718827 h 9297812"/>
              <a:gd name="connsiteY314" fmla="*/ 2718827 h 9297812"/>
              <a:gd name="connsiteX315" fmla="*/ 2718827 h 9297812"/>
              <a:gd name="connsiteY315" fmla="*/ 2718827 h 9297812"/>
              <a:gd name="connsiteX316" fmla="*/ 2718827 h 9297812"/>
              <a:gd name="connsiteY316" fmla="*/ 2718827 h 9297812"/>
              <a:gd name="connsiteX317" fmla="*/ 2718827 h 9297812"/>
              <a:gd name="connsiteY317" fmla="*/ 2718827 h 9297812"/>
              <a:gd name="connsiteX318" fmla="*/ 2718827 h 9297812"/>
              <a:gd name="connsiteY318" fmla="*/ 2718827 h 9297812"/>
              <a:gd name="connsiteX319" fmla="*/ 2718827 h 9297812"/>
              <a:gd name="connsiteY319" fmla="*/ 2718827 h 9297812"/>
              <a:gd name="connsiteX320" fmla="*/ 2718827 h 9297812"/>
              <a:gd name="connsiteY320" fmla="*/ 2718827 h 9297812"/>
              <a:gd name="connsiteX321" fmla="*/ 2718827 h 9297812"/>
              <a:gd name="connsiteY321" fmla="*/ 2718827 h 9297812"/>
              <a:gd name="connsiteX322" fmla="*/ 2718827 h 9297812"/>
              <a:gd name="connsiteY322" fmla="*/ 2718827 h 9297812"/>
              <a:gd name="connsiteX323" fmla="*/ 2718827 h 9297812"/>
              <a:gd name="connsiteY323" fmla="*/ 2718827 h 9297812"/>
              <a:gd name="connsiteX324" fmla="*/ 2718827 h 9297812"/>
              <a:gd name="connsiteY324" fmla="*/ 2718827 h 9297812"/>
              <a:gd name="connsiteX325" fmla="*/ 2718827 h 9297812"/>
              <a:gd name="connsiteY325" fmla="*/ 2718827 h 9297812"/>
              <a:gd name="connsiteX326" fmla="*/ 2718827 h 9297812"/>
              <a:gd name="connsiteY326" fmla="*/ 2718827 h 9297812"/>
              <a:gd name="connsiteX327" fmla="*/ 2718827 h 9297812"/>
              <a:gd name="connsiteY327" fmla="*/ 2718827 h 9297812"/>
              <a:gd name="connsiteX328" fmla="*/ 2718827 h 9297812"/>
              <a:gd name="connsiteY328" fmla="*/ 2718827 h 9297812"/>
              <a:gd name="connsiteX329" fmla="*/ 2718827 h 9297812"/>
              <a:gd name="connsiteY329" fmla="*/ 2718827 h 9297812"/>
              <a:gd name="connsiteX330" fmla="*/ 2718827 h 9297812"/>
              <a:gd name="connsiteY330" fmla="*/ 2718827 h 9297812"/>
              <a:gd name="connsiteX331" fmla="*/ 2718827 h 9297812"/>
              <a:gd name="connsiteY331" fmla="*/ 2718827 h 9297812"/>
              <a:gd name="connsiteX332" fmla="*/ 2718827 h 9297812"/>
              <a:gd name="connsiteY332" fmla="*/ 2718827 h 9297812"/>
              <a:gd name="connsiteX333" fmla="*/ 2718827 h 9297812"/>
              <a:gd name="connsiteY333" fmla="*/ 2718827 h 9297812"/>
              <a:gd name="connsiteX334" fmla="*/ 2718827 h 9297812"/>
              <a:gd name="connsiteY334" fmla="*/ 2718827 h 9297812"/>
              <a:gd name="connsiteX335" fmla="*/ 2718827 h 9297812"/>
              <a:gd name="connsiteY335" fmla="*/ 2718827 h 9297812"/>
              <a:gd name="connsiteX336" fmla="*/ 2718827 h 9297812"/>
              <a:gd name="connsiteY336" fmla="*/ 2718827 h 9297812"/>
              <a:gd name="connsiteX337" fmla="*/ 2718827 h 9297812"/>
              <a:gd name="connsiteY337" fmla="*/ 2718827 h 9297812"/>
              <a:gd name="connsiteX338" fmla="*/ 2718827 h 9297812"/>
              <a:gd name="connsiteY338" fmla="*/ 2718827 h 9297812"/>
              <a:gd name="connsiteX339" fmla="*/ 2718827 h 9297812"/>
              <a:gd name="connsiteY339" fmla="*/ 2718827 h 9297812"/>
              <a:gd name="connsiteX340" fmla="*/ 2718827 h 9297812"/>
              <a:gd name="connsiteY340" fmla="*/ 2718827 h 9297812"/>
              <a:gd name="connsiteX341" fmla="*/ 2718827 h 9297812"/>
              <a:gd name="connsiteY341" fmla="*/ 2718827 h 9297812"/>
              <a:gd name="connsiteX342" fmla="*/ 2718827 h 9297812"/>
              <a:gd name="connsiteY342" fmla="*/ 2718827 h 9297812"/>
              <a:gd name="connsiteX343" fmla="*/ 2718827 h 9297812"/>
              <a:gd name="connsiteY343" fmla="*/ 2718827 h 9297812"/>
              <a:gd name="connsiteX344" fmla="*/ 2718827 h 9297812"/>
              <a:gd name="connsiteY344" fmla="*/ 2718827 h 9297812"/>
              <a:gd name="connsiteX345" fmla="*/ 2718827 h 9297812"/>
              <a:gd name="connsiteY345" fmla="*/ 2718827 h 9297812"/>
              <a:gd name="connsiteX346" fmla="*/ 2718827 h 9297812"/>
              <a:gd name="connsiteY346" fmla="*/ 2718827 h 9297812"/>
              <a:gd name="connsiteX347" fmla="*/ 2718827 h 9297812"/>
              <a:gd name="connsiteY347" fmla="*/ 2718827 h 9297812"/>
              <a:gd name="connsiteX348" fmla="*/ 2718827 h 9297812"/>
              <a:gd name="connsiteY348" fmla="*/ 2718827 h 9297812"/>
              <a:gd name="connsiteX349" fmla="*/ 2718827 h 9297812"/>
              <a:gd name="connsiteY349" fmla="*/ 2718827 h 9297812"/>
              <a:gd name="connsiteX350" fmla="*/ 2718827 h 9297812"/>
              <a:gd name="connsiteY350" fmla="*/ 2718827 h 9297812"/>
              <a:gd name="connsiteX351" fmla="*/ 2718827 h 9297812"/>
              <a:gd name="connsiteY351" fmla="*/ 2718827 h 9297812"/>
              <a:gd name="connsiteX352" fmla="*/ 2718827 h 9297812"/>
              <a:gd name="connsiteY352" fmla="*/ 2718827 h 9297812"/>
              <a:gd name="connsiteX353" fmla="*/ 2718827 h 9297812"/>
              <a:gd name="connsiteY353" fmla="*/ 2718827 h 9297812"/>
              <a:gd name="connsiteX354" fmla="*/ 2718827 h 9297812"/>
              <a:gd name="connsiteY354" fmla="*/ 2718827 h 9297812"/>
              <a:gd name="connsiteX355" fmla="*/ 2718827 h 9297812"/>
              <a:gd name="connsiteY355" fmla="*/ 2718827 h 9297812"/>
              <a:gd name="connsiteX356" fmla="*/ 2718827 h 9297812"/>
              <a:gd name="connsiteY356" fmla="*/ 2718827 h 9297812"/>
              <a:gd name="connsiteX357" fmla="*/ 2718827 h 9297812"/>
              <a:gd name="connsiteY357" fmla="*/ 2718827 h 9297812"/>
              <a:gd name="connsiteX358" fmla="*/ 2718827 h 9297812"/>
              <a:gd name="connsiteY358" fmla="*/ 2718827 h 9297812"/>
              <a:gd name="connsiteX359" fmla="*/ 2718827 h 9297812"/>
              <a:gd name="connsiteY359" fmla="*/ 2718827 h 9297812"/>
              <a:gd name="connsiteX360" fmla="*/ 2718827 h 9297812"/>
              <a:gd name="connsiteY360" fmla="*/ 2718827 h 9297812"/>
              <a:gd name="connsiteX361" fmla="*/ 2718827 h 9297812"/>
              <a:gd name="connsiteY361" fmla="*/ 2718827 h 9297812"/>
              <a:gd name="connsiteX362" fmla="*/ 2718827 h 9297812"/>
              <a:gd name="connsiteY362" fmla="*/ 2718827 h 9297812"/>
              <a:gd name="connsiteX363" fmla="*/ 2718827 h 9297812"/>
              <a:gd name="connsiteY363" fmla="*/ 2718827 h 9297812"/>
              <a:gd name="connsiteX364" fmla="*/ 2718827 h 9297812"/>
              <a:gd name="connsiteY364" fmla="*/ 2718827 h 9297812"/>
              <a:gd name="connsiteX365" fmla="*/ 2718827 h 9297812"/>
              <a:gd name="connsiteY365" fmla="*/ 2718827 h 9297812"/>
              <a:gd name="connsiteX366" fmla="*/ 2718827 h 9297812"/>
              <a:gd name="connsiteY366" fmla="*/ 2718827 h 9297812"/>
              <a:gd name="connsiteX367" fmla="*/ 2718827 h 9297812"/>
              <a:gd name="connsiteY367" fmla="*/ 2718827 h 9297812"/>
              <a:gd name="connsiteX368" fmla="*/ 2718827 h 9297812"/>
              <a:gd name="connsiteY368" fmla="*/ 2718827 h 9297812"/>
              <a:gd name="connsiteX369" fmla="*/ 2718827 h 9297812"/>
              <a:gd name="connsiteY369" fmla="*/ 2718827 h 9297812"/>
              <a:gd name="connsiteX370" fmla="*/ 2718827 h 9297812"/>
              <a:gd name="connsiteY370" fmla="*/ 2718827 h 9297812"/>
              <a:gd name="connsiteX371" fmla="*/ 2718827 h 9297812"/>
              <a:gd name="connsiteY371" fmla="*/ 2718827 h 9297812"/>
              <a:gd name="connsiteX372" fmla="*/ 2718827 h 9297812"/>
              <a:gd name="connsiteY372" fmla="*/ 2718827 h 9297812"/>
              <a:gd name="connsiteX373" fmla="*/ 2718827 h 9297812"/>
              <a:gd name="connsiteY373" fmla="*/ 2718827 h 9297812"/>
              <a:gd name="connsiteX374" fmla="*/ 2718827 h 9297812"/>
              <a:gd name="connsiteY374" fmla="*/ 2718827 h 9297812"/>
              <a:gd name="connsiteX375" fmla="*/ 2718827 h 9297812"/>
              <a:gd name="connsiteY375" fmla="*/ 2718827 h 9297812"/>
              <a:gd name="connsiteX376" fmla="*/ 2718827 h 9297812"/>
              <a:gd name="connsiteY376" fmla="*/ 2718827 h 9297812"/>
              <a:gd name="connsiteX377" fmla="*/ 2718827 h 9297812"/>
              <a:gd name="connsiteY377" fmla="*/ 2718827 h 9297812"/>
              <a:gd name="connsiteX378" fmla="*/ 2718827 h 9297812"/>
              <a:gd name="connsiteY378" fmla="*/ 2718827 h 9297812"/>
              <a:gd name="connsiteX379" fmla="*/ 2718827 h 9297812"/>
              <a:gd name="connsiteY379" fmla="*/ 2718827 h 9297812"/>
              <a:gd name="connsiteX380" fmla="*/ 2718827 h 9297812"/>
              <a:gd name="connsiteY380" fmla="*/ 2718827 h 9297812"/>
              <a:gd name="connsiteX381" fmla="*/ 2718827 h 9297812"/>
              <a:gd name="connsiteY381" fmla="*/ 2718827 h 9297812"/>
              <a:gd name="connsiteX382" fmla="*/ 2718827 h 9297812"/>
              <a:gd name="connsiteY382" fmla="*/ 2718827 h 9297812"/>
              <a:gd name="connsiteX383" fmla="*/ 2718827 h 9297812"/>
              <a:gd name="connsiteY383" fmla="*/ 2718827 h 9297812"/>
              <a:gd name="connsiteX384" fmla="*/ 2718827 h 9297812"/>
              <a:gd name="connsiteY384" fmla="*/ 2718827 h 9297812"/>
              <a:gd name="connsiteX385" fmla="*/ 2718827 h 9297812"/>
              <a:gd name="connsiteY385" fmla="*/ 2718827 h 9297812"/>
              <a:gd name="connsiteX386" fmla="*/ 2718827 h 9297812"/>
              <a:gd name="connsiteY386" fmla="*/ 2718827 h 9297812"/>
              <a:gd name="connsiteX387" fmla="*/ 2718827 h 9297812"/>
              <a:gd name="connsiteY387" fmla="*/ 2718827 h 9297812"/>
              <a:gd name="connsiteX388" fmla="*/ 2718827 h 9297812"/>
              <a:gd name="connsiteY388" fmla="*/ 2718827 h 9297812"/>
              <a:gd name="connsiteX389" fmla="*/ 2718827 h 9297812"/>
              <a:gd name="connsiteY389" fmla="*/ 2718827 h 9297812"/>
              <a:gd name="connsiteX390" fmla="*/ 2718827 h 9297812"/>
              <a:gd name="connsiteY390" fmla="*/ 2718827 h 9297812"/>
              <a:gd name="connsiteX391" fmla="*/ 2718827 h 9297812"/>
              <a:gd name="connsiteY391" fmla="*/ 2718827 h 9297812"/>
              <a:gd name="connsiteX392" fmla="*/ 2718827 h 9297812"/>
              <a:gd name="connsiteY392" fmla="*/ 2718827 h 9297812"/>
              <a:gd name="connsiteX393" fmla="*/ 2718827 h 9297812"/>
              <a:gd name="connsiteY393" fmla="*/ 2718827 h 9297812"/>
              <a:gd name="connsiteX394" fmla="*/ 2718827 h 9297812"/>
              <a:gd name="connsiteY394" fmla="*/ 2718827 h 9297812"/>
              <a:gd name="connsiteX395" fmla="*/ 2718827 h 9297812"/>
              <a:gd name="connsiteY395" fmla="*/ 2718827 h 9297812"/>
              <a:gd name="connsiteX396" fmla="*/ 2718827 h 9297812"/>
              <a:gd name="connsiteY396" fmla="*/ 2718827 h 9297812"/>
              <a:gd name="connsiteX397" fmla="*/ 2718827 h 9297812"/>
              <a:gd name="connsiteY397" fmla="*/ 2718827 h 9297812"/>
              <a:gd name="connsiteX398" fmla="*/ 2718827 h 9297812"/>
              <a:gd name="connsiteY398" fmla="*/ 2718827 h 9297812"/>
              <a:gd name="connsiteX399" fmla="*/ 2718827 h 9297812"/>
              <a:gd name="connsiteY399" fmla="*/ 2718827 h 9297812"/>
              <a:gd name="connsiteX400" fmla="*/ 2718827 h 9297812"/>
              <a:gd name="connsiteY400" fmla="*/ 2718827 h 9297812"/>
              <a:gd name="connsiteX401" fmla="*/ 2718827 h 9297812"/>
              <a:gd name="connsiteY401" fmla="*/ 2718827 h 9297812"/>
              <a:gd name="connsiteX402" fmla="*/ 2718827 h 9297812"/>
              <a:gd name="connsiteY402" fmla="*/ 2718827 h 9297812"/>
              <a:gd name="connsiteX403" fmla="*/ 2718827 h 9297812"/>
              <a:gd name="connsiteY403" fmla="*/ 2718827 h 9297812"/>
              <a:gd name="connsiteX404" fmla="*/ 2718827 h 9297812"/>
              <a:gd name="connsiteY404" fmla="*/ 2718827 h 9297812"/>
              <a:gd name="connsiteX405" fmla="*/ 2718827 h 9297812"/>
              <a:gd name="connsiteY405" fmla="*/ 2718827 h 9297812"/>
              <a:gd name="connsiteX406" fmla="*/ 2718827 h 9297812"/>
              <a:gd name="connsiteY406" fmla="*/ 2718827 h 9297812"/>
              <a:gd name="connsiteX407" fmla="*/ 2718827 h 9297812"/>
              <a:gd name="connsiteY407" fmla="*/ 2718827 h 9297812"/>
              <a:gd name="connsiteX408" fmla="*/ 2718827 h 9297812"/>
              <a:gd name="connsiteY408" fmla="*/ 2718827 h 9297812"/>
              <a:gd name="connsiteX409" fmla="*/ 2718827 h 9297812"/>
              <a:gd name="connsiteY409" fmla="*/ 2718827 h 9297812"/>
              <a:gd name="connsiteX410" fmla="*/ 2718827 h 9297812"/>
              <a:gd name="connsiteY410" fmla="*/ 2718827 h 9297812"/>
              <a:gd name="connsiteX411" fmla="*/ 2718827 h 9297812"/>
              <a:gd name="connsiteY411" fmla="*/ 2718827 h 9297812"/>
              <a:gd name="connsiteX412" fmla="*/ 2718827 h 9297812"/>
              <a:gd name="connsiteY412" fmla="*/ 2718827 h 9297812"/>
              <a:gd name="connsiteX413" fmla="*/ 2718827 h 9297812"/>
              <a:gd name="connsiteY413" fmla="*/ 2718827 h 9297812"/>
              <a:gd name="connsiteX414" fmla="*/ 2718827 h 9297812"/>
              <a:gd name="connsiteY414" fmla="*/ 2718827 h 9297812"/>
              <a:gd name="connsiteX415" fmla="*/ 2718827 h 9297812"/>
              <a:gd name="connsiteY415" fmla="*/ 2718827 h 9297812"/>
              <a:gd name="connsiteX416" fmla="*/ 2718827 h 9297812"/>
              <a:gd name="connsiteY416" fmla="*/ 2718827 h 9297812"/>
              <a:gd name="connsiteX417" fmla="*/ 2718827 h 9297812"/>
              <a:gd name="connsiteY417" fmla="*/ 2718827 h 9297812"/>
              <a:gd name="connsiteX418" fmla="*/ 2718827 h 9297812"/>
              <a:gd name="connsiteY418" fmla="*/ 2718827 h 9297812"/>
              <a:gd name="connsiteX419" fmla="*/ 2718827 h 9297812"/>
              <a:gd name="connsiteY419" fmla="*/ 2718827 h 9297812"/>
              <a:gd name="connsiteX420" fmla="*/ 2718827 h 9297812"/>
              <a:gd name="connsiteY420" fmla="*/ 2718827 h 9297812"/>
              <a:gd name="connsiteX421" fmla="*/ 2718827 h 9297812"/>
              <a:gd name="connsiteY421" fmla="*/ 2718827 h 9297812"/>
              <a:gd name="connsiteX422" fmla="*/ 2718827 h 9297812"/>
              <a:gd name="connsiteY422" fmla="*/ 2718827 h 9297812"/>
              <a:gd name="connsiteX423" fmla="*/ 2718827 h 9297812"/>
              <a:gd name="connsiteY423" fmla="*/ 2718827 h 9297812"/>
              <a:gd name="connsiteX424" fmla="*/ 2718827 h 9297812"/>
              <a:gd name="connsiteY424" fmla="*/ 2718827 h 9297812"/>
              <a:gd name="connsiteX425" fmla="*/ 2718827 h 9297812"/>
              <a:gd name="connsiteY425" fmla="*/ 2718827 h 9297812"/>
              <a:gd name="connsiteX426" fmla="*/ 2718827 h 9297812"/>
              <a:gd name="connsiteY426" fmla="*/ 2718827 h 9297812"/>
              <a:gd name="connsiteX427" fmla="*/ 2718827 h 9297812"/>
              <a:gd name="connsiteY427" fmla="*/ 2718827 h 9297812"/>
              <a:gd name="connsiteX428" fmla="*/ 2718827 h 9297812"/>
              <a:gd name="connsiteY428" fmla="*/ 2718827 h 9297812"/>
              <a:gd name="connsiteX429" fmla="*/ 2718827 h 9297812"/>
              <a:gd name="connsiteY429" fmla="*/ 2718827 h 9297812"/>
              <a:gd name="connsiteX430" fmla="*/ 2718827 h 9297812"/>
              <a:gd name="connsiteY430" fmla="*/ 2718827 h 9297812"/>
              <a:gd name="connsiteX431" fmla="*/ 2718827 h 9297812"/>
              <a:gd name="connsiteY431" fmla="*/ 2718827 h 9297812"/>
              <a:gd name="connsiteX432" fmla="*/ 2718827 h 9297812"/>
              <a:gd name="connsiteY432" fmla="*/ 2718827 h 9297812"/>
              <a:gd name="connsiteX433" fmla="*/ 2718827 h 9297812"/>
              <a:gd name="connsiteY433" fmla="*/ 2718827 h 9297812"/>
              <a:gd name="connsiteX434" fmla="*/ 2718827 h 9297812"/>
              <a:gd name="connsiteY434" fmla="*/ 2718827 h 9297812"/>
              <a:gd name="connsiteX435" fmla="*/ 2718827 h 9297812"/>
              <a:gd name="connsiteY435" fmla="*/ 2718827 h 9297812"/>
              <a:gd name="connsiteX436" fmla="*/ 2718827 h 9297812"/>
              <a:gd name="connsiteY436" fmla="*/ 2718827 h 9297812"/>
              <a:gd name="connsiteX437" fmla="*/ 2718827 h 9297812"/>
              <a:gd name="connsiteY437" fmla="*/ 2718827 h 9297812"/>
              <a:gd name="connsiteX438" fmla="*/ 2718827 h 9297812"/>
              <a:gd name="connsiteY438" fmla="*/ 2718827 h 9297812"/>
              <a:gd name="connsiteX439" fmla="*/ 2718827 h 9297812"/>
              <a:gd name="connsiteY439" fmla="*/ 2718827 h 9297812"/>
              <a:gd name="connsiteX440" fmla="*/ 2718827 h 9297812"/>
              <a:gd name="connsiteY440" fmla="*/ 2718827 h 9297812"/>
              <a:gd name="connsiteX441" fmla="*/ 2718827 h 9297812"/>
              <a:gd name="connsiteY441" fmla="*/ 2718827 h 9297812"/>
              <a:gd name="connsiteX442" fmla="*/ 2718827 h 9297812"/>
              <a:gd name="connsiteY442" fmla="*/ 2718827 h 9297812"/>
              <a:gd name="connsiteX443" fmla="*/ 2718827 h 9297812"/>
              <a:gd name="connsiteY443" fmla="*/ 2718827 h 9297812"/>
              <a:gd name="connsiteX444" fmla="*/ 2718827 h 9297812"/>
              <a:gd name="connsiteY444" fmla="*/ 2718827 h 9297812"/>
              <a:gd name="connsiteX445" fmla="*/ 2718827 h 9297812"/>
              <a:gd name="connsiteY445" fmla="*/ 2718827 h 9297812"/>
              <a:gd name="connsiteX446" fmla="*/ 2718827 h 9297812"/>
              <a:gd name="connsiteY446" fmla="*/ 2718827 h 9297812"/>
              <a:gd name="connsiteX447" fmla="*/ 2718827 h 9297812"/>
              <a:gd name="connsiteY447" fmla="*/ 2718827 h 9297812"/>
              <a:gd name="connsiteX448" fmla="*/ 2718827 h 9297812"/>
              <a:gd name="connsiteY448" fmla="*/ 2718827 h 9297812"/>
              <a:gd name="connsiteX449" fmla="*/ 2718827 h 9297812"/>
              <a:gd name="connsiteY449" fmla="*/ 2718827 h 9297812"/>
              <a:gd name="connsiteX450" fmla="*/ 2718827 h 9297812"/>
              <a:gd name="connsiteY450" fmla="*/ 2718827 h 9297812"/>
              <a:gd name="connsiteX451" fmla="*/ 2718827 h 9297812"/>
              <a:gd name="connsiteY451" fmla="*/ 2718827 h 9297812"/>
              <a:gd name="connsiteX452" fmla="*/ 2718827 h 9297812"/>
              <a:gd name="connsiteY452" fmla="*/ 2718827 h 9297812"/>
              <a:gd name="connsiteX453" fmla="*/ 2718827 h 9297812"/>
              <a:gd name="connsiteY453" fmla="*/ 2718827 h 9297812"/>
              <a:gd name="connsiteX454" fmla="*/ 2718827 h 9297812"/>
              <a:gd name="connsiteY454" fmla="*/ 2718827 h 9297812"/>
              <a:gd name="connsiteX455" fmla="*/ 2718827 h 9297812"/>
              <a:gd name="connsiteY455" fmla="*/ 2718827 h 9297812"/>
              <a:gd name="connsiteX456" fmla="*/ 2718827 h 9297812"/>
              <a:gd name="connsiteY456" fmla="*/ 2718827 h 9297812"/>
              <a:gd name="connsiteX457" fmla="*/ 2718827 h 9297812"/>
              <a:gd name="connsiteY457" fmla="*/ 2718827 h 9297812"/>
              <a:gd name="connsiteX458" fmla="*/ 2718827 h 9297812"/>
              <a:gd name="connsiteY458" fmla="*/ 2718827 h 9297812"/>
              <a:gd name="connsiteX459" fmla="*/ 2718827 h 9297812"/>
              <a:gd name="connsiteY459" fmla="*/ 2718827 h 9297812"/>
              <a:gd name="connsiteX460" fmla="*/ 2718827 h 9297812"/>
              <a:gd name="connsiteY460" fmla="*/ 2718827 h 9297812"/>
              <a:gd name="connsiteX461" fmla="*/ 2718827 h 9297812"/>
              <a:gd name="connsiteY461" fmla="*/ 2718827 h 9297812"/>
              <a:gd name="connsiteX462" fmla="*/ 2718827 h 9297812"/>
              <a:gd name="connsiteY462" fmla="*/ 2718827 h 9297812"/>
              <a:gd name="connsiteX463" fmla="*/ 2718827 h 9297812"/>
              <a:gd name="connsiteY463" fmla="*/ 2718827 h 9297812"/>
              <a:gd name="connsiteX464" fmla="*/ 2718827 h 9297812"/>
              <a:gd name="connsiteY464" fmla="*/ 2718827 h 9297812"/>
              <a:gd name="connsiteX465" fmla="*/ 2718827 h 9297812"/>
              <a:gd name="connsiteY465" fmla="*/ 2718827 h 9297812"/>
              <a:gd name="connsiteX466" fmla="*/ 2718827 h 9297812"/>
              <a:gd name="connsiteY466" fmla="*/ 2718827 h 9297812"/>
              <a:gd name="connsiteX467" fmla="*/ 2718827 h 9297812"/>
              <a:gd name="connsiteY467" fmla="*/ 2718827 h 9297812"/>
              <a:gd name="connsiteX468" fmla="*/ 2718827 h 9297812"/>
              <a:gd name="connsiteY468" fmla="*/ 2718827 h 9297812"/>
              <a:gd name="connsiteX469" fmla="*/ 2718827 h 9297812"/>
              <a:gd name="connsiteY469" fmla="*/ 2718827 h 9297812"/>
              <a:gd name="connsiteX470" fmla="*/ 2718827 h 9297812"/>
              <a:gd name="connsiteY470" fmla="*/ 2718827 h 9297812"/>
              <a:gd name="connsiteX471" fmla="*/ 2718827 h 9297812"/>
              <a:gd name="connsiteY471" fmla="*/ 2718827 h 9297812"/>
              <a:gd name="connsiteX472" fmla="*/ 2718827 h 9297812"/>
              <a:gd name="connsiteY472" fmla="*/ 2718827 h 9297812"/>
              <a:gd name="connsiteX473" fmla="*/ 2718827 h 9297812"/>
              <a:gd name="connsiteY473" fmla="*/ 2718827 h 9297812"/>
              <a:gd name="connsiteX474" fmla="*/ 2718827 h 9297812"/>
              <a:gd name="connsiteY474" fmla="*/ 2718827 h 9297812"/>
              <a:gd name="connsiteX475" fmla="*/ 2718827 h 9297812"/>
              <a:gd name="connsiteY475" fmla="*/ 2718827 h 9297812"/>
              <a:gd name="connsiteX476" fmla="*/ 2718827 h 9297812"/>
              <a:gd name="connsiteY476" fmla="*/ 2718827 h 9297812"/>
              <a:gd name="connsiteX477" fmla="*/ 2718827 h 9297812"/>
              <a:gd name="connsiteY477" fmla="*/ 2718827 h 9297812"/>
              <a:gd name="connsiteX478" fmla="*/ 2718827 h 9297812"/>
              <a:gd name="connsiteY478" fmla="*/ 2718827 h 9297812"/>
              <a:gd name="connsiteX479" fmla="*/ 2718827 h 9297812"/>
              <a:gd name="connsiteY479" fmla="*/ 2718827 h 9297812"/>
              <a:gd name="connsiteX480" fmla="*/ 2718827 h 9297812"/>
              <a:gd name="connsiteY480" fmla="*/ 2718827 h 9297812"/>
              <a:gd name="connsiteX481" fmla="*/ 2718827 h 9297812"/>
              <a:gd name="connsiteY481" fmla="*/ 2718827 h 9297812"/>
              <a:gd name="connsiteX482" fmla="*/ 2718827 h 9297812"/>
              <a:gd name="connsiteY482" fmla="*/ 2718827 h 9297812"/>
              <a:gd name="connsiteX483" fmla="*/ 2718827 h 9297812"/>
              <a:gd name="connsiteY483" fmla="*/ 2718827 h 9297812"/>
              <a:gd name="connsiteX484" fmla="*/ 2718827 h 9297812"/>
              <a:gd name="connsiteY484" fmla="*/ 2718827 h 9297812"/>
              <a:gd name="connsiteX485" fmla="*/ 2718827 h 9297812"/>
              <a:gd name="connsiteY485" fmla="*/ 2718827 h 9297812"/>
              <a:gd name="connsiteX486" fmla="*/ 2718827 h 9297812"/>
              <a:gd name="connsiteY486" fmla="*/ 2718827 h 9297812"/>
              <a:gd name="connsiteX487" fmla="*/ 2718827 h 9297812"/>
              <a:gd name="connsiteY487" fmla="*/ 2718827 h 9297812"/>
              <a:gd name="connsiteX488" fmla="*/ 2718827 h 9297812"/>
              <a:gd name="connsiteY488" fmla="*/ 2718827 h 9297812"/>
              <a:gd name="connsiteX489" fmla="*/ 2718827 h 9297812"/>
              <a:gd name="connsiteY489" fmla="*/ 2718827 h 9297812"/>
              <a:gd name="connsiteX490" fmla="*/ 2718827 h 9297812"/>
              <a:gd name="connsiteY490" fmla="*/ 2718827 h 9297812"/>
              <a:gd name="connsiteX491" fmla="*/ 2718827 h 9297812"/>
              <a:gd name="connsiteY491" fmla="*/ 2718827 h 9297812"/>
              <a:gd name="connsiteX492" fmla="*/ 2718827 h 9297812"/>
              <a:gd name="connsiteY492" fmla="*/ 2718827 h 9297812"/>
              <a:gd name="connsiteX493" fmla="*/ 2718827 h 9297812"/>
              <a:gd name="connsiteY493" fmla="*/ 2718827 h 9297812"/>
              <a:gd name="connsiteX494" fmla="*/ 2718827 h 9297812"/>
              <a:gd name="connsiteY494" fmla="*/ 2718827 h 9297812"/>
              <a:gd name="connsiteX495" fmla="*/ 2718827 h 9297812"/>
              <a:gd name="connsiteY495" fmla="*/ 2718827 h 9297812"/>
              <a:gd name="connsiteX496" fmla="*/ 2718827 h 9297812"/>
              <a:gd name="connsiteY496" fmla="*/ 2718827 h 9297812"/>
              <a:gd name="connsiteX497" fmla="*/ 2718827 h 9297812"/>
              <a:gd name="connsiteY497" fmla="*/ 2718827 h 9297812"/>
              <a:gd name="connsiteX498" fmla="*/ 2718827 h 9297812"/>
              <a:gd name="connsiteY498" fmla="*/ 2718827 h 9297812"/>
              <a:gd name="connsiteX499" fmla="*/ 2718827 h 9297812"/>
              <a:gd name="connsiteY499" fmla="*/ 2718827 h 9297812"/>
              <a:gd name="connsiteX500" fmla="*/ 2718827 h 9297812"/>
              <a:gd name="connsiteY500" fmla="*/ 2718827 h 9297812"/>
              <a:gd name="connsiteX501" fmla="*/ 2718827 h 9297812"/>
              <a:gd name="connsiteY501" fmla="*/ 2718827 h 9297812"/>
              <a:gd name="connsiteX502" fmla="*/ 2718827 h 9297812"/>
              <a:gd name="connsiteY502" fmla="*/ 2718827 h 9297812"/>
              <a:gd name="connsiteX503" fmla="*/ 2718827 h 9297812"/>
              <a:gd name="connsiteY503" fmla="*/ 2718827 h 9297812"/>
              <a:gd name="connsiteX504" fmla="*/ 2718827 h 9297812"/>
              <a:gd name="connsiteY504" fmla="*/ 2718827 h 9297812"/>
              <a:gd name="connsiteX505" fmla="*/ 2718827 h 9297812"/>
              <a:gd name="connsiteY505" fmla="*/ 2718827 h 9297812"/>
              <a:gd name="connsiteX506" fmla="*/ 2718827 h 9297812"/>
              <a:gd name="connsiteY506" fmla="*/ 2718827 h 9297812"/>
              <a:gd name="connsiteX507" fmla="*/ 2718827 h 9297812"/>
              <a:gd name="connsiteY507" fmla="*/ 2718827 h 9297812"/>
              <a:gd name="connsiteX508" fmla="*/ 2718827 h 9297812"/>
              <a:gd name="connsiteY508" fmla="*/ 2718827 h 9297812"/>
              <a:gd name="connsiteX509" fmla="*/ 2718827 h 9297812"/>
              <a:gd name="connsiteY509" fmla="*/ 2718827 h 9297812"/>
              <a:gd name="connsiteX510" fmla="*/ 2718827 h 9297812"/>
              <a:gd name="connsiteY510" fmla="*/ 2718827 h 9297812"/>
              <a:gd name="connsiteX511" fmla="*/ 2718827 h 9297812"/>
              <a:gd name="connsiteY511" fmla="*/ 2718827 h 9297812"/>
              <a:gd name="connsiteX512" fmla="*/ 2718827 h 9297812"/>
              <a:gd name="connsiteY512" fmla="*/ 2718827 h 9297812"/>
              <a:gd name="connsiteX513" fmla="*/ 2718827 h 9297812"/>
              <a:gd name="connsiteY513" fmla="*/ 2718827 h 9297812"/>
              <a:gd name="connsiteX514" fmla="*/ 2718827 h 9297812"/>
              <a:gd name="connsiteY514" fmla="*/ 2718827 h 9297812"/>
              <a:gd name="connsiteX515" fmla="*/ 2718827 h 9297812"/>
              <a:gd name="connsiteY515" fmla="*/ 2718827 h 9297812"/>
              <a:gd name="connsiteX516" fmla="*/ 2718827 h 9297812"/>
              <a:gd name="connsiteY516" fmla="*/ 2718827 h 9297812"/>
              <a:gd name="connsiteX517" fmla="*/ 2718827 h 9297812"/>
              <a:gd name="connsiteY517" fmla="*/ 2718827 h 9297812"/>
              <a:gd name="connsiteX518" fmla="*/ 2718827 h 9297812"/>
              <a:gd name="connsiteY518" fmla="*/ 2718827 h 9297812"/>
              <a:gd name="connsiteX519" fmla="*/ 2718827 h 9297812"/>
              <a:gd name="connsiteY519" fmla="*/ 2718827 h 9297812"/>
              <a:gd name="connsiteX520" fmla="*/ 2718827 h 9297812"/>
              <a:gd name="connsiteY520" fmla="*/ 2718827 h 9297812"/>
              <a:gd name="connsiteX521" fmla="*/ 2718827 h 9297812"/>
              <a:gd name="connsiteY521" fmla="*/ 2718827 h 9297812"/>
              <a:gd name="connsiteX522" fmla="*/ 2718827 h 9297812"/>
              <a:gd name="connsiteY522" fmla="*/ 2718827 h 9297812"/>
              <a:gd name="connsiteX523" fmla="*/ 2718827 h 9297812"/>
              <a:gd name="connsiteY523" fmla="*/ 2718827 h 9297812"/>
              <a:gd name="connsiteX524" fmla="*/ 2718827 h 9297812"/>
              <a:gd name="connsiteY524" fmla="*/ 2718827 h 9297812"/>
              <a:gd name="connsiteX525" fmla="*/ 2718827 h 9297812"/>
              <a:gd name="connsiteY525" fmla="*/ 2718827 h 9297812"/>
              <a:gd name="connsiteX526" fmla="*/ 2718827 h 9297812"/>
              <a:gd name="connsiteY526" fmla="*/ 2718827 h 9297812"/>
              <a:gd name="connsiteX527" fmla="*/ 2718827 h 9297812"/>
              <a:gd name="connsiteY527" fmla="*/ 2718827 h 9297812"/>
              <a:gd name="connsiteX528" fmla="*/ 2718827 h 9297812"/>
              <a:gd name="connsiteY528" fmla="*/ 2718827 h 9297812"/>
              <a:gd name="connsiteX529" fmla="*/ 2718827 h 9297812"/>
              <a:gd name="connsiteY529" fmla="*/ 2718827 h 9297812"/>
              <a:gd name="connsiteX530" fmla="*/ 2718827 h 9297812"/>
              <a:gd name="connsiteY530" fmla="*/ 2718827 h 9297812"/>
              <a:gd name="connsiteX531" fmla="*/ 2718827 h 9297812"/>
              <a:gd name="connsiteY531" fmla="*/ 2718827 h 9297812"/>
              <a:gd name="connsiteX532" fmla="*/ 2718827 h 9297812"/>
              <a:gd name="connsiteY532" fmla="*/ 2718827 h 9297812"/>
              <a:gd name="connsiteX533" fmla="*/ 2718827 h 9297812"/>
              <a:gd name="connsiteY533" fmla="*/ 2718827 h 9297812"/>
              <a:gd name="connsiteX534" fmla="*/ 2718827 h 9297812"/>
              <a:gd name="connsiteY534" fmla="*/ 2718827 h 9297812"/>
              <a:gd name="connsiteX535" fmla="*/ 2718827 h 9297812"/>
              <a:gd name="connsiteY535" fmla="*/ 2718827 h 9297812"/>
              <a:gd name="connsiteX536" fmla="*/ 2718827 h 9297812"/>
              <a:gd name="connsiteY536" fmla="*/ 2718827 h 9297812"/>
              <a:gd name="connsiteX537" fmla="*/ 2718827 h 9297812"/>
              <a:gd name="connsiteY537" fmla="*/ 2718827 h 9297812"/>
              <a:gd name="connsiteX538" fmla="*/ 2718827 h 9297812"/>
              <a:gd name="connsiteY538" fmla="*/ 2718827 h 9297812"/>
              <a:gd name="connsiteX539" fmla="*/ 2718827 h 9297812"/>
              <a:gd name="connsiteY539" fmla="*/ 2718827 h 9297812"/>
              <a:gd name="connsiteX540" fmla="*/ 2718827 h 9297812"/>
              <a:gd name="connsiteY540" fmla="*/ 2718827 h 9297812"/>
              <a:gd name="connsiteX541" fmla="*/ 2718827 h 9297812"/>
              <a:gd name="connsiteY541" fmla="*/ 2718827 h 9297812"/>
              <a:gd name="connsiteX542" fmla="*/ 2718827 h 9297812"/>
              <a:gd name="connsiteY542" fmla="*/ 2718827 h 9297812"/>
              <a:gd name="connsiteX543" fmla="*/ 2718827 h 9297812"/>
              <a:gd name="connsiteY543" fmla="*/ 2718827 h 9297812"/>
              <a:gd name="connsiteX544" fmla="*/ 2718827 h 9297812"/>
              <a:gd name="connsiteY544" fmla="*/ 2718827 h 9297812"/>
              <a:gd name="connsiteX545" fmla="*/ 2718827 h 9297812"/>
              <a:gd name="connsiteY545" fmla="*/ 2718827 h 9297812"/>
              <a:gd name="connsiteX546" fmla="*/ 2718827 h 9297812"/>
              <a:gd name="connsiteY546" fmla="*/ 2718827 h 9297812"/>
              <a:gd name="connsiteX547" fmla="*/ 2718827 h 9297812"/>
              <a:gd name="connsiteY547" fmla="*/ 2718827 h 9297812"/>
              <a:gd name="connsiteX548" fmla="*/ 2718827 h 9297812"/>
              <a:gd name="connsiteY548" fmla="*/ 2718827 h 9297812"/>
              <a:gd name="connsiteX549" fmla="*/ 2718827 h 9297812"/>
              <a:gd name="connsiteY549" fmla="*/ 2718827 h 9297812"/>
              <a:gd name="connsiteX550" fmla="*/ 2718827 h 9297812"/>
              <a:gd name="connsiteY550" fmla="*/ 2718827 h 9297812"/>
              <a:gd name="connsiteX551" fmla="*/ 2718827 h 9297812"/>
              <a:gd name="connsiteY551" fmla="*/ 2718827 h 9297812"/>
              <a:gd name="connsiteX552" fmla="*/ 2718827 h 9297812"/>
              <a:gd name="connsiteY552" fmla="*/ 2718827 h 9297812"/>
              <a:gd name="connsiteX553" fmla="*/ 2718827 h 9297812"/>
              <a:gd name="connsiteY553" fmla="*/ 2718827 h 9297812"/>
              <a:gd name="connsiteX554" fmla="*/ 2718827 h 9297812"/>
              <a:gd name="connsiteY554" fmla="*/ 2718827 h 9297812"/>
              <a:gd name="connsiteX555" fmla="*/ 2718827 h 9297812"/>
              <a:gd name="connsiteY555" fmla="*/ 2718827 h 9297812"/>
              <a:gd name="connsiteX556" fmla="*/ 2718827 h 9297812"/>
              <a:gd name="connsiteY556" fmla="*/ 2718827 h 9297812"/>
              <a:gd name="connsiteX557" fmla="*/ 2718827 h 9297812"/>
              <a:gd name="connsiteY557" fmla="*/ 2718827 h 9297812"/>
              <a:gd name="connsiteX558" fmla="*/ 2718827 h 9297812"/>
              <a:gd name="connsiteY558" fmla="*/ 2718827 h 9297812"/>
              <a:gd name="connsiteX559" fmla="*/ 2718827 h 9297812"/>
              <a:gd name="connsiteY559" fmla="*/ 2718827 h 9297812"/>
              <a:gd name="connsiteX560" fmla="*/ 2718827 h 9297812"/>
              <a:gd name="connsiteY560" fmla="*/ 2718827 h 9297812"/>
              <a:gd name="connsiteX561" fmla="*/ 2718827 h 9297812"/>
              <a:gd name="connsiteY561" fmla="*/ 2718827 h 9297812"/>
              <a:gd name="connsiteX562" fmla="*/ 2718827 h 9297812"/>
              <a:gd name="connsiteY562" fmla="*/ 2718827 h 9297812"/>
              <a:gd name="connsiteX563" fmla="*/ 2718827 h 9297812"/>
              <a:gd name="connsiteY563" fmla="*/ 2718827 h 9297812"/>
              <a:gd name="connsiteX564" fmla="*/ 2718827 h 9297812"/>
              <a:gd name="connsiteY564" fmla="*/ 2718827 h 9297812"/>
              <a:gd name="connsiteX565" fmla="*/ 2718827 h 9297812"/>
              <a:gd name="connsiteY565" fmla="*/ 2718827 h 9297812"/>
              <a:gd name="connsiteX566" fmla="*/ 2718827 h 9297812"/>
              <a:gd name="connsiteY566" fmla="*/ 2718827 h 9297812"/>
              <a:gd name="connsiteX567" fmla="*/ 2718827 h 9297812"/>
              <a:gd name="connsiteY567" fmla="*/ 2718827 h 9297812"/>
              <a:gd name="connsiteX568" fmla="*/ 2718827 h 9297812"/>
              <a:gd name="connsiteY568" fmla="*/ 2718827 h 9297812"/>
              <a:gd name="connsiteX569" fmla="*/ 2718827 h 9297812"/>
              <a:gd name="connsiteY569" fmla="*/ 2718827 h 9297812"/>
              <a:gd name="connsiteX570" fmla="*/ 2718827 h 9297812"/>
              <a:gd name="connsiteY570" fmla="*/ 2718827 h 9297812"/>
              <a:gd name="connsiteX571" fmla="*/ 2718827 h 9297812"/>
              <a:gd name="connsiteY571" fmla="*/ 2718827 h 9297812"/>
              <a:gd name="connsiteX572" fmla="*/ 2718827 h 9297812"/>
              <a:gd name="connsiteY572" fmla="*/ 2718827 h 9297812"/>
              <a:gd name="connsiteX573" fmla="*/ 2718827 h 9297812"/>
              <a:gd name="connsiteY573" fmla="*/ 2718827 h 9297812"/>
              <a:gd name="connsiteX574" fmla="*/ 2718827 h 9297812"/>
              <a:gd name="connsiteY574" fmla="*/ 2718827 h 9297812"/>
              <a:gd name="connsiteX575" fmla="*/ 2718827 h 9297812"/>
              <a:gd name="connsiteY575" fmla="*/ 2718827 h 9297812"/>
              <a:gd name="connsiteX576" fmla="*/ 2718827 h 9297812"/>
              <a:gd name="connsiteY576" fmla="*/ 2718827 h 9297812"/>
              <a:gd name="connsiteX577" fmla="*/ 2718827 h 9297812"/>
              <a:gd name="connsiteY577" fmla="*/ 2718827 h 9297812"/>
              <a:gd name="connsiteX578" fmla="*/ 2718827 h 9297812"/>
              <a:gd name="connsiteY578" fmla="*/ 2718827 h 9297812"/>
              <a:gd name="connsiteX579" fmla="*/ 2718827 h 9297812"/>
              <a:gd name="connsiteY579" fmla="*/ 2718827 h 9297812"/>
              <a:gd name="connsiteX580" fmla="*/ 2718827 h 9297812"/>
              <a:gd name="connsiteY580" fmla="*/ 2718827 h 9297812"/>
              <a:gd name="connsiteX581" fmla="*/ 2718827 h 9297812"/>
              <a:gd name="connsiteY581" fmla="*/ 2718827 h 9297812"/>
              <a:gd name="connsiteX582" fmla="*/ 2718827 h 9297812"/>
              <a:gd name="connsiteY582" fmla="*/ 2718827 h 9297812"/>
              <a:gd name="connsiteX583" fmla="*/ 2718827 h 9297812"/>
              <a:gd name="connsiteY583" fmla="*/ 2718827 h 9297812"/>
              <a:gd name="connsiteX584" fmla="*/ 2718827 h 9297812"/>
              <a:gd name="connsiteY584" fmla="*/ 2718827 h 9297812"/>
              <a:gd name="connsiteX585" fmla="*/ 2718827 h 9297812"/>
              <a:gd name="connsiteY585" fmla="*/ 2718827 h 9297812"/>
              <a:gd name="connsiteX586" fmla="*/ 2718827 h 9297812"/>
              <a:gd name="connsiteY586" fmla="*/ 2718827 h 9297812"/>
              <a:gd name="connsiteX587" fmla="*/ 2718827 h 9297812"/>
              <a:gd name="connsiteY587" fmla="*/ 2718827 h 9297812"/>
              <a:gd name="connsiteX588" fmla="*/ 2718827 h 9297812"/>
              <a:gd name="connsiteY588" fmla="*/ 2718827 h 9297812"/>
              <a:gd name="connsiteX589" fmla="*/ 2718827 h 9297812"/>
              <a:gd name="connsiteY589" fmla="*/ 2718827 h 9297812"/>
              <a:gd name="connsiteX590" fmla="*/ 2718827 h 9297812"/>
              <a:gd name="connsiteY590" fmla="*/ 2718827 h 9297812"/>
              <a:gd name="connsiteX591" fmla="*/ 2718827 h 9297812"/>
              <a:gd name="connsiteY591" fmla="*/ 2718827 h 9297812"/>
              <a:gd name="connsiteX592" fmla="*/ 2718827 h 9297812"/>
              <a:gd name="connsiteY592" fmla="*/ 2718827 h 9297812"/>
              <a:gd name="connsiteX593" fmla="*/ 2718827 h 9297812"/>
              <a:gd name="connsiteY593" fmla="*/ 2718827 h 9297812"/>
              <a:gd name="connsiteX594" fmla="*/ 2718827 h 9297812"/>
              <a:gd name="connsiteY594" fmla="*/ 2718827 h 9297812"/>
              <a:gd name="connsiteX595" fmla="*/ 2718827 h 9297812"/>
              <a:gd name="connsiteY595" fmla="*/ 2718827 h 9297812"/>
              <a:gd name="connsiteX596" fmla="*/ 2718827 h 9297812"/>
              <a:gd name="connsiteY596" fmla="*/ 2718827 h 9297812"/>
              <a:gd name="connsiteX597" fmla="*/ 2718827 h 9297812"/>
              <a:gd name="connsiteY597" fmla="*/ 2718827 h 9297812"/>
              <a:gd name="connsiteX598" fmla="*/ 2718827 h 9297812"/>
              <a:gd name="connsiteY598" fmla="*/ 2718827 h 9297812"/>
              <a:gd name="connsiteX599" fmla="*/ 2718827 h 9297812"/>
              <a:gd name="connsiteY599" fmla="*/ 2718827 h 9297812"/>
              <a:gd name="connsiteX600" fmla="*/ 2718827 h 9297812"/>
              <a:gd name="connsiteY600" fmla="*/ 2718827 h 9297812"/>
              <a:gd name="connsiteX601" fmla="*/ 2718827 h 9297812"/>
              <a:gd name="connsiteY601" fmla="*/ 2718827 h 9297812"/>
              <a:gd name="connsiteX602" fmla="*/ 2718827 h 9297812"/>
              <a:gd name="connsiteY602" fmla="*/ 2718827 h 9297812"/>
              <a:gd name="connsiteX603" fmla="*/ 2718827 h 9297812"/>
              <a:gd name="connsiteY603" fmla="*/ 2718827 h 9297812"/>
              <a:gd name="connsiteX604" fmla="*/ 2718827 h 9297812"/>
              <a:gd name="connsiteY604" fmla="*/ 2718827 h 9297812"/>
              <a:gd name="connsiteX605" fmla="*/ 2718827 h 9297812"/>
              <a:gd name="connsiteY605" fmla="*/ 2718827 h 9297812"/>
              <a:gd name="connsiteX606" fmla="*/ 2718827 h 9297812"/>
              <a:gd name="connsiteY606" fmla="*/ 2718827 h 9297812"/>
              <a:gd name="connsiteX607" fmla="*/ 2718827 h 9297812"/>
              <a:gd name="connsiteY607" fmla="*/ 2718827 h 9297812"/>
              <a:gd name="connsiteX608" fmla="*/ 2718827 h 9297812"/>
              <a:gd name="connsiteY608" fmla="*/ 2718827 h 9297812"/>
              <a:gd name="connsiteX609" fmla="*/ 2718827 h 9297812"/>
              <a:gd name="connsiteY609" fmla="*/ 2718827 h 9297812"/>
              <a:gd name="connsiteX610" fmla="*/ 2718827 h 9297812"/>
              <a:gd name="connsiteY610" fmla="*/ 2718827 h 9297812"/>
              <a:gd name="connsiteX611" fmla="*/ 2718827 h 9297812"/>
              <a:gd name="connsiteY611" fmla="*/ 2718827 h 9297812"/>
              <a:gd name="connsiteX612" fmla="*/ 2718827 h 9297812"/>
              <a:gd name="connsiteY612" fmla="*/ 2718827 h 9297812"/>
              <a:gd name="connsiteX613" fmla="*/ 2718827 h 9297812"/>
              <a:gd name="connsiteY613" fmla="*/ 2718827 h 9297812"/>
              <a:gd name="connsiteX614" fmla="*/ 2718827 h 9297812"/>
              <a:gd name="connsiteY614" fmla="*/ 2718827 h 9297812"/>
              <a:gd name="connsiteX615" fmla="*/ 2718827 h 9297812"/>
              <a:gd name="connsiteY615" fmla="*/ 2718827 h 9297812"/>
              <a:gd name="connsiteX616" fmla="*/ 2718827 h 9297812"/>
              <a:gd name="connsiteY616" fmla="*/ 2718827 h 9297812"/>
              <a:gd name="connsiteX617" fmla="*/ 2718827 h 9297812"/>
              <a:gd name="connsiteY617" fmla="*/ 2718827 h 9297812"/>
              <a:gd name="connsiteX618" fmla="*/ 2718827 h 9297812"/>
              <a:gd name="connsiteY618" fmla="*/ 2718827 h 9297812"/>
              <a:gd name="connsiteX619" fmla="*/ 2718827 h 9297812"/>
              <a:gd name="connsiteY619" fmla="*/ 2718827 h 9297812"/>
              <a:gd name="connsiteX620" fmla="*/ 2718827 h 9297812"/>
              <a:gd name="connsiteY620" fmla="*/ 2718827 h 9297812"/>
              <a:gd name="connsiteX621" fmla="*/ 2718827 h 9297812"/>
              <a:gd name="connsiteY621" fmla="*/ 2718827 h 9297812"/>
              <a:gd name="connsiteX622" fmla="*/ 2718827 h 9297812"/>
              <a:gd name="connsiteY622" fmla="*/ 2718827 h 9297812"/>
              <a:gd name="connsiteX623" fmla="*/ 2718827 h 9297812"/>
              <a:gd name="connsiteY623" fmla="*/ 2718827 h 9297812"/>
              <a:gd name="connsiteX624" fmla="*/ 2718827 h 9297812"/>
              <a:gd name="connsiteY624" fmla="*/ 2718827 h 9297812"/>
              <a:gd name="connsiteX625" fmla="*/ 2718827 h 9297812"/>
              <a:gd name="connsiteY625" fmla="*/ 2718827 h 9297812"/>
              <a:gd name="connsiteX626" fmla="*/ 2718827 h 9297812"/>
              <a:gd name="connsiteY626" fmla="*/ 2718827 h 9297812"/>
              <a:gd name="connsiteX627" fmla="*/ 2718827 h 9297812"/>
              <a:gd name="connsiteY627" fmla="*/ 2718827 h 9297812"/>
              <a:gd name="connsiteX628" fmla="*/ 2718827 h 9297812"/>
              <a:gd name="connsiteY628" fmla="*/ 2718827 h 9297812"/>
              <a:gd name="connsiteX629" fmla="*/ 2718827 h 9297812"/>
              <a:gd name="connsiteY629" fmla="*/ 2718827 h 9297812"/>
              <a:gd name="connsiteX630" fmla="*/ 2718827 h 9297812"/>
              <a:gd name="connsiteY630" fmla="*/ 2718827 h 9297812"/>
              <a:gd name="connsiteX631" fmla="*/ 2718827 h 9297812"/>
              <a:gd name="connsiteY631" fmla="*/ 2718827 h 9297812"/>
              <a:gd name="connsiteX632" fmla="*/ 2718827 h 9297812"/>
              <a:gd name="connsiteY632" fmla="*/ 2718827 h 9297812"/>
              <a:gd name="connsiteX633" fmla="*/ 2718827 h 9297812"/>
              <a:gd name="connsiteY633" fmla="*/ 2718827 h 9297812"/>
              <a:gd name="connsiteX634" fmla="*/ 2718827 h 9297812"/>
              <a:gd name="connsiteY634" fmla="*/ 2718827 h 9297812"/>
              <a:gd name="connsiteX635" fmla="*/ 2718827 h 9297812"/>
              <a:gd name="connsiteY635" fmla="*/ 2718827 h 9297812"/>
              <a:gd name="connsiteX636" fmla="*/ 2718827 h 9297812"/>
              <a:gd name="connsiteY636" fmla="*/ 2718827 h 9297812"/>
              <a:gd name="connsiteX637" fmla="*/ 2718827 h 9297812"/>
              <a:gd name="connsiteY637" fmla="*/ 2718827 h 9297812"/>
              <a:gd name="connsiteX638" fmla="*/ 2718827 h 9297812"/>
              <a:gd name="connsiteY638" fmla="*/ 2718827 h 9297812"/>
              <a:gd name="connsiteX639" fmla="*/ 2718827 h 9297812"/>
              <a:gd name="connsiteY639" fmla="*/ 2718827 h 9297812"/>
              <a:gd name="connsiteX640" fmla="*/ 2718827 h 9297812"/>
              <a:gd name="connsiteY640" fmla="*/ 2718827 h 9297812"/>
              <a:gd name="connsiteX641" fmla="*/ 2718827 h 9297812"/>
              <a:gd name="connsiteY641" fmla="*/ 2718827 h 9297812"/>
              <a:gd name="connsiteX642" fmla="*/ 2718827 h 9297812"/>
              <a:gd name="connsiteY642" fmla="*/ 2718827 h 9297812"/>
              <a:gd name="connsiteX643" fmla="*/ 2718827 h 9297812"/>
              <a:gd name="connsiteY643" fmla="*/ 2718827 h 9297812"/>
              <a:gd name="connsiteX644" fmla="*/ 2718827 h 9297812"/>
              <a:gd name="connsiteY644" fmla="*/ 2718827 h 9297812"/>
              <a:gd name="connsiteX645" fmla="*/ 2718827 h 9297812"/>
              <a:gd name="connsiteY645" fmla="*/ 2718827 h 9297812"/>
              <a:gd name="connsiteX646" fmla="*/ 2718827 h 9297812"/>
              <a:gd name="connsiteY646" fmla="*/ 2718827 h 9297812"/>
              <a:gd name="connsiteX647" fmla="*/ 2718827 h 9297812"/>
              <a:gd name="connsiteY647" fmla="*/ 2718827 h 9297812"/>
              <a:gd name="connsiteX648" fmla="*/ 2718827 h 9297812"/>
              <a:gd name="connsiteY648" fmla="*/ 2718827 h 9297812"/>
              <a:gd name="connsiteX649" fmla="*/ 2718827 h 9297812"/>
              <a:gd name="connsiteY649" fmla="*/ 2718827 h 9297812"/>
              <a:gd name="connsiteX650" fmla="*/ 2718827 h 9297812"/>
              <a:gd name="connsiteY650" fmla="*/ 2718827 h 9297812"/>
              <a:gd name="connsiteX651" fmla="*/ 2718827 h 9297812"/>
              <a:gd name="connsiteY651" fmla="*/ 2718827 h 9297812"/>
              <a:gd name="connsiteX652" fmla="*/ 2718827 h 9297812"/>
              <a:gd name="connsiteY652" fmla="*/ 2718827 h 9297812"/>
              <a:gd name="connsiteX653" fmla="*/ 2718827 h 9297812"/>
              <a:gd name="connsiteY653" fmla="*/ 2718827 h 9297812"/>
              <a:gd name="connsiteX654" fmla="*/ 2718827 h 9297812"/>
              <a:gd name="connsiteY654" fmla="*/ 2718827 h 9297812"/>
              <a:gd name="connsiteX655" fmla="*/ 2718827 h 9297812"/>
              <a:gd name="connsiteY655" fmla="*/ 2718827 h 9297812"/>
              <a:gd name="connsiteX656" fmla="*/ 2718827 h 9297812"/>
              <a:gd name="connsiteY656" fmla="*/ 2718827 h 9297812"/>
              <a:gd name="connsiteX657" fmla="*/ 2718827 h 9297812"/>
              <a:gd name="connsiteY657" fmla="*/ 2718827 h 9297812"/>
              <a:gd name="connsiteX658" fmla="*/ 2718827 h 9297812"/>
              <a:gd name="connsiteY658" fmla="*/ 2718827 h 9297812"/>
              <a:gd name="connsiteX659" fmla="*/ 2718827 h 9297812"/>
              <a:gd name="connsiteY659" fmla="*/ 2718827 h 9297812"/>
              <a:gd name="connsiteX660" fmla="*/ 2718827 h 9297812"/>
              <a:gd name="connsiteY660" fmla="*/ 2718827 h 9297812"/>
              <a:gd name="connsiteX661" fmla="*/ 2718827 h 9297812"/>
              <a:gd name="connsiteY661" fmla="*/ 2718827 h 9297812"/>
              <a:gd name="connsiteX662" fmla="*/ 2718827 h 9297812"/>
              <a:gd name="connsiteY662" fmla="*/ 2718827 h 9297812"/>
              <a:gd name="connsiteX663" fmla="*/ 2718827 h 9297812"/>
              <a:gd name="connsiteY663" fmla="*/ 2718827 h 9297812"/>
              <a:gd name="connsiteX664" fmla="*/ 2718827 h 9297812"/>
              <a:gd name="connsiteY664" fmla="*/ 2718827 h 9297812"/>
              <a:gd name="connsiteX665" fmla="*/ 2718827 h 9297812"/>
              <a:gd name="connsiteY665" fmla="*/ 2718827 h 9297812"/>
              <a:gd name="connsiteX666" fmla="*/ 2718827 h 9297812"/>
              <a:gd name="connsiteY666" fmla="*/ 2718827 h 9297812"/>
              <a:gd name="connsiteX667" fmla="*/ 2718827 h 9297812"/>
              <a:gd name="connsiteY667" fmla="*/ 2718827 h 9297812"/>
              <a:gd name="connsiteX668" fmla="*/ 2718827 h 9297812"/>
              <a:gd name="connsiteY668" fmla="*/ 2718827 h 9297812"/>
              <a:gd name="connsiteX669" fmla="*/ 2718827 h 9297812"/>
              <a:gd name="connsiteY669" fmla="*/ 2718827 h 9297812"/>
              <a:gd name="connsiteX670" fmla="*/ 2718827 h 9297812"/>
              <a:gd name="connsiteY670" fmla="*/ 2718827 h 9297812"/>
              <a:gd name="connsiteX671" fmla="*/ 2718827 h 9297812"/>
              <a:gd name="connsiteY671" fmla="*/ 2718827 h 9297812"/>
              <a:gd name="connsiteX672" fmla="*/ 2718827 h 9297812"/>
              <a:gd name="connsiteY672" fmla="*/ 2718827 h 9297812"/>
              <a:gd name="connsiteX673" fmla="*/ 2718827 h 9297812"/>
              <a:gd name="connsiteY673" fmla="*/ 2718827 h 9297812"/>
              <a:gd name="connsiteX674" fmla="*/ 2718827 h 9297812"/>
              <a:gd name="connsiteY674" fmla="*/ 2718827 h 9297812"/>
              <a:gd name="connsiteX675" fmla="*/ 2718827 h 9297812"/>
              <a:gd name="connsiteY675" fmla="*/ 2718827 h 9297812"/>
              <a:gd name="connsiteX676" fmla="*/ 2718827 h 9297812"/>
              <a:gd name="connsiteY676" fmla="*/ 2718827 h 9297812"/>
              <a:gd name="connsiteX677" fmla="*/ 2718827 h 9297812"/>
              <a:gd name="connsiteY677" fmla="*/ 2718827 h 9297812"/>
              <a:gd name="connsiteX678" fmla="*/ 2718827 h 9297812"/>
              <a:gd name="connsiteY678" fmla="*/ 2718827 h 9297812"/>
              <a:gd name="connsiteX679" fmla="*/ 2718827 h 9297812"/>
              <a:gd name="connsiteY679" fmla="*/ 2718827 h 9297812"/>
              <a:gd name="connsiteX680" fmla="*/ 2718827 h 9297812"/>
              <a:gd name="connsiteY680" fmla="*/ 2718827 h 9297812"/>
              <a:gd name="connsiteX681" fmla="*/ 2718827 h 9297812"/>
              <a:gd name="connsiteY681" fmla="*/ 2718827 h 9297812"/>
              <a:gd name="connsiteX682" fmla="*/ 2718827 h 9297812"/>
              <a:gd name="connsiteY682" fmla="*/ 2718827 h 9297812"/>
              <a:gd name="connsiteX683" fmla="*/ 2718827 h 9297812"/>
              <a:gd name="connsiteY683" fmla="*/ 2718827 h 9297812"/>
              <a:gd name="connsiteX684" fmla="*/ 2718827 h 9297812"/>
              <a:gd name="connsiteY684" fmla="*/ 2718827 h 9297812"/>
              <a:gd name="connsiteX685" fmla="*/ 2718827 h 9297812"/>
              <a:gd name="connsiteY685" fmla="*/ 2718827 h 9297812"/>
              <a:gd name="connsiteX686" fmla="*/ 2718827 h 9297812"/>
              <a:gd name="connsiteY686" fmla="*/ 2718827 h 9297812"/>
              <a:gd name="connsiteX687" fmla="*/ 2718827 h 9297812"/>
              <a:gd name="connsiteY687" fmla="*/ 2718827 h 9297812"/>
              <a:gd name="connsiteX688" fmla="*/ 2718827 h 9297812"/>
              <a:gd name="connsiteY688" fmla="*/ 2718827 h 9297812"/>
              <a:gd name="connsiteX689" fmla="*/ 2718827 h 9297812"/>
              <a:gd name="connsiteY689" fmla="*/ 2718827 h 9297812"/>
              <a:gd name="connsiteX690" fmla="*/ 2718827 h 9297812"/>
              <a:gd name="connsiteY690" fmla="*/ 2718827 h 9297812"/>
              <a:gd name="connsiteX691" fmla="*/ 2718827 h 9297812"/>
              <a:gd name="connsiteY691" fmla="*/ 2718827 h 9297812"/>
              <a:gd name="connsiteX692" fmla="*/ 2718827 h 9297812"/>
              <a:gd name="connsiteY692" fmla="*/ 2718827 h 9297812"/>
              <a:gd name="connsiteX693" fmla="*/ 2718827 h 9297812"/>
              <a:gd name="connsiteY693" fmla="*/ 2718827 h 9297812"/>
              <a:gd name="connsiteX694" fmla="*/ 2718827 h 9297812"/>
              <a:gd name="connsiteY694" fmla="*/ 2718827 h 9297812"/>
              <a:gd name="connsiteX695" fmla="*/ 2718827 h 9297812"/>
              <a:gd name="connsiteY695" fmla="*/ 2718827 h 9297812"/>
              <a:gd name="connsiteX696" fmla="*/ 2718827 h 9297812"/>
              <a:gd name="connsiteY696" fmla="*/ 2718827 h 9297812"/>
              <a:gd name="connsiteX697" fmla="*/ 2718827 h 9297812"/>
              <a:gd name="connsiteY697" fmla="*/ 2718827 h 9297812"/>
              <a:gd name="connsiteX698" fmla="*/ 2718827 h 9297812"/>
              <a:gd name="connsiteY698" fmla="*/ 2718827 h 9297812"/>
              <a:gd name="connsiteX699" fmla="*/ 2718827 h 9297812"/>
              <a:gd name="connsiteY699" fmla="*/ 2718827 h 9297812"/>
              <a:gd name="connsiteX700" fmla="*/ 2718827 h 9297812"/>
              <a:gd name="connsiteY700" fmla="*/ 2718827 h 9297812"/>
              <a:gd name="connsiteX701" fmla="*/ 2718827 h 9297812"/>
              <a:gd name="connsiteY701" fmla="*/ 2718827 h 9297812"/>
              <a:gd name="connsiteX702" fmla="*/ 2718827 h 9297812"/>
              <a:gd name="connsiteY702" fmla="*/ 2718827 h 9297812"/>
              <a:gd name="connsiteX703" fmla="*/ 2718827 h 9297812"/>
              <a:gd name="connsiteY703" fmla="*/ 2718827 h 9297812"/>
              <a:gd name="connsiteX704" fmla="*/ 2718827 h 9297812"/>
              <a:gd name="connsiteY704" fmla="*/ 2718827 h 9297812"/>
              <a:gd name="connsiteX705" fmla="*/ 2718827 h 9297812"/>
              <a:gd name="connsiteY705" fmla="*/ 2718827 h 9297812"/>
              <a:gd name="connsiteX706" fmla="*/ 2718827 h 9297812"/>
              <a:gd name="connsiteY706" fmla="*/ 2718827 h 9297812"/>
              <a:gd name="connsiteX707" fmla="*/ 2718827 h 9297812"/>
              <a:gd name="connsiteY707" fmla="*/ 2718827 h 9297812"/>
              <a:gd name="connsiteX708" fmla="*/ 2718827 h 9297812"/>
              <a:gd name="connsiteY708" fmla="*/ 2718827 h 9297812"/>
              <a:gd name="connsiteX709" fmla="*/ 2718827 h 9297812"/>
              <a:gd name="connsiteY709" fmla="*/ 2718827 h 9297812"/>
              <a:gd name="connsiteX710" fmla="*/ 2718827 h 9297812"/>
              <a:gd name="connsiteY710" fmla="*/ 2718827 h 9297812"/>
              <a:gd name="connsiteX711" fmla="*/ 2718827 h 9297812"/>
              <a:gd name="connsiteY711" fmla="*/ 2718827 h 9297812"/>
              <a:gd name="connsiteX712" fmla="*/ 2718827 h 9297812"/>
              <a:gd name="connsiteY712" fmla="*/ 2718827 h 9297812"/>
              <a:gd name="connsiteX713" fmla="*/ 2718827 h 9297812"/>
              <a:gd name="connsiteY713" fmla="*/ 2718827 h 9297812"/>
              <a:gd name="connsiteX714" fmla="*/ 2718827 h 9297812"/>
              <a:gd name="connsiteY714" fmla="*/ 2718827 h 9297812"/>
              <a:gd name="connsiteX715" fmla="*/ 2718827 h 9297812"/>
              <a:gd name="connsiteY715" fmla="*/ 2718827 h 9297812"/>
              <a:gd name="connsiteX716" fmla="*/ 2718827 h 9297812"/>
              <a:gd name="connsiteY716" fmla="*/ 2718827 h 9297812"/>
              <a:gd name="connsiteX717" fmla="*/ 2718827 h 9297812"/>
              <a:gd name="connsiteY717" fmla="*/ 2718827 h 9297812"/>
              <a:gd name="connsiteX718" fmla="*/ 2718827 h 9297812"/>
              <a:gd name="connsiteY718" fmla="*/ 2718827 h 9297812"/>
              <a:gd name="connsiteX719" fmla="*/ 2718827 h 9297812"/>
              <a:gd name="connsiteY719" fmla="*/ 2718827 h 9297812"/>
              <a:gd name="connsiteX720" fmla="*/ 2718827 h 9297812"/>
              <a:gd name="connsiteY720" fmla="*/ 2718827 h 9297812"/>
              <a:gd name="connsiteX721" fmla="*/ 2718827 h 9297812"/>
              <a:gd name="connsiteY721" fmla="*/ 2718827 h 9297812"/>
              <a:gd name="connsiteX722" fmla="*/ 2718827 h 9297812"/>
              <a:gd name="connsiteY722" fmla="*/ 2718827 h 9297812"/>
              <a:gd name="connsiteX723" fmla="*/ 2718827 h 9297812"/>
              <a:gd name="connsiteY723" fmla="*/ 2718827 h 9297812"/>
              <a:gd name="connsiteX724" fmla="*/ 2718827 h 9297812"/>
              <a:gd name="connsiteY724" fmla="*/ 2718827 h 9297812"/>
              <a:gd name="connsiteX725" fmla="*/ 2718827 h 9297812"/>
              <a:gd name="connsiteY725" fmla="*/ 2718827 h 9297812"/>
              <a:gd name="connsiteX726" fmla="*/ 2718827 h 9297812"/>
              <a:gd name="connsiteY726" fmla="*/ 2718827 h 9297812"/>
              <a:gd name="connsiteX727" fmla="*/ 2718827 h 9297812"/>
              <a:gd name="connsiteY727" fmla="*/ 2718827 h 9297812"/>
              <a:gd name="connsiteX728" fmla="*/ 2718827 h 9297812"/>
              <a:gd name="connsiteY728" fmla="*/ 2718827 h 9297812"/>
              <a:gd name="connsiteX729" fmla="*/ 2718827 h 9297812"/>
              <a:gd name="connsiteY729" fmla="*/ 2718827 h 9297812"/>
              <a:gd name="connsiteX730" fmla="*/ 2718827 h 9297812"/>
              <a:gd name="connsiteY730" fmla="*/ 2718827 h 9297812"/>
              <a:gd name="connsiteX731" fmla="*/ 2718827 h 9297812"/>
              <a:gd name="connsiteY731" fmla="*/ 2718827 h 9297812"/>
              <a:gd name="connsiteX732" fmla="*/ 2718827 h 9297812"/>
              <a:gd name="connsiteY732" fmla="*/ 2718827 h 9297812"/>
              <a:gd name="connsiteX733" fmla="*/ 2718827 h 9297812"/>
              <a:gd name="connsiteY733" fmla="*/ 2718827 h 9297812"/>
              <a:gd name="connsiteX734" fmla="*/ 2718827 h 9297812"/>
              <a:gd name="connsiteY734" fmla="*/ 2718827 h 9297812"/>
              <a:gd name="connsiteX735" fmla="*/ 2718827 h 9297812"/>
              <a:gd name="connsiteY735" fmla="*/ 2718827 h 9297812"/>
              <a:gd name="connsiteX736" fmla="*/ 2718827 h 9297812"/>
              <a:gd name="connsiteY736" fmla="*/ 2718827 h 9297812"/>
              <a:gd name="connsiteX737" fmla="*/ 2718827 h 9297812"/>
              <a:gd name="connsiteY737" fmla="*/ 2718827 h 9297812"/>
              <a:gd name="connsiteX738" fmla="*/ 2718827 h 9297812"/>
              <a:gd name="connsiteY738" fmla="*/ 2718827 h 9297812"/>
              <a:gd name="connsiteX739" fmla="*/ 2718827 h 9297812"/>
              <a:gd name="connsiteY739" fmla="*/ 2718827 h 9297812"/>
              <a:gd name="connsiteX740" fmla="*/ 2718827 h 9297812"/>
              <a:gd name="connsiteY740" fmla="*/ 2718827 h 9297812"/>
              <a:gd name="connsiteX741" fmla="*/ 2718827 h 9297812"/>
              <a:gd name="connsiteY741" fmla="*/ 2718827 h 9297812"/>
              <a:gd name="connsiteX742" fmla="*/ 2718827 h 9297812"/>
              <a:gd name="connsiteY742" fmla="*/ 2718827 h 9297812"/>
              <a:gd name="connsiteX743" fmla="*/ 2718827 h 9297812"/>
              <a:gd name="connsiteY743" fmla="*/ 2718827 h 9297812"/>
              <a:gd name="connsiteX744" fmla="*/ 2718827 h 9297812"/>
              <a:gd name="connsiteY744" fmla="*/ 2718827 h 9297812"/>
              <a:gd name="connsiteX745" fmla="*/ 2718827 h 9297812"/>
              <a:gd name="connsiteY745" fmla="*/ 2718827 h 9297812"/>
              <a:gd name="connsiteX746" fmla="*/ 2718827 h 9297812"/>
              <a:gd name="connsiteY746" fmla="*/ 2718827 h 9297812"/>
              <a:gd name="connsiteX747" fmla="*/ 2718827 h 9297812"/>
              <a:gd name="connsiteY747" fmla="*/ 2718827 h 9297812"/>
              <a:gd name="connsiteX748" fmla="*/ 2718827 h 9297812"/>
              <a:gd name="connsiteY748" fmla="*/ 2718827 h 9297812"/>
              <a:gd name="connsiteX749" fmla="*/ 2718827 h 9297812"/>
              <a:gd name="connsiteY749" fmla="*/ 2718827 h 9297812"/>
              <a:gd name="connsiteX750" fmla="*/ 2718827 h 9297812"/>
              <a:gd name="connsiteY750" fmla="*/ 2718827 h 9297812"/>
              <a:gd name="connsiteX751" fmla="*/ 2718827 h 9297812"/>
              <a:gd name="connsiteY751" fmla="*/ 2718827 h 9297812"/>
              <a:gd name="connsiteX752" fmla="*/ 2718827 h 9297812"/>
              <a:gd name="connsiteY752" fmla="*/ 2718827 h 9297812"/>
              <a:gd name="connsiteX753" fmla="*/ 2718827 h 9297812"/>
              <a:gd name="connsiteY753" fmla="*/ 2718827 h 9297812"/>
              <a:gd name="connsiteX754" fmla="*/ 2718827 h 9297812"/>
              <a:gd name="connsiteY754" fmla="*/ 2718827 h 9297812"/>
              <a:gd name="connsiteX755" fmla="*/ 2718827 h 9297812"/>
              <a:gd name="connsiteY755" fmla="*/ 2718827 h 9297812"/>
              <a:gd name="connsiteX756" fmla="*/ 2718827 h 9297812"/>
              <a:gd name="connsiteY756" fmla="*/ 2718827 h 9297812"/>
              <a:gd name="connsiteX757" fmla="*/ 2718827 h 9297812"/>
              <a:gd name="connsiteY757" fmla="*/ 2718827 h 9297812"/>
              <a:gd name="connsiteX758" fmla="*/ 2718827 h 9297812"/>
              <a:gd name="connsiteY758" fmla="*/ 2718827 h 9297812"/>
              <a:gd name="connsiteX759" fmla="*/ 2718827 h 9297812"/>
              <a:gd name="connsiteY759" fmla="*/ 2718827 h 9297812"/>
              <a:gd name="connsiteX760" fmla="*/ 2718827 h 9297812"/>
              <a:gd name="connsiteY760" fmla="*/ 2718827 h 9297812"/>
              <a:gd name="connsiteX761" fmla="*/ 2718827 h 9297812"/>
              <a:gd name="connsiteY761" fmla="*/ 2718827 h 9297812"/>
              <a:gd name="connsiteX762" fmla="*/ 2718827 h 9297812"/>
              <a:gd name="connsiteY762" fmla="*/ 2718827 h 9297812"/>
              <a:gd name="connsiteX763" fmla="*/ 2718827 h 9297812"/>
              <a:gd name="connsiteY763" fmla="*/ 2718827 h 9297812"/>
              <a:gd name="connsiteX764" fmla="*/ 2718827 h 9297812"/>
              <a:gd name="connsiteY764" fmla="*/ 2718827 h 9297812"/>
              <a:gd name="connsiteX765" fmla="*/ 2718827 h 9297812"/>
              <a:gd name="connsiteY765" fmla="*/ 2718827 h 9297812"/>
              <a:gd name="connsiteX766" fmla="*/ 2718827 h 9297812"/>
              <a:gd name="connsiteY766" fmla="*/ 2718827 h 9297812"/>
              <a:gd name="connsiteX767" fmla="*/ 2718827 h 9297812"/>
              <a:gd name="connsiteY767" fmla="*/ 2718827 h 9297812"/>
              <a:gd name="connsiteX768" fmla="*/ 2718827 h 9297812"/>
              <a:gd name="connsiteY768" fmla="*/ 2718827 h 9297812"/>
              <a:gd name="connsiteX769" fmla="*/ 2718827 h 9297812"/>
              <a:gd name="connsiteY769" fmla="*/ 2718827 h 9297812"/>
              <a:gd name="connsiteX770" fmla="*/ 2718827 h 9297812"/>
              <a:gd name="connsiteY770" fmla="*/ 2718827 h 9297812"/>
              <a:gd name="connsiteX771" fmla="*/ 2718827 h 9297812"/>
              <a:gd name="connsiteY771" fmla="*/ 2718827 h 9297812"/>
              <a:gd name="connsiteX772" fmla="*/ 2718827 h 9297812"/>
              <a:gd name="connsiteY772" fmla="*/ 2718827 h 9297812"/>
              <a:gd name="connsiteX773" fmla="*/ 2718827 h 9297812"/>
              <a:gd name="connsiteY773" fmla="*/ 2718827 h 9297812"/>
              <a:gd name="connsiteX774" fmla="*/ 2718827 h 9297812"/>
              <a:gd name="connsiteY774" fmla="*/ 2718827 h 9297812"/>
              <a:gd name="connsiteX775" fmla="*/ 2718827 h 9297812"/>
              <a:gd name="connsiteY775" fmla="*/ 2718827 h 9297812"/>
              <a:gd name="connsiteX776" fmla="*/ 2718827 h 9297812"/>
              <a:gd name="connsiteY776" fmla="*/ 2718827 h 9297812"/>
              <a:gd name="connsiteX777" fmla="*/ 2718827 h 9297812"/>
              <a:gd name="connsiteY777" fmla="*/ 2718827 h 9297812"/>
              <a:gd name="connsiteX778" fmla="*/ 2718827 h 9297812"/>
              <a:gd name="connsiteY778" fmla="*/ 2718827 h 9297812"/>
              <a:gd name="connsiteX779" fmla="*/ 2718827 h 9297812"/>
              <a:gd name="connsiteY779" fmla="*/ 2718827 h 9297812"/>
              <a:gd name="connsiteX780" fmla="*/ 2718827 h 9297812"/>
              <a:gd name="connsiteY780" fmla="*/ 2718827 h 9297812"/>
              <a:gd name="connsiteX781" fmla="*/ 2718827 h 9297812"/>
              <a:gd name="connsiteY781" fmla="*/ 2718827 h 9297812"/>
              <a:gd name="connsiteX782" fmla="*/ 2718827 h 9297812"/>
              <a:gd name="connsiteY782" fmla="*/ 2718827 h 9297812"/>
              <a:gd name="connsiteX783" fmla="*/ 2718827 h 9297812"/>
              <a:gd name="connsiteY783" fmla="*/ 2718827 h 9297812"/>
              <a:gd name="connsiteX784" fmla="*/ 2718827 h 9297812"/>
              <a:gd name="connsiteY784" fmla="*/ 2718827 h 9297812"/>
              <a:gd name="connsiteX785" fmla="*/ 2718827 h 9297812"/>
              <a:gd name="connsiteY785" fmla="*/ 2718827 h 9297812"/>
              <a:gd name="connsiteX786" fmla="*/ 2718827 h 9297812"/>
              <a:gd name="connsiteY786" fmla="*/ 2718827 h 9297812"/>
              <a:gd name="connsiteX787" fmla="*/ 2718827 h 9297812"/>
              <a:gd name="connsiteY787" fmla="*/ 2718827 h 9297812"/>
              <a:gd name="connsiteX788" fmla="*/ 2718827 h 9297812"/>
              <a:gd name="connsiteY788" fmla="*/ 2718827 h 9297812"/>
              <a:gd name="connsiteX789" fmla="*/ 2718827 h 9297812"/>
              <a:gd name="connsiteY789" fmla="*/ 2718827 h 9297812"/>
              <a:gd name="connsiteX790" fmla="*/ 2718827 h 9297812"/>
              <a:gd name="connsiteY790" fmla="*/ 2718827 h 9297812"/>
              <a:gd name="connsiteX791" fmla="*/ 2718827 h 9297812"/>
              <a:gd name="connsiteY791" fmla="*/ 2718827 h 9297812"/>
              <a:gd name="connsiteX792" fmla="*/ 2718827 h 9297812"/>
              <a:gd name="connsiteY792" fmla="*/ 2718827 h 9297812"/>
              <a:gd name="connsiteX793" fmla="*/ 2718827 h 9297812"/>
              <a:gd name="connsiteY793" fmla="*/ 2718827 h 9297812"/>
              <a:gd name="connsiteX794" fmla="*/ 2718827 h 9297812"/>
              <a:gd name="connsiteY794" fmla="*/ 2718827 h 9297812"/>
              <a:gd name="connsiteX795" fmla="*/ 2718827 h 9297812"/>
              <a:gd name="connsiteY795" fmla="*/ 2718827 h 9297812"/>
              <a:gd name="connsiteX796" fmla="*/ 2718827 h 9297812"/>
              <a:gd name="connsiteY796" fmla="*/ 2718827 h 9297812"/>
              <a:gd name="connsiteX797" fmla="*/ 2718827 h 9297812"/>
              <a:gd name="connsiteY797" fmla="*/ 2718827 h 9297812"/>
              <a:gd name="connsiteX798" fmla="*/ 2718827 h 9297812"/>
              <a:gd name="connsiteY798" fmla="*/ 2718827 h 9297812"/>
              <a:gd name="connsiteX799" fmla="*/ 2718827 h 9297812"/>
              <a:gd name="connsiteY799" fmla="*/ 2718827 h 9297812"/>
              <a:gd name="connsiteX800" fmla="*/ 2718827 h 9297812"/>
              <a:gd name="connsiteY800" fmla="*/ 2718827 h 9297812"/>
              <a:gd name="connsiteX801" fmla="*/ 2718827 h 9297812"/>
              <a:gd name="connsiteY801" fmla="*/ 2718827 h 9297812"/>
              <a:gd name="connsiteX802" fmla="*/ 2718827 h 9297812"/>
              <a:gd name="connsiteY802" fmla="*/ 2718827 h 9297812"/>
              <a:gd name="connsiteX803" fmla="*/ 2718827 h 9297812"/>
              <a:gd name="connsiteY803" fmla="*/ 2718827 h 9297812"/>
              <a:gd name="connsiteX804" fmla="*/ 2718827 h 9297812"/>
              <a:gd name="connsiteY804" fmla="*/ 2718827 h 9297812"/>
              <a:gd name="connsiteX805" fmla="*/ 2718827 h 9297812"/>
              <a:gd name="connsiteY805" fmla="*/ 2718827 h 9297812"/>
              <a:gd name="connsiteX806" fmla="*/ 2718827 h 9297812"/>
              <a:gd name="connsiteY806" fmla="*/ 2718827 h 9297812"/>
              <a:gd name="connsiteX807" fmla="*/ 2718827 h 9297812"/>
              <a:gd name="connsiteY807" fmla="*/ 2718827 h 9297812"/>
              <a:gd name="connsiteX808" fmla="*/ 2718827 h 9297812"/>
              <a:gd name="connsiteY808" fmla="*/ 2718827 h 9297812"/>
              <a:gd name="connsiteX809" fmla="*/ 2718827 h 9297812"/>
              <a:gd name="connsiteY809" fmla="*/ 2718827 h 9297812"/>
              <a:gd name="connsiteX810" fmla="*/ 2718827 h 9297812"/>
              <a:gd name="connsiteY810" fmla="*/ 2718827 h 9297812"/>
              <a:gd name="connsiteX811" fmla="*/ 2718827 h 9297812"/>
              <a:gd name="connsiteY811" fmla="*/ 2718827 h 9297812"/>
              <a:gd name="connsiteX812" fmla="*/ 2718827 h 9297812"/>
              <a:gd name="connsiteY812" fmla="*/ 2718827 h 9297812"/>
              <a:gd name="connsiteX813" fmla="*/ 2718827 h 9297812"/>
              <a:gd name="connsiteY813" fmla="*/ 2718827 h 9297812"/>
              <a:gd name="connsiteX814" fmla="*/ 2718827 h 9297812"/>
              <a:gd name="connsiteY814" fmla="*/ 2718827 h 9297812"/>
              <a:gd name="connsiteX815" fmla="*/ 2718827 h 9297812"/>
              <a:gd name="connsiteY815" fmla="*/ 2718827 h 9297812"/>
              <a:gd name="connsiteX816" fmla="*/ 2718827 h 9297812"/>
              <a:gd name="connsiteY816" fmla="*/ 2718827 h 9297812"/>
              <a:gd name="connsiteX817" fmla="*/ 2718827 h 9297812"/>
              <a:gd name="connsiteY817" fmla="*/ 2718827 h 9297812"/>
              <a:gd name="connsiteX818" fmla="*/ 2718827 h 9297812"/>
              <a:gd name="connsiteY818" fmla="*/ 2718827 h 9297812"/>
              <a:gd name="connsiteX819" fmla="*/ 2718827 h 9297812"/>
              <a:gd name="connsiteY819" fmla="*/ 2718827 h 9297812"/>
              <a:gd name="connsiteX820" fmla="*/ 2718827 h 9297812"/>
              <a:gd name="connsiteY820" fmla="*/ 2718827 h 9297812"/>
              <a:gd name="connsiteX821" fmla="*/ 2718827 h 9297812"/>
              <a:gd name="connsiteY821" fmla="*/ 2718827 h 9297812"/>
              <a:gd name="connsiteX822" fmla="*/ 2718827 h 9297812"/>
              <a:gd name="connsiteY822" fmla="*/ 2718827 h 9297812"/>
              <a:gd name="connsiteX823" fmla="*/ 2718827 h 9297812"/>
              <a:gd name="connsiteY823" fmla="*/ 2718827 h 9297812"/>
              <a:gd name="connsiteX824" fmla="*/ 2718827 h 9297812"/>
              <a:gd name="connsiteY824" fmla="*/ 2718827 h 9297812"/>
              <a:gd name="connsiteX825" fmla="*/ 2718827 h 9297812"/>
              <a:gd name="connsiteY825" fmla="*/ 2718827 h 9297812"/>
              <a:gd name="connsiteX826" fmla="*/ 2718827 h 9297812"/>
              <a:gd name="connsiteY826" fmla="*/ 2718827 h 9297812"/>
              <a:gd name="connsiteX827" fmla="*/ 2718827 h 9297812"/>
              <a:gd name="connsiteY827" fmla="*/ 2718827 h 9297812"/>
              <a:gd name="connsiteX828" fmla="*/ 2718827 h 9297812"/>
              <a:gd name="connsiteY828" fmla="*/ 2718827 h 9297812"/>
              <a:gd name="connsiteX829" fmla="*/ 2718827 h 9297812"/>
              <a:gd name="connsiteY829" fmla="*/ 2718827 h 9297812"/>
              <a:gd name="connsiteX830" fmla="*/ 2718827 h 9297812"/>
              <a:gd name="connsiteY830" fmla="*/ 2718827 h 9297812"/>
              <a:gd name="connsiteX831" fmla="*/ 2718827 h 9297812"/>
              <a:gd name="connsiteY831" fmla="*/ 2718827 h 9297812"/>
              <a:gd name="connsiteX832" fmla="*/ 2718827 h 9297812"/>
              <a:gd name="connsiteY832" fmla="*/ 2718827 h 9297812"/>
              <a:gd name="connsiteX833" fmla="*/ 2718827 h 9297812"/>
              <a:gd name="connsiteY833" fmla="*/ 2718827 h 9297812"/>
              <a:gd name="connsiteX834" fmla="*/ 2718827 h 9297812"/>
              <a:gd name="connsiteY834" fmla="*/ 2718827 h 9297812"/>
              <a:gd name="connsiteX835" fmla="*/ 2718827 h 9297812"/>
              <a:gd name="connsiteY835" fmla="*/ 2718827 h 9297812"/>
              <a:gd name="connsiteX836" fmla="*/ 2718827 h 9297812"/>
              <a:gd name="connsiteY836" fmla="*/ 2718827 h 9297812"/>
              <a:gd name="connsiteX837" fmla="*/ 2718827 h 9297812"/>
              <a:gd name="connsiteY837" fmla="*/ 2718827 h 9297812"/>
              <a:gd name="connsiteX838" fmla="*/ 2718827 h 9297812"/>
              <a:gd name="connsiteY838" fmla="*/ 2718827 h 9297812"/>
              <a:gd name="connsiteX839" fmla="*/ 2718827 h 9297812"/>
              <a:gd name="connsiteY839" fmla="*/ 2718827 h 9297812"/>
              <a:gd name="connsiteX840" fmla="*/ 2718827 h 9297812"/>
              <a:gd name="connsiteY840" fmla="*/ 2718827 h 9297812"/>
              <a:gd name="connsiteX841" fmla="*/ 2718827 h 9297812"/>
              <a:gd name="connsiteY841" fmla="*/ 2718827 h 9297812"/>
              <a:gd name="connsiteX842" fmla="*/ 2718827 h 9297812"/>
              <a:gd name="connsiteY842" fmla="*/ 2718827 h 9297812"/>
              <a:gd name="connsiteX843" fmla="*/ 2718827 h 9297812"/>
              <a:gd name="connsiteY843" fmla="*/ 2718827 h 9297812"/>
              <a:gd name="connsiteX844" fmla="*/ 2718827 h 9297812"/>
              <a:gd name="connsiteY844" fmla="*/ 2718827 h 9297812"/>
              <a:gd name="connsiteX845" fmla="*/ 2718827 h 9297812"/>
              <a:gd name="connsiteY845" fmla="*/ 2718827 h 9297812"/>
              <a:gd name="connsiteX846" fmla="*/ 2718827 h 9297812"/>
              <a:gd name="connsiteY846" fmla="*/ 2718827 h 9297812"/>
              <a:gd name="connsiteX847" fmla="*/ 2718827 h 9297812"/>
              <a:gd name="connsiteY847" fmla="*/ 2718827 h 9297812"/>
              <a:gd name="connsiteX848" fmla="*/ 2718827 h 9297812"/>
              <a:gd name="connsiteY848" fmla="*/ 2718827 h 9297812"/>
              <a:gd name="connsiteX849" fmla="*/ 2718827 h 9297812"/>
              <a:gd name="connsiteY849" fmla="*/ 2718827 h 9297812"/>
              <a:gd name="connsiteX850" fmla="*/ 2718827 h 9297812"/>
              <a:gd name="connsiteY850" fmla="*/ 2718827 h 9297812"/>
              <a:gd name="connsiteX851" fmla="*/ 2718827 h 9297812"/>
              <a:gd name="connsiteY851" fmla="*/ 2718827 h 9297812"/>
              <a:gd name="connsiteX852" fmla="*/ 2718827 h 9297812"/>
              <a:gd name="connsiteY852" fmla="*/ 2718827 h 9297812"/>
              <a:gd name="connsiteX853" fmla="*/ 2718827 h 9297812"/>
              <a:gd name="connsiteY853" fmla="*/ 2718827 h 9297812"/>
              <a:gd name="connsiteX854" fmla="*/ 2718827 h 9297812"/>
              <a:gd name="connsiteY854" fmla="*/ 2718827 h 9297812"/>
              <a:gd name="connsiteX855" fmla="*/ 2718827 h 9297812"/>
              <a:gd name="connsiteY855" fmla="*/ 2718827 h 9297812"/>
              <a:gd name="connsiteX856" fmla="*/ 2718827 h 9297812"/>
              <a:gd name="connsiteY856" fmla="*/ 2718827 h 9297812"/>
              <a:gd name="connsiteX857" fmla="*/ 2718827 h 9297812"/>
              <a:gd name="connsiteY857" fmla="*/ 2718827 h 9297812"/>
              <a:gd name="connsiteX858" fmla="*/ 2718827 h 9297812"/>
              <a:gd name="connsiteY858" fmla="*/ 2718827 h 9297812"/>
              <a:gd name="connsiteX859" fmla="*/ 2718827 h 9297812"/>
              <a:gd name="connsiteY859" fmla="*/ 2718827 h 9297812"/>
              <a:gd name="connsiteX860" fmla="*/ 2718827 h 9297812"/>
              <a:gd name="connsiteY860" fmla="*/ 2718827 h 9297812"/>
              <a:gd name="connsiteX861" fmla="*/ 2718827 h 9297812"/>
              <a:gd name="connsiteY861" fmla="*/ 2718827 h 9297812"/>
              <a:gd name="connsiteX862" fmla="*/ 2718827 h 9297812"/>
              <a:gd name="connsiteY862" fmla="*/ 2718827 h 9297812"/>
              <a:gd name="connsiteX863" fmla="*/ 2718827 h 9297812"/>
              <a:gd name="connsiteY863" fmla="*/ 2718827 h 9297812"/>
              <a:gd name="connsiteX864" fmla="*/ 2718827 h 9297812"/>
              <a:gd name="connsiteY864" fmla="*/ 2718827 h 9297812"/>
              <a:gd name="connsiteX865" fmla="*/ 2718827 h 9297812"/>
              <a:gd name="connsiteY865" fmla="*/ 2718827 h 9297812"/>
              <a:gd name="connsiteX866" fmla="*/ 2718827 h 9297812"/>
              <a:gd name="connsiteY866" fmla="*/ 2718827 h 9297812"/>
              <a:gd name="connsiteX867" fmla="*/ 2718827 h 9297812"/>
              <a:gd name="connsiteY867" fmla="*/ 2718827 h 9297812"/>
              <a:gd name="connsiteX868" fmla="*/ 2718827 h 9297812"/>
              <a:gd name="connsiteY868" fmla="*/ 2718827 h 9297812"/>
              <a:gd name="connsiteX869" fmla="*/ 2718827 h 9297812"/>
              <a:gd name="connsiteY869" fmla="*/ 2718827 h 9297812"/>
              <a:gd name="connsiteX870" fmla="*/ 2718827 h 9297812"/>
              <a:gd name="connsiteY870" fmla="*/ 2718827 h 9297812"/>
              <a:gd name="connsiteX871" fmla="*/ 2718827 h 9297812"/>
              <a:gd name="connsiteY871" fmla="*/ 2718827 h 9297812"/>
              <a:gd name="connsiteX872" fmla="*/ 2718827 h 9297812"/>
              <a:gd name="connsiteY872" fmla="*/ 2718827 h 9297812"/>
              <a:gd name="connsiteX873" fmla="*/ 2718827 h 9297812"/>
              <a:gd name="connsiteY873" fmla="*/ 2718827 h 9297812"/>
              <a:gd name="connsiteX874" fmla="*/ 2718827 h 9297812"/>
              <a:gd name="connsiteY874" fmla="*/ 2718827 h 9297812"/>
              <a:gd name="connsiteX875" fmla="*/ 2718827 h 9297812"/>
              <a:gd name="connsiteY875" fmla="*/ 2718827 h 9297812"/>
              <a:gd name="connsiteX876" fmla="*/ 2718827 h 9297812"/>
              <a:gd name="connsiteY876" fmla="*/ 2718827 h 9297812"/>
              <a:gd name="connsiteX877" fmla="*/ 2718827 h 9297812"/>
              <a:gd name="connsiteY877" fmla="*/ 2718827 h 9297812"/>
              <a:gd name="connsiteX878" fmla="*/ 2718827 h 9297812"/>
              <a:gd name="connsiteY878" fmla="*/ 2718827 h 9297812"/>
              <a:gd name="connsiteX879" fmla="*/ 2718827 h 9297812"/>
              <a:gd name="connsiteY879" fmla="*/ 2718827 h 9297812"/>
              <a:gd name="connsiteX880" fmla="*/ 2718827 h 9297812"/>
              <a:gd name="connsiteY880" fmla="*/ 2718827 h 9297812"/>
              <a:gd name="connsiteX881" fmla="*/ 2718827 h 9297812"/>
              <a:gd name="connsiteY881" fmla="*/ 2718827 h 9297812"/>
              <a:gd name="connsiteX882" fmla="*/ 2718827 h 9297812"/>
              <a:gd name="connsiteY882" fmla="*/ 2718827 h 9297812"/>
              <a:gd name="connsiteX883" fmla="*/ 2718827 h 9297812"/>
              <a:gd name="connsiteY883" fmla="*/ 2718827 h 9297812"/>
              <a:gd name="connsiteX884" fmla="*/ 2718827 h 9297812"/>
              <a:gd name="connsiteY884" fmla="*/ 2718827 h 9297812"/>
              <a:gd name="connsiteX885" fmla="*/ 2718827 h 9297812"/>
              <a:gd name="connsiteY885" fmla="*/ 2718827 h 9297812"/>
              <a:gd name="connsiteX886" fmla="*/ 2718827 h 9297812"/>
              <a:gd name="connsiteY886" fmla="*/ 2718827 h 9297812"/>
              <a:gd name="connsiteX887" fmla="*/ 2718827 h 9297812"/>
              <a:gd name="connsiteY887" fmla="*/ 2718827 h 9297812"/>
              <a:gd name="connsiteX888" fmla="*/ 2718827 h 9297812"/>
              <a:gd name="connsiteY888" fmla="*/ 2718827 h 9297812"/>
              <a:gd name="connsiteX889" fmla="*/ 2718827 h 9297812"/>
              <a:gd name="connsiteY889" fmla="*/ 2718827 h 9297812"/>
              <a:gd name="connsiteX890" fmla="*/ 2718827 h 9297812"/>
              <a:gd name="connsiteY890" fmla="*/ 2718827 h 9297812"/>
              <a:gd name="connsiteX891" fmla="*/ 2718827 h 9297812"/>
              <a:gd name="connsiteY891" fmla="*/ 2718827 h 9297812"/>
              <a:gd name="connsiteX892" fmla="*/ 2718827 h 9297812"/>
              <a:gd name="connsiteY892" fmla="*/ 2718827 h 9297812"/>
              <a:gd name="connsiteX893" fmla="*/ 2718827 h 9297812"/>
              <a:gd name="connsiteY893" fmla="*/ 2718827 h 9297812"/>
              <a:gd name="connsiteX894" fmla="*/ 2718827 h 9297812"/>
              <a:gd name="connsiteY894" fmla="*/ 2718827 h 9297812"/>
              <a:gd name="connsiteX895" fmla="*/ 2718827 h 9297812"/>
              <a:gd name="connsiteY895" fmla="*/ 2718827 h 9297812"/>
              <a:gd name="connsiteX896" fmla="*/ 2718827 h 9297812"/>
              <a:gd name="connsiteY896" fmla="*/ 2718827 h 9297812"/>
              <a:gd name="connsiteX897" fmla="*/ 2718827 h 9297812"/>
              <a:gd name="connsiteY897" fmla="*/ 2718827 h 9297812"/>
              <a:gd name="connsiteX898" fmla="*/ 2718827 h 9297812"/>
              <a:gd name="connsiteY898" fmla="*/ 2718827 h 9297812"/>
              <a:gd name="connsiteX899" fmla="*/ 2718827 h 9297812"/>
              <a:gd name="connsiteY899" fmla="*/ 2718827 h 9297812"/>
              <a:gd name="connsiteX900" fmla="*/ 2718827 h 9297812"/>
              <a:gd name="connsiteY900" fmla="*/ 2718827 h 9297812"/>
              <a:gd name="connsiteX901" fmla="*/ 2718827 h 9297812"/>
              <a:gd name="connsiteY901" fmla="*/ 2718827 h 9297812"/>
              <a:gd name="connsiteX902" fmla="*/ 2718827 h 9297812"/>
              <a:gd name="connsiteY902" fmla="*/ 2718827 h 9297812"/>
              <a:gd name="connsiteX903" fmla="*/ 2718827 h 9297812"/>
              <a:gd name="connsiteY903" fmla="*/ 2718827 h 9297812"/>
              <a:gd name="connsiteX904" fmla="*/ 2718827 h 9297812"/>
              <a:gd name="connsiteY904" fmla="*/ 2718827 h 9297812"/>
              <a:gd name="connsiteX905" fmla="*/ 2718827 h 9297812"/>
              <a:gd name="connsiteY905" fmla="*/ 2718827 h 9297812"/>
              <a:gd name="connsiteX906" fmla="*/ 2718827 h 9297812"/>
              <a:gd name="connsiteY906" fmla="*/ 2718827 h 9297812"/>
              <a:gd name="connsiteX907" fmla="*/ 2718827 h 9297812"/>
              <a:gd name="connsiteY907" fmla="*/ 2718827 h 9297812"/>
              <a:gd name="connsiteX908" fmla="*/ 2718827 h 9297812"/>
              <a:gd name="connsiteY908" fmla="*/ 2718827 h 9297812"/>
              <a:gd name="connsiteX909" fmla="*/ 2718827 h 9297812"/>
              <a:gd name="connsiteY909" fmla="*/ 2718827 h 9297812"/>
              <a:gd name="connsiteX910" fmla="*/ 2718827 h 9297812"/>
              <a:gd name="connsiteY910" fmla="*/ 2718827 h 9297812"/>
              <a:gd name="connsiteX911" fmla="*/ 2718827 h 9297812"/>
              <a:gd name="connsiteY911" fmla="*/ 2718827 h 9297812"/>
              <a:gd name="connsiteX912" fmla="*/ 2718827 h 9297812"/>
              <a:gd name="connsiteY912" fmla="*/ 2718827 h 9297812"/>
              <a:gd name="connsiteX913" fmla="*/ 2718827 h 9297812"/>
              <a:gd name="connsiteY913" fmla="*/ 2718827 h 9297812"/>
              <a:gd name="connsiteX914" fmla="*/ 2718827 h 9297812"/>
              <a:gd name="connsiteY914" fmla="*/ 2718827 h 9297812"/>
              <a:gd name="connsiteX915" fmla="*/ 2718827 h 9297812"/>
              <a:gd name="connsiteY915" fmla="*/ 2718827 h 9297812"/>
              <a:gd name="connsiteX916" fmla="*/ 2718827 h 9297812"/>
              <a:gd name="connsiteY916" fmla="*/ 2718827 h 9297812"/>
              <a:gd name="connsiteX917" fmla="*/ 2718827 h 9297812"/>
              <a:gd name="connsiteY917" fmla="*/ 2718827 h 9297812"/>
              <a:gd name="connsiteX918" fmla="*/ 2718827 h 9297812"/>
              <a:gd name="connsiteY918" fmla="*/ 2718827 h 9297812"/>
              <a:gd name="connsiteX919" fmla="*/ 2718827 h 9297812"/>
              <a:gd name="connsiteY919" fmla="*/ 2718827 h 9297812"/>
              <a:gd name="connsiteX920" fmla="*/ 2718827 h 9297812"/>
              <a:gd name="connsiteY920" fmla="*/ 2718827 h 9297812"/>
              <a:gd name="connsiteX921" fmla="*/ 2718827 h 9297812"/>
              <a:gd name="connsiteY921" fmla="*/ 2718827 h 9297812"/>
              <a:gd name="connsiteX922" fmla="*/ 2718827 h 9297812"/>
              <a:gd name="connsiteY922" fmla="*/ 2718827 h 9297812"/>
              <a:gd name="connsiteX923" fmla="*/ 2718827 h 9297812"/>
              <a:gd name="connsiteY923" fmla="*/ 2718827 h 9297812"/>
              <a:gd name="connsiteX924" fmla="*/ 2718827 h 9297812"/>
              <a:gd name="connsiteY924" fmla="*/ 2718827 h 9297812"/>
              <a:gd name="connsiteX925" fmla="*/ 2718827 h 9297812"/>
              <a:gd name="connsiteY925" fmla="*/ 2718827 h 9297812"/>
              <a:gd name="connsiteX926" fmla="*/ 2718827 h 9297812"/>
              <a:gd name="connsiteY926" fmla="*/ 2718827 h 9297812"/>
              <a:gd name="connsiteX927" fmla="*/ 2718827 h 9297812"/>
              <a:gd name="connsiteY927" fmla="*/ 2718827 h 9297812"/>
              <a:gd name="connsiteX928" fmla="*/ 2718827 h 9297812"/>
              <a:gd name="connsiteY928" fmla="*/ 2718827 h 9297812"/>
              <a:gd name="connsiteX929" fmla="*/ 2718827 h 9297812"/>
              <a:gd name="connsiteY929" fmla="*/ 2718827 h 9297812"/>
              <a:gd name="connsiteX930" fmla="*/ 2718827 h 9297812"/>
              <a:gd name="connsiteY930" fmla="*/ 2718827 h 9297812"/>
              <a:gd name="connsiteX931" fmla="*/ 2718827 h 9297812"/>
              <a:gd name="connsiteY931" fmla="*/ 2718827 h 9297812"/>
              <a:gd name="connsiteX932" fmla="*/ 2718827 h 9297812"/>
              <a:gd name="connsiteY932" fmla="*/ 2718827 h 9297812"/>
              <a:gd name="connsiteX933" fmla="*/ 2718827 h 9297812"/>
              <a:gd name="connsiteY933" fmla="*/ 2718827 h 9297812"/>
              <a:gd name="connsiteX934" fmla="*/ 2718827 h 9297812"/>
              <a:gd name="connsiteY934" fmla="*/ 2718827 h 9297812"/>
              <a:gd name="connsiteX935" fmla="*/ 2718827 h 9297812"/>
              <a:gd name="connsiteY935" fmla="*/ 2718827 h 9297812"/>
              <a:gd name="connsiteX936" fmla="*/ 2718827 h 9297812"/>
              <a:gd name="connsiteY936" fmla="*/ 2718827 h 9297812"/>
              <a:gd name="connsiteX937" fmla="*/ 2718827 h 9297812"/>
              <a:gd name="connsiteY937" fmla="*/ 2718827 h 9297812"/>
              <a:gd name="connsiteX938" fmla="*/ 2718827 h 9297812"/>
              <a:gd name="connsiteY938" fmla="*/ 2718827 h 9297812"/>
              <a:gd name="connsiteX939" fmla="*/ 2718827 h 9297812"/>
              <a:gd name="connsiteY939" fmla="*/ 2718827 h 9297812"/>
              <a:gd name="connsiteX940" fmla="*/ 2718827 h 9297812"/>
              <a:gd name="connsiteY940" fmla="*/ 2718827 h 9297812"/>
              <a:gd name="connsiteX941" fmla="*/ 2718827 h 9297812"/>
              <a:gd name="connsiteY941" fmla="*/ 2718827 h 9297812"/>
              <a:gd name="connsiteX942" fmla="*/ 2718827 h 9297812"/>
              <a:gd name="connsiteY942" fmla="*/ 2718827 h 9297812"/>
              <a:gd name="connsiteX943" fmla="*/ 2718827 h 9297812"/>
              <a:gd name="connsiteY943" fmla="*/ 2718827 h 9297812"/>
              <a:gd name="connsiteX944" fmla="*/ 2718827 h 9297812"/>
              <a:gd name="connsiteY944" fmla="*/ 2718827 h 9297812"/>
              <a:gd name="connsiteX945" fmla="*/ 2718827 h 9297812"/>
              <a:gd name="connsiteY945" fmla="*/ 2718827 h 9297812"/>
              <a:gd name="connsiteX946" fmla="*/ 2718827 h 9297812"/>
              <a:gd name="connsiteY946" fmla="*/ 2718827 h 9297812"/>
              <a:gd name="connsiteX947" fmla="*/ 2718827 h 9297812"/>
              <a:gd name="connsiteY947" fmla="*/ 2718827 h 9297812"/>
              <a:gd name="connsiteX948" fmla="*/ 2718827 h 9297812"/>
              <a:gd name="connsiteY948" fmla="*/ 2718827 h 9297812"/>
              <a:gd name="connsiteX949" fmla="*/ 2718827 h 9297812"/>
              <a:gd name="connsiteY949" fmla="*/ 2718827 h 9297812"/>
              <a:gd name="connsiteX950" fmla="*/ 2718827 h 9297812"/>
              <a:gd name="connsiteY950" fmla="*/ 2718827 h 9297812"/>
              <a:gd name="connsiteX951" fmla="*/ 2718827 h 9297812"/>
              <a:gd name="connsiteY951" fmla="*/ 2718827 h 9297812"/>
              <a:gd name="connsiteX952" fmla="*/ 2718827 h 9297812"/>
              <a:gd name="connsiteY952" fmla="*/ 2718827 h 9297812"/>
              <a:gd name="connsiteX953" fmla="*/ 2718827 h 9297812"/>
              <a:gd name="connsiteY953" fmla="*/ 2718827 h 9297812"/>
              <a:gd name="connsiteX954" fmla="*/ 2718827 h 9297812"/>
              <a:gd name="connsiteY954" fmla="*/ 2718827 h 9297812"/>
              <a:gd name="connsiteX955" fmla="*/ 2718827 h 9297812"/>
              <a:gd name="connsiteY955" fmla="*/ 2718827 h 9297812"/>
              <a:gd name="connsiteX956" fmla="*/ 2718827 h 9297812"/>
              <a:gd name="connsiteY956" fmla="*/ 2718827 h 9297812"/>
              <a:gd name="connsiteX957" fmla="*/ 2718827 h 9297812"/>
              <a:gd name="connsiteY957" fmla="*/ 2718827 h 9297812"/>
              <a:gd name="connsiteX958" fmla="*/ 2718827 h 9297812"/>
              <a:gd name="connsiteY958" fmla="*/ 2718827 h 9297812"/>
              <a:gd name="connsiteX959" fmla="*/ 2718827 h 9297812"/>
              <a:gd name="connsiteY959" fmla="*/ 2718827 h 9297812"/>
              <a:gd name="connsiteX960" fmla="*/ 2718827 h 9297812"/>
              <a:gd name="connsiteY960" fmla="*/ 2718827 h 9297812"/>
              <a:gd name="connsiteX961" fmla="*/ 2718827 h 9297812"/>
              <a:gd name="connsiteY961" fmla="*/ 2718827 h 9297812"/>
              <a:gd name="connsiteX962" fmla="*/ 2718827 h 9297812"/>
              <a:gd name="connsiteY962" fmla="*/ 2718827 h 9297812"/>
              <a:gd name="connsiteX963" fmla="*/ 2718827 h 9297812"/>
              <a:gd name="connsiteY963" fmla="*/ 2718827 h 9297812"/>
              <a:gd name="connsiteX964" fmla="*/ 2718827 h 9297812"/>
              <a:gd name="connsiteY964" fmla="*/ 2718827 h 9297812"/>
              <a:gd name="connsiteX965" fmla="*/ 2718827 h 9297812"/>
              <a:gd name="connsiteY965" fmla="*/ 2718827 h 9297812"/>
              <a:gd name="connsiteX966" fmla="*/ 2718827 h 9297812"/>
              <a:gd name="connsiteY966" fmla="*/ 2718827 h 9297812"/>
              <a:gd name="connsiteX967" fmla="*/ 2718827 h 9297812"/>
              <a:gd name="connsiteY967" fmla="*/ 2718827 h 9297812"/>
              <a:gd name="connsiteX968" fmla="*/ 2718827 h 9297812"/>
              <a:gd name="connsiteY968" fmla="*/ 2718827 h 9297812"/>
              <a:gd name="connsiteX969" fmla="*/ 2718827 h 9297812"/>
              <a:gd name="connsiteY969" fmla="*/ 2718827 h 9297812"/>
              <a:gd name="connsiteX970" fmla="*/ 2718827 h 9297812"/>
              <a:gd name="connsiteY970" fmla="*/ 2718827 h 9297812"/>
              <a:gd name="connsiteX971" fmla="*/ 2718827 h 9297812"/>
              <a:gd name="connsiteY971" fmla="*/ 2718827 h 9297812"/>
              <a:gd name="connsiteX972" fmla="*/ 2718827 h 9297812"/>
              <a:gd name="connsiteY972" fmla="*/ 2718827 h 9297812"/>
              <a:gd name="connsiteX973" fmla="*/ 2718827 h 9297812"/>
              <a:gd name="connsiteY973" fmla="*/ 2718827 h 9297812"/>
              <a:gd name="connsiteX974" fmla="*/ 2718827 h 9297812"/>
              <a:gd name="connsiteY974" fmla="*/ 2718827 h 9297812"/>
              <a:gd name="connsiteX975" fmla="*/ 2718827 h 9297812"/>
              <a:gd name="connsiteY975" fmla="*/ 2718827 h 9297812"/>
              <a:gd name="connsiteX976" fmla="*/ 2718827 h 9297812"/>
              <a:gd name="connsiteY976" fmla="*/ 2718827 h 9297812"/>
              <a:gd name="connsiteX977" fmla="*/ 2718827 h 9297812"/>
              <a:gd name="connsiteY977" fmla="*/ 2718827 h 9297812"/>
              <a:gd name="connsiteX978" fmla="*/ 2718827 h 9297812"/>
              <a:gd name="connsiteY978" fmla="*/ 2718827 h 9297812"/>
              <a:gd name="connsiteX979" fmla="*/ 2718827 h 9297812"/>
              <a:gd name="connsiteY979" fmla="*/ 2718827 h 9297812"/>
              <a:gd name="connsiteX980" fmla="*/ 2718827 h 9297812"/>
              <a:gd name="connsiteY980" fmla="*/ 2718827 h 9297812"/>
              <a:gd name="connsiteX981" fmla="*/ 2718827 h 9297812"/>
              <a:gd name="connsiteY981" fmla="*/ 2718827 h 9297812"/>
              <a:gd name="connsiteX982" fmla="*/ 2718827 h 9297812"/>
              <a:gd name="connsiteY982" fmla="*/ 2718827 h 9297812"/>
              <a:gd name="connsiteX983" fmla="*/ 2718827 h 9297812"/>
              <a:gd name="connsiteY983" fmla="*/ 2718827 h 9297812"/>
              <a:gd name="connsiteX984" fmla="*/ 2718827 h 9297812"/>
              <a:gd name="connsiteY984" fmla="*/ 2718827 h 9297812"/>
              <a:gd name="connsiteX985" fmla="*/ 2718827 h 9297812"/>
              <a:gd name="connsiteY985" fmla="*/ 2718827 h 9297812"/>
              <a:gd name="connsiteX986" fmla="*/ 2718827 h 9297812"/>
              <a:gd name="connsiteY986" fmla="*/ 2718827 h 9297812"/>
              <a:gd name="connsiteX987" fmla="*/ 2718827 h 9297812"/>
              <a:gd name="connsiteY987" fmla="*/ 2718827 h 9297812"/>
              <a:gd name="connsiteX988" fmla="*/ 2718827 h 9297812"/>
              <a:gd name="connsiteY988" fmla="*/ 2718827 h 9297812"/>
              <a:gd name="connsiteX989" fmla="*/ 2718827 h 9297812"/>
              <a:gd name="connsiteY989" fmla="*/ 2718827 h 9297812"/>
              <a:gd name="connsiteX990" fmla="*/ 2718827 h 9297812"/>
              <a:gd name="connsiteY990" fmla="*/ 2718827 h 9297812"/>
              <a:gd name="connsiteX991" fmla="*/ 2718827 h 9297812"/>
              <a:gd name="connsiteY991" fmla="*/ 2718827 h 9297812"/>
              <a:gd name="connsiteX992" fmla="*/ 2718827 h 9297812"/>
              <a:gd name="connsiteY992" fmla="*/ 2718827 h 9297812"/>
              <a:gd name="connsiteX993" fmla="*/ 2718827 h 9297812"/>
              <a:gd name="connsiteY993" fmla="*/ 2718827 h 9297812"/>
              <a:gd name="connsiteX994" fmla="*/ 2718827 h 9297812"/>
              <a:gd name="connsiteY994" fmla="*/ 2718827 h 9297812"/>
              <a:gd name="connsiteX995" fmla="*/ 2718827 h 9297812"/>
              <a:gd name="connsiteY995" fmla="*/ 2718827 h 9297812"/>
              <a:gd name="connsiteX996" fmla="*/ 2718827 h 9297812"/>
              <a:gd name="connsiteY996" fmla="*/ 2718827 h 9297812"/>
              <a:gd name="connsiteX997" fmla="*/ 2718827 h 9297812"/>
              <a:gd name="connsiteY997" fmla="*/ 2718827 h 9297812"/>
              <a:gd name="connsiteX998" fmla="*/ 2718827 h 9297812"/>
              <a:gd name="connsiteY998" fmla="*/ 2718827 h 9297812"/>
              <a:gd name="connsiteX999" fmla="*/ 2718827 h 9297812"/>
              <a:gd name="connsiteY999" fmla="*/ 2718827 h 9297812"/>
              <a:gd name="connsiteX1000" fmla="*/ 2718827 h 9297812"/>
              <a:gd name="connsiteY1000" fmla="*/ 2718827 h 9297812"/>
              <a:gd name="connsiteX1001" fmla="*/ 2718827 h 9297812"/>
              <a:gd name="connsiteY1001" fmla="*/ 2718827 h 9297812"/>
              <a:gd name="connsiteX1002" fmla="*/ 2718827 h 9297812"/>
              <a:gd name="connsiteY1002" fmla="*/ 2718827 h 9297812"/>
              <a:gd name="connsiteX1003" fmla="*/ 2718827 h 9297812"/>
              <a:gd name="connsiteY1003" fmla="*/ 2718827 h 9297812"/>
              <a:gd name="connsiteX1004" fmla="*/ 2718827 h 9297812"/>
              <a:gd name="connsiteY1004" fmla="*/ 2718827 h 9297812"/>
              <a:gd name="connsiteX1005" fmla="*/ 2718827 h 9297812"/>
              <a:gd name="connsiteY1005" fmla="*/ 2718827 h 9297812"/>
              <a:gd name="connsiteX1006" fmla="*/ 2718827 h 9297812"/>
              <a:gd name="connsiteY1006" fmla="*/ 2718827 h 9297812"/>
              <a:gd name="connsiteX1007" fmla="*/ 2718827 h 9297812"/>
              <a:gd name="connsiteY1007" fmla="*/ 2718827 h 9297812"/>
              <a:gd name="connsiteX1008" fmla="*/ 2718827 h 9297812"/>
              <a:gd name="connsiteY1008" fmla="*/ 2718827 h 9297812"/>
              <a:gd name="connsiteX1009" fmla="*/ 2718827 h 9297812"/>
              <a:gd name="connsiteY1009" fmla="*/ 2718827 h 9297812"/>
              <a:gd name="connsiteX1010" fmla="*/ 2718827 h 9297812"/>
              <a:gd name="connsiteY1010" fmla="*/ 2718827 h 9297812"/>
              <a:gd name="connsiteX1011" fmla="*/ 2718827 h 9297812"/>
              <a:gd name="connsiteY1011" fmla="*/ 2718827 h 9297812"/>
              <a:gd name="connsiteX1012" fmla="*/ 2718827 h 9297812"/>
              <a:gd name="connsiteY1012" fmla="*/ 2718827 h 9297812"/>
              <a:gd name="connsiteX1013" fmla="*/ 2718827 h 9297812"/>
              <a:gd name="connsiteY1013" fmla="*/ 2718827 h 9297812"/>
              <a:gd name="connsiteX1014" fmla="*/ 2718827 h 9297812"/>
              <a:gd name="connsiteY1014" fmla="*/ 2718827 h 9297812"/>
              <a:gd name="connsiteX1015" fmla="*/ 2718827 h 9297812"/>
              <a:gd name="connsiteY1015" fmla="*/ 2718827 h 9297812"/>
              <a:gd name="connsiteX1016" fmla="*/ 2718827 h 9297812"/>
              <a:gd name="connsiteY1016" fmla="*/ 2718827 h 9297812"/>
              <a:gd name="connsiteX1017" fmla="*/ 2718827 h 9297812"/>
              <a:gd name="connsiteY1017" fmla="*/ 2718827 h 9297812"/>
              <a:gd name="connsiteX1018" fmla="*/ 2718827 h 9297812"/>
              <a:gd name="connsiteY1018" fmla="*/ 2718827 h 9297812"/>
              <a:gd name="connsiteX1019" fmla="*/ 2718827 h 9297812"/>
              <a:gd name="connsiteY1019" fmla="*/ 2718827 h 9297812"/>
              <a:gd name="connsiteX1020" fmla="*/ 2718827 h 9297812"/>
              <a:gd name="connsiteY1020" fmla="*/ 2718827 h 9297812"/>
              <a:gd name="connsiteX1021" fmla="*/ 2718827 h 9297812"/>
              <a:gd name="connsiteY1021" fmla="*/ 2718827 h 9297812"/>
              <a:gd name="connsiteX1022" fmla="*/ 2718827 h 9297812"/>
              <a:gd name="connsiteY1022" fmla="*/ 2718827 h 9297812"/>
              <a:gd name="connsiteX1023" fmla="*/ 2718827 h 9297812"/>
              <a:gd name="connsiteY1023" fmla="*/ 2718827 h 9297812"/>
              <a:gd name="connsiteX1024" fmla="*/ 2718827 h 9297812"/>
              <a:gd name="connsiteY1024" fmla="*/ 2718827 h 9297812"/>
              <a:gd name="connsiteX1025" fmla="*/ 2718827 h 9297812"/>
              <a:gd name="connsiteY1025" fmla="*/ 2718827 h 9297812"/>
              <a:gd name="connsiteX1026" fmla="*/ 2718827 h 9297812"/>
              <a:gd name="connsiteY1026" fmla="*/ 2718827 h 9297812"/>
              <a:gd name="connsiteX1027" fmla="*/ 2718827 h 9297812"/>
              <a:gd name="connsiteY1027" fmla="*/ 2718827 h 9297812"/>
              <a:gd name="connsiteX1028" fmla="*/ 2718827 h 9297812"/>
              <a:gd name="connsiteY1028" fmla="*/ 2718827 h 9297812"/>
              <a:gd name="connsiteX1029" fmla="*/ 2718827 h 9297812"/>
              <a:gd name="connsiteY1029" fmla="*/ 2718827 h 9297812"/>
              <a:gd name="connsiteX1030" fmla="*/ 2718827 h 9297812"/>
              <a:gd name="connsiteY1030" fmla="*/ 2718827 h 9297812"/>
              <a:gd name="connsiteX1031" fmla="*/ 2718827 h 9297812"/>
              <a:gd name="connsiteY1031" fmla="*/ 2718827 h 9297812"/>
              <a:gd name="connsiteX1032" fmla="*/ 2718827 h 9297812"/>
              <a:gd name="connsiteY1032" fmla="*/ 2718827 h 9297812"/>
              <a:gd name="connsiteX1033" fmla="*/ 2718827 h 9297812"/>
              <a:gd name="connsiteY1033" fmla="*/ 2718827 h 9297812"/>
              <a:gd name="connsiteX1034" fmla="*/ 2718827 h 9297812"/>
              <a:gd name="connsiteY1034" fmla="*/ 2718827 h 9297812"/>
              <a:gd name="connsiteX1035" fmla="*/ 2718827 h 9297812"/>
              <a:gd name="connsiteY1035" fmla="*/ 2718827 h 9297812"/>
              <a:gd name="connsiteX1036" fmla="*/ 2718827 h 9297812"/>
              <a:gd name="connsiteY1036" fmla="*/ 2718827 h 9297812"/>
              <a:gd name="connsiteX1037" fmla="*/ 2718827 h 9297812"/>
              <a:gd name="connsiteY1037" fmla="*/ 2718827 h 9297812"/>
              <a:gd name="connsiteX1038" fmla="*/ 2718827 h 9297812"/>
              <a:gd name="connsiteY1038" fmla="*/ 2718827 h 9297812"/>
              <a:gd name="connsiteX1039" fmla="*/ 2718827 h 9297812"/>
              <a:gd name="connsiteY1039" fmla="*/ 2718827 h 9297812"/>
              <a:gd name="connsiteX1040" fmla="*/ 2718827 h 9297812"/>
              <a:gd name="connsiteY1040" fmla="*/ 2718827 h 9297812"/>
              <a:gd name="connsiteX1041" fmla="*/ 2718827 h 9297812"/>
              <a:gd name="connsiteY1041" fmla="*/ 2718827 h 9297812"/>
              <a:gd name="connsiteX1042" fmla="*/ 2718827 h 9297812"/>
              <a:gd name="connsiteY1042" fmla="*/ 2718827 h 9297812"/>
              <a:gd name="connsiteX1043" fmla="*/ 2718827 h 9297812"/>
              <a:gd name="connsiteY1043" fmla="*/ 2718827 h 9297812"/>
              <a:gd name="connsiteX1044" fmla="*/ 2718827 h 9297812"/>
              <a:gd name="connsiteY1044" fmla="*/ 2718827 h 9297812"/>
              <a:gd name="connsiteX1045" fmla="*/ 2718827 h 9297812"/>
              <a:gd name="connsiteY1045" fmla="*/ 2718827 h 9297812"/>
              <a:gd name="connsiteX1046" fmla="*/ 2718827 h 9297812"/>
              <a:gd name="connsiteY1046" fmla="*/ 2718827 h 9297812"/>
              <a:gd name="connsiteX1047" fmla="*/ 2718827 h 9297812"/>
              <a:gd name="connsiteY1047" fmla="*/ 2718827 h 9297812"/>
              <a:gd name="connsiteX1048" fmla="*/ 2718827 h 9297812"/>
              <a:gd name="connsiteY1048" fmla="*/ 2718827 h 9297812"/>
              <a:gd name="connsiteX1049" fmla="*/ 2718827 h 9297812"/>
              <a:gd name="connsiteY1049" fmla="*/ 2718827 h 9297812"/>
              <a:gd name="connsiteX1050" fmla="*/ 2718827 h 9297812"/>
              <a:gd name="connsiteY1050" fmla="*/ 2718827 h 9297812"/>
              <a:gd name="connsiteX1051" fmla="*/ 2718827 h 9297812"/>
              <a:gd name="connsiteY1051" fmla="*/ 2718827 h 9297812"/>
              <a:gd name="connsiteX1052" fmla="*/ 2718827 h 9297812"/>
              <a:gd name="connsiteY1052" fmla="*/ 2718827 h 9297812"/>
              <a:gd name="connsiteX1053" fmla="*/ 2718827 h 9297812"/>
              <a:gd name="connsiteY1053" fmla="*/ 2718827 h 9297812"/>
              <a:gd name="connsiteX1054" fmla="*/ 2718827 h 9297812"/>
              <a:gd name="connsiteY1054" fmla="*/ 2718827 h 9297812"/>
              <a:gd name="connsiteX1055" fmla="*/ 2718827 h 9297812"/>
              <a:gd name="connsiteY1055" fmla="*/ 2718827 h 9297812"/>
              <a:gd name="connsiteX1056" fmla="*/ 2718827 h 9297812"/>
              <a:gd name="connsiteY1056" fmla="*/ 2718827 h 9297812"/>
              <a:gd name="connsiteX1057" fmla="*/ 2718827 h 9297812"/>
              <a:gd name="connsiteY1057" fmla="*/ 2718827 h 9297812"/>
              <a:gd name="connsiteX1058" fmla="*/ 2718827 h 9297812"/>
              <a:gd name="connsiteY1058" fmla="*/ 2718827 h 9297812"/>
              <a:gd name="connsiteX1059" fmla="*/ 2718827 h 9297812"/>
              <a:gd name="connsiteY1059" fmla="*/ 2718827 h 9297812"/>
              <a:gd name="connsiteX1060" fmla="*/ 2718827 h 9297812"/>
              <a:gd name="connsiteY1060" fmla="*/ 2718827 h 9297812"/>
              <a:gd name="connsiteX1061" fmla="*/ 2718827 h 9297812"/>
              <a:gd name="connsiteY1061" fmla="*/ 2718827 h 9297812"/>
              <a:gd name="connsiteX1062" fmla="*/ 2718827 h 9297812"/>
              <a:gd name="connsiteY1062" fmla="*/ 2718827 h 9297812"/>
              <a:gd name="connsiteX1063" fmla="*/ 2718827 h 9297812"/>
              <a:gd name="connsiteY1063" fmla="*/ 2718827 h 9297812"/>
              <a:gd name="connsiteX1064" fmla="*/ 2718827 h 9297812"/>
              <a:gd name="connsiteY1064" fmla="*/ 2718827 h 9297812"/>
              <a:gd name="connsiteX1065" fmla="*/ 2718827 h 9297812"/>
              <a:gd name="connsiteY1065" fmla="*/ 2718827 h 9297812"/>
              <a:gd name="connsiteX1066" fmla="*/ 2718827 h 9297812"/>
              <a:gd name="connsiteY1066" fmla="*/ 2718827 h 9297812"/>
              <a:gd name="connsiteX1067" fmla="*/ 2718827 h 9297812"/>
              <a:gd name="connsiteY1067" fmla="*/ 2718827 h 9297812"/>
              <a:gd name="connsiteX1068" fmla="*/ 2718827 h 9297812"/>
              <a:gd name="connsiteY1068" fmla="*/ 2718827 h 9297812"/>
              <a:gd name="connsiteX1069" fmla="*/ 2718827 h 9297812"/>
              <a:gd name="connsiteY1069" fmla="*/ 2718827 h 9297812"/>
              <a:gd name="connsiteX1070" fmla="*/ 2718827 h 9297812"/>
              <a:gd name="connsiteY1070" fmla="*/ 2718827 h 9297812"/>
              <a:gd name="connsiteX1071" fmla="*/ 2718827 h 9297812"/>
              <a:gd name="connsiteY1071" fmla="*/ 2718827 h 9297812"/>
              <a:gd name="connsiteX1072" fmla="*/ 2718827 h 9297812"/>
              <a:gd name="connsiteY1072" fmla="*/ 2718827 h 9297812"/>
              <a:gd name="connsiteX1073" fmla="*/ 2718827 h 9297812"/>
              <a:gd name="connsiteY1073" fmla="*/ 2718827 h 9297812"/>
              <a:gd name="connsiteX1074" fmla="*/ 2718827 h 9297812"/>
              <a:gd name="connsiteY1074" fmla="*/ 2718827 h 9297812"/>
              <a:gd name="connsiteX1075" fmla="*/ 2718827 h 9297812"/>
              <a:gd name="connsiteY1075" fmla="*/ 2718827 h 9297812"/>
              <a:gd name="connsiteX1076" fmla="*/ 2718827 h 9297812"/>
              <a:gd name="connsiteY1076" fmla="*/ 2718827 h 9297812"/>
              <a:gd name="connsiteX1077" fmla="*/ 2718827 h 9297812"/>
              <a:gd name="connsiteY1077" fmla="*/ 2718827 h 9297812"/>
              <a:gd name="connsiteX1078" fmla="*/ 2718827 h 9297812"/>
              <a:gd name="connsiteY1078" fmla="*/ 2718827 h 9297812"/>
              <a:gd name="connsiteX1079" fmla="*/ 2718827 h 9297812"/>
              <a:gd name="connsiteY1079" fmla="*/ 2718827 h 9297812"/>
              <a:gd name="connsiteX1080" fmla="*/ 2718827 h 9297812"/>
              <a:gd name="connsiteY1080" fmla="*/ 2718827 h 9297812"/>
              <a:gd name="connsiteX1081" fmla="*/ 2718827 h 9297812"/>
              <a:gd name="connsiteY1081" fmla="*/ 2718827 h 9297812"/>
              <a:gd name="connsiteX1082" fmla="*/ 2718827 h 9297812"/>
              <a:gd name="connsiteY1082" fmla="*/ 2718827 h 9297812"/>
              <a:gd name="connsiteX1083" fmla="*/ 2718827 h 9297812"/>
              <a:gd name="connsiteY1083" fmla="*/ 2718827 h 9297812"/>
              <a:gd name="connsiteX1084" fmla="*/ 2718827 h 9297812"/>
              <a:gd name="connsiteY1084" fmla="*/ 2718827 h 9297812"/>
              <a:gd name="connsiteX1085" fmla="*/ 2718827 h 9297812"/>
              <a:gd name="connsiteY1085" fmla="*/ 2718827 h 9297812"/>
              <a:gd name="connsiteX1086" fmla="*/ 2718827 h 9297812"/>
              <a:gd name="connsiteY1086" fmla="*/ 2718827 h 9297812"/>
              <a:gd name="connsiteX1087" fmla="*/ 2718827 h 9297812"/>
              <a:gd name="connsiteY1087" fmla="*/ 2718827 h 9297812"/>
              <a:gd name="connsiteX1088" fmla="*/ 2718827 h 9297812"/>
              <a:gd name="connsiteY1088" fmla="*/ 2718827 h 9297812"/>
              <a:gd name="connsiteX1089" fmla="*/ 2718827 h 9297812"/>
              <a:gd name="connsiteY1089" fmla="*/ 2718827 h 9297812"/>
              <a:gd name="connsiteX1090" fmla="*/ 2718827 h 9297812"/>
              <a:gd name="connsiteY1090" fmla="*/ 2718827 h 9297812"/>
              <a:gd name="connsiteX1091" fmla="*/ 2718827 h 9297812"/>
              <a:gd name="connsiteY1091" fmla="*/ 2718827 h 9297812"/>
              <a:gd name="connsiteX1092" fmla="*/ 2718827 h 9297812"/>
              <a:gd name="connsiteY1092" fmla="*/ 2718827 h 9297812"/>
              <a:gd name="connsiteX1093" fmla="*/ 2718827 h 9297812"/>
              <a:gd name="connsiteY1093" fmla="*/ 2718827 h 9297812"/>
              <a:gd name="connsiteX1094" fmla="*/ 2718827 h 9297812"/>
              <a:gd name="connsiteY1094" fmla="*/ 2718827 h 9297812"/>
              <a:gd name="connsiteX1095" fmla="*/ 2718827 h 9297812"/>
              <a:gd name="connsiteY1095" fmla="*/ 2718827 h 9297812"/>
              <a:gd name="connsiteX1096" fmla="*/ 2718827 h 9297812"/>
              <a:gd name="connsiteY1096" fmla="*/ 2718827 h 9297812"/>
              <a:gd name="connsiteX1097" fmla="*/ 2718827 h 9297812"/>
              <a:gd name="connsiteY1097" fmla="*/ 2718827 h 9297812"/>
              <a:gd name="connsiteX1098" fmla="*/ 2718827 h 9297812"/>
              <a:gd name="connsiteY1098" fmla="*/ 2718827 h 9297812"/>
              <a:gd name="connsiteX1099" fmla="*/ 2718827 h 9297812"/>
              <a:gd name="connsiteY1099" fmla="*/ 2718827 h 9297812"/>
              <a:gd name="connsiteX1100" fmla="*/ 2718827 h 9297812"/>
              <a:gd name="connsiteY1100" fmla="*/ 2718827 h 9297812"/>
              <a:gd name="connsiteX1101" fmla="*/ 2718827 h 9297812"/>
              <a:gd name="connsiteY1101" fmla="*/ 2718827 h 9297812"/>
              <a:gd name="connsiteX1102" fmla="*/ 2718827 h 9297812"/>
              <a:gd name="connsiteY1102" fmla="*/ 2718827 h 9297812"/>
              <a:gd name="connsiteX1103" fmla="*/ 2718827 h 9297812"/>
              <a:gd name="connsiteY1103" fmla="*/ 2718827 h 9297812"/>
              <a:gd name="connsiteX1104" fmla="*/ 2718827 h 9297812"/>
              <a:gd name="connsiteY1104" fmla="*/ 2718827 h 9297812"/>
              <a:gd name="connsiteX1105" fmla="*/ 2718827 h 9297812"/>
              <a:gd name="connsiteY1105" fmla="*/ 2718827 h 9297812"/>
              <a:gd name="connsiteX1106" fmla="*/ 2718827 h 9297812"/>
              <a:gd name="connsiteY1106" fmla="*/ 2718827 h 9297812"/>
              <a:gd name="connsiteX1107" fmla="*/ 2718827 h 9297812"/>
              <a:gd name="connsiteY1107" fmla="*/ 2718827 h 9297812"/>
              <a:gd name="connsiteX1108" fmla="*/ 2718827 h 9297812"/>
              <a:gd name="connsiteY1108" fmla="*/ 2718827 h 9297812"/>
              <a:gd name="connsiteX1109" fmla="*/ 2718827 h 9297812"/>
              <a:gd name="connsiteY1109" fmla="*/ 2718827 h 9297812"/>
              <a:gd name="connsiteX1110" fmla="*/ 2718827 h 9297812"/>
              <a:gd name="connsiteY1110" fmla="*/ 2718827 h 9297812"/>
              <a:gd name="connsiteX1111" fmla="*/ 2718827 h 9297812"/>
              <a:gd name="connsiteY1111" fmla="*/ 2718827 h 9297812"/>
              <a:gd name="connsiteX1112" fmla="*/ 2718827 h 9297812"/>
              <a:gd name="connsiteY1112" fmla="*/ 2718827 h 9297812"/>
              <a:gd name="connsiteX1113" fmla="*/ 2718827 h 9297812"/>
              <a:gd name="connsiteY1113" fmla="*/ 2718827 h 9297812"/>
              <a:gd name="connsiteX1114" fmla="*/ 2718827 h 9297812"/>
              <a:gd name="connsiteY1114" fmla="*/ 2718827 h 9297812"/>
              <a:gd name="connsiteX1115" fmla="*/ 2718827 h 9297812"/>
              <a:gd name="connsiteY1115" fmla="*/ 2718827 h 9297812"/>
              <a:gd name="connsiteX1116" fmla="*/ 2718827 h 9297812"/>
              <a:gd name="connsiteY1116" fmla="*/ 2718827 h 9297812"/>
              <a:gd name="connsiteX1117" fmla="*/ 2718827 h 9297812"/>
              <a:gd name="connsiteY1117" fmla="*/ 2718827 h 9297812"/>
              <a:gd name="connsiteX1118" fmla="*/ 2718827 h 9297812"/>
              <a:gd name="connsiteY1118" fmla="*/ 2718827 h 9297812"/>
              <a:gd name="connsiteX1119" fmla="*/ 2718827 h 9297812"/>
              <a:gd name="connsiteY1119" fmla="*/ 2718827 h 9297812"/>
              <a:gd name="connsiteX1120" fmla="*/ 2718827 h 9297812"/>
              <a:gd name="connsiteY1120" fmla="*/ 2718827 h 9297812"/>
              <a:gd name="connsiteX1121" fmla="*/ 2718827 h 9297812"/>
              <a:gd name="connsiteY1121" fmla="*/ 2718827 h 9297812"/>
              <a:gd name="connsiteX1122" fmla="*/ 2718827 h 9297812"/>
              <a:gd name="connsiteY1122" fmla="*/ 2718827 h 9297812"/>
              <a:gd name="connsiteX1123" fmla="*/ 2718827 h 9297812"/>
              <a:gd name="connsiteY1123" fmla="*/ 2718827 h 9297812"/>
              <a:gd name="connsiteX1124" fmla="*/ 2718827 h 9297812"/>
              <a:gd name="connsiteY1124" fmla="*/ 2718827 h 9297812"/>
              <a:gd name="connsiteX1125" fmla="*/ 2718827 h 9297812"/>
              <a:gd name="connsiteY1125" fmla="*/ 2718827 h 9297812"/>
              <a:gd name="connsiteX1126" fmla="*/ 2718827 h 9297812"/>
              <a:gd name="connsiteY1126" fmla="*/ 2718827 h 9297812"/>
              <a:gd name="connsiteX1127" fmla="*/ 2718827 h 9297812"/>
              <a:gd name="connsiteY1127" fmla="*/ 2718827 h 9297812"/>
              <a:gd name="connsiteX1128" fmla="*/ 2718827 h 9297812"/>
              <a:gd name="connsiteY1128" fmla="*/ 2718827 h 9297812"/>
              <a:gd name="connsiteX1129" fmla="*/ 2718827 h 9297812"/>
              <a:gd name="connsiteY1129" fmla="*/ 2718827 h 9297812"/>
              <a:gd name="connsiteX1130" fmla="*/ 2718827 h 9297812"/>
              <a:gd name="connsiteY1130" fmla="*/ 2718827 h 9297812"/>
              <a:gd name="connsiteX1131" fmla="*/ 2718827 h 9297812"/>
              <a:gd name="connsiteY1131" fmla="*/ 2718827 h 9297812"/>
              <a:gd name="connsiteX1132" fmla="*/ 2718827 h 9297812"/>
              <a:gd name="connsiteY1132" fmla="*/ 2718827 h 9297812"/>
              <a:gd name="connsiteX1133" fmla="*/ 2718827 h 9297812"/>
              <a:gd name="connsiteY1133" fmla="*/ 2718827 h 9297812"/>
              <a:gd name="connsiteX1134" fmla="*/ 2718827 h 9297812"/>
              <a:gd name="connsiteY1134" fmla="*/ 2718827 h 9297812"/>
              <a:gd name="connsiteX1135" fmla="*/ 2718827 h 9297812"/>
              <a:gd name="connsiteY1135" fmla="*/ 2718827 h 9297812"/>
              <a:gd name="connsiteX1136" fmla="*/ 2718827 h 9297812"/>
              <a:gd name="connsiteY1136" fmla="*/ 2718827 h 9297812"/>
              <a:gd name="connsiteX1137" fmla="*/ 2718827 h 9297812"/>
              <a:gd name="connsiteY1137" fmla="*/ 2718827 h 9297812"/>
              <a:gd name="connsiteX1138" fmla="*/ 2718827 h 9297812"/>
              <a:gd name="connsiteY1138" fmla="*/ 2718827 h 9297812"/>
              <a:gd name="connsiteX1139" fmla="*/ 2718827 h 9297812"/>
              <a:gd name="connsiteY1139" fmla="*/ 2718827 h 9297812"/>
              <a:gd name="connsiteX1140" fmla="*/ 2718827 h 9297812"/>
              <a:gd name="connsiteY1140" fmla="*/ 2718827 h 9297812"/>
              <a:gd name="connsiteX1141" fmla="*/ 2718827 h 9297812"/>
              <a:gd name="connsiteY1141" fmla="*/ 2718827 h 9297812"/>
              <a:gd name="connsiteX1142" fmla="*/ 2718827 h 9297812"/>
              <a:gd name="connsiteY1142" fmla="*/ 2718827 h 9297812"/>
              <a:gd name="connsiteX1143" fmla="*/ 2718827 h 9297812"/>
              <a:gd name="connsiteY1143" fmla="*/ 2718827 h 9297812"/>
              <a:gd name="connsiteX1144" fmla="*/ 2718827 h 9297812"/>
              <a:gd name="connsiteY1144" fmla="*/ 2718827 h 9297812"/>
              <a:gd name="connsiteX1145" fmla="*/ 2718827 h 9297812"/>
              <a:gd name="connsiteY1145" fmla="*/ 2718827 h 9297812"/>
              <a:gd name="connsiteX1146" fmla="*/ 2718827 h 9297812"/>
              <a:gd name="connsiteY1146" fmla="*/ 2718827 h 9297812"/>
              <a:gd name="connsiteX1147" fmla="*/ 2718827 h 9297812"/>
              <a:gd name="connsiteY1147" fmla="*/ 2718827 h 9297812"/>
              <a:gd name="connsiteX1148" fmla="*/ 2718827 h 9297812"/>
              <a:gd name="connsiteY1148" fmla="*/ 2718827 h 9297812"/>
              <a:gd name="connsiteX1149" fmla="*/ 2718827 h 9297812"/>
              <a:gd name="connsiteY1149" fmla="*/ 2718827 h 9297812"/>
              <a:gd name="connsiteX1150" fmla="*/ 2718827 h 9297812"/>
              <a:gd name="connsiteY1150" fmla="*/ 2718827 h 9297812"/>
              <a:gd name="connsiteX1151" fmla="*/ 2718827 h 9297812"/>
              <a:gd name="connsiteY1151" fmla="*/ 2718827 h 9297812"/>
              <a:gd name="connsiteX1152" fmla="*/ 2718827 h 9297812"/>
              <a:gd name="connsiteY1152" fmla="*/ 2718827 h 9297812"/>
              <a:gd name="connsiteX1153" fmla="*/ 2718827 h 9297812"/>
              <a:gd name="connsiteY1153" fmla="*/ 2718827 h 9297812"/>
              <a:gd name="connsiteX1154" fmla="*/ 2718827 h 9297812"/>
              <a:gd name="connsiteY1154" fmla="*/ 2718827 h 9297812"/>
              <a:gd name="connsiteX1155" fmla="*/ 2718827 h 9297812"/>
              <a:gd name="connsiteY1155" fmla="*/ 2718827 h 9297812"/>
              <a:gd name="connsiteX1156" fmla="*/ 2718827 h 9297812"/>
              <a:gd name="connsiteY1156" fmla="*/ 2718827 h 9297812"/>
              <a:gd name="connsiteX1157" fmla="*/ 2718827 h 9297812"/>
              <a:gd name="connsiteY1157" fmla="*/ 2718827 h 9297812"/>
              <a:gd name="connsiteX1158" fmla="*/ 2718827 h 9297812"/>
              <a:gd name="connsiteY1158" fmla="*/ 2718827 h 9297812"/>
              <a:gd name="connsiteX1159" fmla="*/ 2718827 h 9297812"/>
              <a:gd name="connsiteY1159" fmla="*/ 2718827 h 9297812"/>
              <a:gd name="connsiteX1160" fmla="*/ 2718827 h 9297812"/>
              <a:gd name="connsiteY1160" fmla="*/ 2718827 h 9297812"/>
              <a:gd name="connsiteX1161" fmla="*/ 2718827 h 9297812"/>
              <a:gd name="connsiteY1161" fmla="*/ 2718827 h 9297812"/>
              <a:gd name="connsiteX1162" fmla="*/ 2718827 h 9297812"/>
              <a:gd name="connsiteY1162" fmla="*/ 2718827 h 9297812"/>
              <a:gd name="connsiteX1163" fmla="*/ 2718827 h 9297812"/>
              <a:gd name="connsiteY1163" fmla="*/ 2718827 h 9297812"/>
              <a:gd name="connsiteX1164" fmla="*/ 2718827 h 9297812"/>
              <a:gd name="connsiteY1164" fmla="*/ 2718827 h 9297812"/>
              <a:gd name="connsiteX1165" fmla="*/ 2718827 h 9297812"/>
              <a:gd name="connsiteY1165" fmla="*/ 2718827 h 9297812"/>
              <a:gd name="connsiteX1166" fmla="*/ 2718827 h 9297812"/>
              <a:gd name="connsiteY1166" fmla="*/ 2718827 h 9297812"/>
              <a:gd name="connsiteX1167" fmla="*/ 2718827 h 9297812"/>
              <a:gd name="connsiteY1167" fmla="*/ 2718827 h 9297812"/>
              <a:gd name="connsiteX1168" fmla="*/ 2718827 h 9297812"/>
              <a:gd name="connsiteY1168" fmla="*/ 2718827 h 9297812"/>
              <a:gd name="connsiteX1169" fmla="*/ 2718827 h 9297812"/>
              <a:gd name="connsiteY1169" fmla="*/ 2718827 h 9297812"/>
              <a:gd name="connsiteX1170" fmla="*/ 2718827 h 9297812"/>
              <a:gd name="connsiteY1170" fmla="*/ 2718827 h 9297812"/>
              <a:gd name="connsiteX1171" fmla="*/ 2718827 h 9297812"/>
              <a:gd name="connsiteY1171" fmla="*/ 2718827 h 9297812"/>
              <a:gd name="connsiteX1172" fmla="*/ 2718827 h 9297812"/>
              <a:gd name="connsiteY1172" fmla="*/ 2718827 h 9297812"/>
              <a:gd name="connsiteX1173" fmla="*/ 2718827 h 9297812"/>
              <a:gd name="connsiteY1173" fmla="*/ 2718827 h 9297812"/>
              <a:gd name="connsiteX1174" fmla="*/ 2718827 h 9297812"/>
              <a:gd name="connsiteY1174" fmla="*/ 2718827 h 9297812"/>
              <a:gd name="connsiteX1175" fmla="*/ 2718827 h 9297812"/>
              <a:gd name="connsiteY1175" fmla="*/ 2718827 h 9297812"/>
              <a:gd name="connsiteX1176" fmla="*/ 2718827 h 9297812"/>
              <a:gd name="connsiteY1176" fmla="*/ 2718827 h 9297812"/>
              <a:gd name="connsiteX1177" fmla="*/ 2718827 h 9297812"/>
              <a:gd name="connsiteY1177" fmla="*/ 2718827 h 9297812"/>
              <a:gd name="connsiteX1178" fmla="*/ 2718827 h 9297812"/>
              <a:gd name="connsiteY1178" fmla="*/ 2718827 h 9297812"/>
              <a:gd name="connsiteX1179" fmla="*/ 2718827 h 9297812"/>
              <a:gd name="connsiteY1179" fmla="*/ 2718827 h 9297812"/>
              <a:gd name="connsiteX1180" fmla="*/ 2718827 h 9297812"/>
              <a:gd name="connsiteY1180" fmla="*/ 2718827 h 9297812"/>
              <a:gd name="connsiteX1181" fmla="*/ 2718827 h 9297812"/>
              <a:gd name="connsiteY1181" fmla="*/ 2718827 h 9297812"/>
              <a:gd name="connsiteX1182" fmla="*/ 2718827 h 9297812"/>
              <a:gd name="connsiteY1182" fmla="*/ 2718827 h 9297812"/>
              <a:gd name="connsiteX1183" fmla="*/ 2718827 h 9297812"/>
              <a:gd name="connsiteY1183" fmla="*/ 2718827 h 9297812"/>
              <a:gd name="connsiteX1184" fmla="*/ 2718827 h 9297812"/>
              <a:gd name="connsiteY1184" fmla="*/ 2718827 h 9297812"/>
              <a:gd name="connsiteX1185" fmla="*/ 2718827 h 9297812"/>
              <a:gd name="connsiteY1185" fmla="*/ 2718827 h 9297812"/>
              <a:gd name="connsiteX1186" fmla="*/ 2718827 h 9297812"/>
              <a:gd name="connsiteY1186" fmla="*/ 2718827 h 9297812"/>
              <a:gd name="connsiteX1187" fmla="*/ 2718827 h 9297812"/>
              <a:gd name="connsiteY1187" fmla="*/ 2718827 h 9297812"/>
              <a:gd name="connsiteX1188" fmla="*/ 2718827 h 9297812"/>
              <a:gd name="connsiteY1188" fmla="*/ 2718827 h 9297812"/>
              <a:gd name="connsiteX1189" fmla="*/ 2718827 h 9297812"/>
              <a:gd name="connsiteY1189" fmla="*/ 2718827 h 9297812"/>
              <a:gd name="connsiteX1190" fmla="*/ 2718827 h 9297812"/>
              <a:gd name="connsiteY1190" fmla="*/ 2718827 h 9297812"/>
              <a:gd name="connsiteX1191" fmla="*/ 2718827 h 9297812"/>
              <a:gd name="connsiteY1191" fmla="*/ 2718827 h 9297812"/>
              <a:gd name="connsiteX1192" fmla="*/ 2718827 h 9297812"/>
              <a:gd name="connsiteY1192" fmla="*/ 2718827 h 9297812"/>
              <a:gd name="connsiteX1193" fmla="*/ 2718827 h 9297812"/>
              <a:gd name="connsiteY1193" fmla="*/ 2718827 h 9297812"/>
              <a:gd name="connsiteX1194" fmla="*/ 2718827 h 9297812"/>
              <a:gd name="connsiteY1194" fmla="*/ 2718827 h 9297812"/>
              <a:gd name="connsiteX1195" fmla="*/ 2718827 h 9297812"/>
              <a:gd name="connsiteY1195" fmla="*/ 2718827 h 9297812"/>
              <a:gd name="connsiteX1196" fmla="*/ 2718827 h 9297812"/>
              <a:gd name="connsiteY1196" fmla="*/ 2718827 h 9297812"/>
              <a:gd name="connsiteX1197" fmla="*/ 2718827 h 9297812"/>
              <a:gd name="connsiteY1197" fmla="*/ 2718827 h 9297812"/>
              <a:gd name="connsiteX1198" fmla="*/ 2718827 h 9297812"/>
              <a:gd name="connsiteY1198" fmla="*/ 2718827 h 9297812"/>
              <a:gd name="connsiteX1199" fmla="*/ 2718827 h 9297812"/>
              <a:gd name="connsiteY1199" fmla="*/ 2718827 h 9297812"/>
              <a:gd name="connsiteX1200" fmla="*/ 2718827 h 9297812"/>
              <a:gd name="connsiteY1200" fmla="*/ 2718827 h 9297812"/>
              <a:gd name="connsiteX1201" fmla="*/ 2718827 h 9297812"/>
              <a:gd name="connsiteY1201" fmla="*/ 2718827 h 9297812"/>
              <a:gd name="connsiteX1202" fmla="*/ 2718827 h 9297812"/>
              <a:gd name="connsiteY1202" fmla="*/ 2718827 h 9297812"/>
              <a:gd name="connsiteX1203" fmla="*/ 2718827 h 9297812"/>
              <a:gd name="connsiteY1203" fmla="*/ 2718827 h 9297812"/>
              <a:gd name="connsiteX1204" fmla="*/ 2718827 h 9297812"/>
              <a:gd name="connsiteY1204" fmla="*/ 2718827 h 9297812"/>
              <a:gd name="connsiteX1205" fmla="*/ 2718827 h 9297812"/>
              <a:gd name="connsiteY1205" fmla="*/ 2718827 h 9297812"/>
              <a:gd name="connsiteX1206" fmla="*/ 2718827 h 9297812"/>
              <a:gd name="connsiteY1206" fmla="*/ 2718827 h 9297812"/>
              <a:gd name="connsiteX1207" fmla="*/ 2718827 h 9297812"/>
              <a:gd name="connsiteY1207" fmla="*/ 2718827 h 9297812"/>
              <a:gd name="connsiteX1208" fmla="*/ 2718827 h 9297812"/>
              <a:gd name="connsiteY1208" fmla="*/ 2718827 h 9297812"/>
              <a:gd name="connsiteX1209" fmla="*/ 2718827 h 9297812"/>
              <a:gd name="connsiteY1209" fmla="*/ 2718827 h 9297812"/>
              <a:gd name="connsiteX1210" fmla="*/ 2718827 h 9297812"/>
              <a:gd name="connsiteY1210" fmla="*/ 2718827 h 9297812"/>
              <a:gd name="connsiteX1211" fmla="*/ 2718827 h 9297812"/>
              <a:gd name="connsiteY1211" fmla="*/ 2718827 h 9297812"/>
              <a:gd name="connsiteX1212" fmla="*/ 2718827 h 9297812"/>
              <a:gd name="connsiteY1212" fmla="*/ 2718827 h 9297812"/>
              <a:gd name="connsiteX1213" fmla="*/ 2718827 h 9297812"/>
              <a:gd name="connsiteY1213" fmla="*/ 2718827 h 9297812"/>
              <a:gd name="connsiteX1214" fmla="*/ 2718827 h 9297812"/>
              <a:gd name="connsiteY1214" fmla="*/ 2718827 h 9297812"/>
              <a:gd name="connsiteX1215" fmla="*/ 2718827 h 9297812"/>
              <a:gd name="connsiteY1215" fmla="*/ 2718827 h 9297812"/>
              <a:gd name="connsiteX1216" fmla="*/ 2718827 h 9297812"/>
              <a:gd name="connsiteY1216" fmla="*/ 2718827 h 9297812"/>
              <a:gd name="connsiteX1217" fmla="*/ 2718827 h 9297812"/>
              <a:gd name="connsiteY1217" fmla="*/ 2718827 h 9297812"/>
              <a:gd name="connsiteX1218" fmla="*/ 2718827 h 9297812"/>
              <a:gd name="connsiteY1218" fmla="*/ 2718827 h 9297812"/>
              <a:gd name="connsiteX1219" fmla="*/ 2718827 h 9297812"/>
              <a:gd name="connsiteY1219" fmla="*/ 2718827 h 9297812"/>
              <a:gd name="connsiteX1220" fmla="*/ 2718827 h 9297812"/>
              <a:gd name="connsiteY1220" fmla="*/ 2718827 h 9297812"/>
              <a:gd name="connsiteX1221" fmla="*/ 2718827 h 9297812"/>
              <a:gd name="connsiteY1221" fmla="*/ 2718827 h 9297812"/>
              <a:gd name="connsiteX1222" fmla="*/ 2718827 h 9297812"/>
              <a:gd name="connsiteY1222" fmla="*/ 2718827 h 9297812"/>
              <a:gd name="connsiteX1223" fmla="*/ 2718827 h 9297812"/>
              <a:gd name="connsiteY1223" fmla="*/ 2718827 h 9297812"/>
              <a:gd name="connsiteX1224" fmla="*/ 2718827 h 9297812"/>
              <a:gd name="connsiteY1224" fmla="*/ 2718827 h 9297812"/>
              <a:gd name="connsiteX1225" fmla="*/ 2718827 h 9297812"/>
              <a:gd name="connsiteY1225" fmla="*/ 2718827 h 9297812"/>
              <a:gd name="connsiteX1226" fmla="*/ 2718827 h 9297812"/>
              <a:gd name="connsiteY1226" fmla="*/ 2718827 h 9297812"/>
              <a:gd name="connsiteX1227" fmla="*/ 2718827 h 9297812"/>
              <a:gd name="connsiteY1227" fmla="*/ 2718827 h 9297812"/>
              <a:gd name="connsiteX1228" fmla="*/ 2718827 h 9297812"/>
              <a:gd name="connsiteY1228" fmla="*/ 2718827 h 9297812"/>
              <a:gd name="connsiteX1229" fmla="*/ 2718827 h 9297812"/>
              <a:gd name="connsiteY1229" fmla="*/ 2718827 h 9297812"/>
              <a:gd name="connsiteX1230" fmla="*/ 2718827 h 9297812"/>
              <a:gd name="connsiteY1230" fmla="*/ 2718827 h 9297812"/>
              <a:gd name="connsiteX1231" fmla="*/ 2718827 h 9297812"/>
              <a:gd name="connsiteY1231" fmla="*/ 2718827 h 9297812"/>
              <a:gd name="connsiteX1232" fmla="*/ 2718827 h 9297812"/>
              <a:gd name="connsiteY1232" fmla="*/ 2718827 h 9297812"/>
              <a:gd name="connsiteX1233" fmla="*/ 2718827 h 9297812"/>
              <a:gd name="connsiteY1233" fmla="*/ 2718827 h 9297812"/>
              <a:gd name="connsiteX1234" fmla="*/ 2718827 h 9297812"/>
              <a:gd name="connsiteY1234" fmla="*/ 2718827 h 9297812"/>
              <a:gd name="connsiteX1235" fmla="*/ 2718827 h 9297812"/>
              <a:gd name="connsiteY1235" fmla="*/ 2718827 h 9297812"/>
              <a:gd name="connsiteX1236" fmla="*/ 2718827 h 9297812"/>
              <a:gd name="connsiteY1236" fmla="*/ 2718827 h 9297812"/>
              <a:gd name="connsiteX1237" fmla="*/ 2718827 h 9297812"/>
              <a:gd name="connsiteY1237" fmla="*/ 2718827 h 9297812"/>
              <a:gd name="connsiteX1238" fmla="*/ 2718827 h 9297812"/>
              <a:gd name="connsiteY1238" fmla="*/ 2718827 h 9297812"/>
              <a:gd name="connsiteX1239" fmla="*/ 2718827 h 9297812"/>
              <a:gd name="connsiteY1239" fmla="*/ 2718827 h 9297812"/>
              <a:gd name="connsiteX1240" fmla="*/ 2718827 h 9297812"/>
              <a:gd name="connsiteY1240" fmla="*/ 2718827 h 9297812"/>
              <a:gd name="connsiteX1241" fmla="*/ 2718827 h 9297812"/>
              <a:gd name="connsiteY1241" fmla="*/ 2718827 h 9297812"/>
              <a:gd name="connsiteX1242" fmla="*/ 2718827 h 9297812"/>
              <a:gd name="connsiteY1242" fmla="*/ 2718827 h 9297812"/>
              <a:gd name="connsiteX1243" fmla="*/ 2718827 h 9297812"/>
              <a:gd name="connsiteY1243" fmla="*/ 2718827 h 9297812"/>
              <a:gd name="connsiteX1244" fmla="*/ 2718827 h 9297812"/>
              <a:gd name="connsiteY1244" fmla="*/ 2718827 h 9297812"/>
              <a:gd name="connsiteX1245" fmla="*/ 2718827 h 9297812"/>
              <a:gd name="connsiteY1245" fmla="*/ 2718827 h 9297812"/>
              <a:gd name="connsiteX1246" fmla="*/ 2718827 h 9297812"/>
              <a:gd name="connsiteY1246" fmla="*/ 2718827 h 9297812"/>
              <a:gd name="connsiteX1247" fmla="*/ 2718827 h 9297812"/>
              <a:gd name="connsiteY1247" fmla="*/ 2718827 h 9297812"/>
              <a:gd name="connsiteX1248" fmla="*/ 2718827 h 9297812"/>
              <a:gd name="connsiteY1248" fmla="*/ 2718827 h 9297812"/>
              <a:gd name="connsiteX1249" fmla="*/ 2718827 h 9297812"/>
              <a:gd name="connsiteY1249" fmla="*/ 2718827 h 9297812"/>
              <a:gd name="connsiteX1250" fmla="*/ 2718827 h 9297812"/>
              <a:gd name="connsiteY1250" fmla="*/ 2718827 h 9297812"/>
              <a:gd name="connsiteX1251" fmla="*/ 2718827 h 9297812"/>
              <a:gd name="connsiteY1251" fmla="*/ 2718827 h 9297812"/>
              <a:gd name="connsiteX1252" fmla="*/ 2718827 h 9297812"/>
              <a:gd name="connsiteY1252" fmla="*/ 2718827 h 9297812"/>
              <a:gd name="connsiteX1253" fmla="*/ 2718827 h 9297812"/>
              <a:gd name="connsiteY1253" fmla="*/ 2718827 h 9297812"/>
              <a:gd name="connsiteX1254" fmla="*/ 2718827 h 9297812"/>
              <a:gd name="connsiteY1254" fmla="*/ 2718827 h 9297812"/>
              <a:gd name="connsiteX1255" fmla="*/ 2718827 h 9297812"/>
              <a:gd name="connsiteY1255" fmla="*/ 2718827 h 9297812"/>
              <a:gd name="connsiteX1256" fmla="*/ 2718827 h 9297812"/>
              <a:gd name="connsiteY1256" fmla="*/ 2718827 h 9297812"/>
              <a:gd name="connsiteX1257" fmla="*/ 2718827 h 9297812"/>
              <a:gd name="connsiteY1257" fmla="*/ 2718827 h 9297812"/>
              <a:gd name="connsiteX1258" fmla="*/ 2718827 h 9297812"/>
              <a:gd name="connsiteY1258" fmla="*/ 2718827 h 9297812"/>
              <a:gd name="connsiteX1259" fmla="*/ 2718827 h 9297812"/>
              <a:gd name="connsiteY1259" fmla="*/ 2718827 h 9297812"/>
              <a:gd name="connsiteX1260" fmla="*/ 2718827 h 9297812"/>
              <a:gd name="connsiteY1260" fmla="*/ 2718827 h 9297812"/>
              <a:gd name="connsiteX1261" fmla="*/ 2718827 h 9297812"/>
              <a:gd name="connsiteY1261" fmla="*/ 2718827 h 9297812"/>
              <a:gd name="connsiteX1262" fmla="*/ 2718827 h 9297812"/>
              <a:gd name="connsiteY1262" fmla="*/ 2718827 h 9297812"/>
              <a:gd name="connsiteX1263" fmla="*/ 2718827 h 9297812"/>
              <a:gd name="connsiteY1263" fmla="*/ 2718827 h 9297812"/>
              <a:gd name="connsiteX1264" fmla="*/ 2718827 h 9297812"/>
              <a:gd name="connsiteY1264" fmla="*/ 2718827 h 9297812"/>
              <a:gd name="connsiteX1265" fmla="*/ 2718827 h 9297812"/>
              <a:gd name="connsiteY1265" fmla="*/ 2718827 h 9297812"/>
              <a:gd name="connsiteX1266" fmla="*/ 2718827 h 9297812"/>
              <a:gd name="connsiteY1266" fmla="*/ 2718827 h 9297812"/>
              <a:gd name="connsiteX1267" fmla="*/ 2718827 h 9297812"/>
              <a:gd name="connsiteY1267" fmla="*/ 2718827 h 9297812"/>
              <a:gd name="connsiteX1268" fmla="*/ 2718827 h 9297812"/>
              <a:gd name="connsiteY1268" fmla="*/ 2718827 h 9297812"/>
              <a:gd name="connsiteX1269" fmla="*/ 2718827 h 9297812"/>
              <a:gd name="connsiteY1269" fmla="*/ 2718827 h 9297812"/>
              <a:gd name="connsiteX1270" fmla="*/ 2718827 h 9297812"/>
              <a:gd name="connsiteY1270" fmla="*/ 2718827 h 9297812"/>
              <a:gd name="connsiteX1271" fmla="*/ 2718827 h 9297812"/>
              <a:gd name="connsiteY1271" fmla="*/ 2718827 h 9297812"/>
              <a:gd name="connsiteX1272" fmla="*/ 2718827 h 9297812"/>
              <a:gd name="connsiteY1272" fmla="*/ 2718827 h 9297812"/>
              <a:gd name="connsiteX1273" fmla="*/ 2718827 h 9297812"/>
              <a:gd name="connsiteY1273" fmla="*/ 2718827 h 9297812"/>
              <a:gd name="connsiteX1274" fmla="*/ 2718827 h 9297812"/>
              <a:gd name="connsiteY1274" fmla="*/ 2718827 h 9297812"/>
              <a:gd name="connsiteX1275" fmla="*/ 2718827 h 9297812"/>
              <a:gd name="connsiteY1275" fmla="*/ 2718827 h 9297812"/>
              <a:gd name="connsiteX1276" fmla="*/ 2718827 h 9297812"/>
              <a:gd name="connsiteY1276" fmla="*/ 2718827 h 9297812"/>
              <a:gd name="connsiteX1277" fmla="*/ 2718827 h 9297812"/>
              <a:gd name="connsiteY1277" fmla="*/ 2718827 h 9297812"/>
              <a:gd name="connsiteX1278" fmla="*/ 2718827 h 9297812"/>
              <a:gd name="connsiteY1278" fmla="*/ 2718827 h 9297812"/>
              <a:gd name="connsiteX1279" fmla="*/ 2718827 h 9297812"/>
              <a:gd name="connsiteY1279" fmla="*/ 2718827 h 9297812"/>
              <a:gd name="connsiteX1280" fmla="*/ 2718827 h 9297812"/>
              <a:gd name="connsiteY1280" fmla="*/ 2718827 h 9297812"/>
              <a:gd name="connsiteX1281" fmla="*/ 2718827 h 9297812"/>
              <a:gd name="connsiteY1281" fmla="*/ 2718827 h 9297812"/>
              <a:gd name="connsiteX1282" fmla="*/ 2718827 h 9297812"/>
              <a:gd name="connsiteY1282" fmla="*/ 2718827 h 9297812"/>
              <a:gd name="connsiteX1283" fmla="*/ 2718827 h 9297812"/>
              <a:gd name="connsiteY1283" fmla="*/ 2718827 h 9297812"/>
              <a:gd name="connsiteX1284" fmla="*/ 2718827 h 9297812"/>
              <a:gd name="connsiteY1284" fmla="*/ 2718827 h 9297812"/>
              <a:gd name="connsiteX1285" fmla="*/ 2718827 h 9297812"/>
              <a:gd name="connsiteY1285" fmla="*/ 2718827 h 9297812"/>
              <a:gd name="connsiteX1286" fmla="*/ 2718827 h 9297812"/>
              <a:gd name="connsiteY1286" fmla="*/ 2718827 h 9297812"/>
              <a:gd name="connsiteX1287" fmla="*/ 2718827 h 9297812"/>
              <a:gd name="connsiteY1287" fmla="*/ 2718827 h 9297812"/>
              <a:gd name="connsiteX1288" fmla="*/ 2718827 h 9297812"/>
              <a:gd name="connsiteY1288" fmla="*/ 2718827 h 9297812"/>
              <a:gd name="connsiteX1289" fmla="*/ 2718827 h 9297812"/>
              <a:gd name="connsiteY1289" fmla="*/ 2718827 h 9297812"/>
              <a:gd name="connsiteX1290" fmla="*/ 2718827 h 9297812"/>
              <a:gd name="connsiteY1290" fmla="*/ 2718827 h 9297812"/>
              <a:gd name="connsiteX1291" fmla="*/ 2718827 h 9297812"/>
              <a:gd name="connsiteY1291" fmla="*/ 2718827 h 9297812"/>
              <a:gd name="connsiteX1292" fmla="*/ 2718827 h 9297812"/>
              <a:gd name="connsiteY1292" fmla="*/ 2718827 h 9297812"/>
              <a:gd name="connsiteX1293" fmla="*/ 2718827 h 9297812"/>
              <a:gd name="connsiteY1293" fmla="*/ 2718827 h 9297812"/>
              <a:gd name="connsiteX1294" fmla="*/ 2718827 h 9297812"/>
              <a:gd name="connsiteY1294" fmla="*/ 2718827 h 9297812"/>
              <a:gd name="connsiteX1295" fmla="*/ 2718827 h 9297812"/>
              <a:gd name="connsiteY1295" fmla="*/ 2718827 h 9297812"/>
              <a:gd name="connsiteX1296" fmla="*/ 2718827 h 9297812"/>
              <a:gd name="connsiteY1296" fmla="*/ 2718827 h 9297812"/>
              <a:gd name="connsiteX1297" fmla="*/ 2718827 h 9297812"/>
              <a:gd name="connsiteY1297" fmla="*/ 2718827 h 9297812"/>
              <a:gd name="connsiteX1298" fmla="*/ 2718827 h 9297812"/>
              <a:gd name="connsiteY1298" fmla="*/ 2718827 h 9297812"/>
              <a:gd name="connsiteX1299" fmla="*/ 2718827 h 9297812"/>
              <a:gd name="connsiteY1299" fmla="*/ 2718827 h 9297812"/>
              <a:gd name="connsiteX1300" fmla="*/ 2718827 h 9297812"/>
              <a:gd name="connsiteY1300" fmla="*/ 2718827 h 9297812"/>
              <a:gd name="connsiteX1301" fmla="*/ 2718827 h 9297812"/>
              <a:gd name="connsiteY1301" fmla="*/ 2718827 h 9297812"/>
              <a:gd name="connsiteX1302" fmla="*/ 2718827 h 9297812"/>
              <a:gd name="connsiteY1302" fmla="*/ 2718827 h 9297812"/>
              <a:gd name="connsiteX1303" fmla="*/ 2718827 h 9297812"/>
              <a:gd name="connsiteY1303" fmla="*/ 2718827 h 9297812"/>
              <a:gd name="connsiteX1304" fmla="*/ 2718827 h 9297812"/>
              <a:gd name="connsiteY1304" fmla="*/ 2718827 h 9297812"/>
              <a:gd name="connsiteX1305" fmla="*/ 2718827 h 9297812"/>
              <a:gd name="connsiteY1305" fmla="*/ 2718827 h 9297812"/>
              <a:gd name="connsiteX1306" fmla="*/ 2718827 h 9297812"/>
              <a:gd name="connsiteY1306" fmla="*/ 2718827 h 9297812"/>
              <a:gd name="connsiteX1307" fmla="*/ 2718827 h 9297812"/>
              <a:gd name="connsiteY1307" fmla="*/ 2718827 h 9297812"/>
              <a:gd name="connsiteX1308" fmla="*/ 2718827 h 9297812"/>
              <a:gd name="connsiteY1308" fmla="*/ 2718827 h 9297812"/>
              <a:gd name="connsiteX1309" fmla="*/ 2718827 h 9297812"/>
              <a:gd name="connsiteY1309" fmla="*/ 2718827 h 9297812"/>
              <a:gd name="connsiteX1310" fmla="*/ 2718827 h 9297812"/>
              <a:gd name="connsiteY1310" fmla="*/ 2718827 h 9297812"/>
              <a:gd name="connsiteX1311" fmla="*/ 2718827 h 9297812"/>
              <a:gd name="connsiteY1311" fmla="*/ 2718827 h 9297812"/>
              <a:gd name="connsiteX1312" fmla="*/ 2718827 h 9297812"/>
              <a:gd name="connsiteY1312" fmla="*/ 2718827 h 9297812"/>
              <a:gd name="connsiteX1313" fmla="*/ 2718827 h 9297812"/>
              <a:gd name="connsiteY1313" fmla="*/ 2718827 h 9297812"/>
              <a:gd name="connsiteX1314" fmla="*/ 2718827 h 9297812"/>
              <a:gd name="connsiteY1314" fmla="*/ 2718827 h 9297812"/>
              <a:gd name="connsiteX1315" fmla="*/ 2718827 h 9297812"/>
              <a:gd name="connsiteY1315" fmla="*/ 2718827 h 9297812"/>
              <a:gd name="connsiteX1316" fmla="*/ 2718827 h 9297812"/>
              <a:gd name="connsiteY1316" fmla="*/ 2718827 h 9297812"/>
              <a:gd name="connsiteX1317" fmla="*/ 2718827 h 9297812"/>
              <a:gd name="connsiteY1317" fmla="*/ 2718827 h 9297812"/>
              <a:gd name="connsiteX1318" fmla="*/ 2718827 h 9297812"/>
              <a:gd name="connsiteY1318" fmla="*/ 2718827 h 9297812"/>
              <a:gd name="connsiteX1319" fmla="*/ 2718827 h 9297812"/>
              <a:gd name="connsiteY1319" fmla="*/ 2718827 h 9297812"/>
              <a:gd name="connsiteX1320" fmla="*/ 2718827 h 9297812"/>
              <a:gd name="connsiteY1320" fmla="*/ 2718827 h 9297812"/>
              <a:gd name="connsiteX1321" fmla="*/ 2718827 h 9297812"/>
              <a:gd name="connsiteY1321" fmla="*/ 2718827 h 9297812"/>
              <a:gd name="connsiteX1322" fmla="*/ 2718827 h 9297812"/>
              <a:gd name="connsiteY1322" fmla="*/ 2718827 h 9297812"/>
              <a:gd name="connsiteX1323" fmla="*/ 2718827 h 9297812"/>
              <a:gd name="connsiteY1323" fmla="*/ 2718827 h 9297812"/>
              <a:gd name="connsiteX1324" fmla="*/ 2718827 h 9297812"/>
              <a:gd name="connsiteY1324" fmla="*/ 2718827 h 9297812"/>
              <a:gd name="connsiteX1325" fmla="*/ 2718827 h 9297812"/>
              <a:gd name="connsiteY1325" fmla="*/ 2718827 h 9297812"/>
              <a:gd name="connsiteX1326" fmla="*/ 2718827 h 9297812"/>
              <a:gd name="connsiteY1326" fmla="*/ 2718827 h 9297812"/>
              <a:gd name="connsiteX1327" fmla="*/ 2718827 h 9297812"/>
              <a:gd name="connsiteY1327" fmla="*/ 2718827 h 9297812"/>
              <a:gd name="connsiteX1328" fmla="*/ 2718827 h 9297812"/>
              <a:gd name="connsiteY1328" fmla="*/ 2718827 h 9297812"/>
              <a:gd name="connsiteX1329" fmla="*/ 2718827 h 9297812"/>
              <a:gd name="connsiteY1329" fmla="*/ 2718827 h 9297812"/>
              <a:gd name="connsiteX1330" fmla="*/ 2718827 h 9297812"/>
              <a:gd name="connsiteY1330" fmla="*/ 2718827 h 9297812"/>
              <a:gd name="connsiteX1331" fmla="*/ 2718827 h 9297812"/>
              <a:gd name="connsiteY1331" fmla="*/ 2718827 h 9297812"/>
              <a:gd name="connsiteX1332" fmla="*/ 2718827 h 9297812"/>
              <a:gd name="connsiteY1332" fmla="*/ 2718827 h 9297812"/>
              <a:gd name="connsiteX1333" fmla="*/ 2718827 h 9297812"/>
              <a:gd name="connsiteY1333" fmla="*/ 2718827 h 9297812"/>
              <a:gd name="connsiteX1334" fmla="*/ 2718827 h 9297812"/>
              <a:gd name="connsiteY1334" fmla="*/ 2718827 h 9297812"/>
              <a:gd name="connsiteX1335" fmla="*/ 2718827 h 9297812"/>
              <a:gd name="connsiteY1335" fmla="*/ 2718827 h 9297812"/>
              <a:gd name="connsiteX1336" fmla="*/ 2718827 h 9297812"/>
              <a:gd name="connsiteY1336" fmla="*/ 2718827 h 9297812"/>
              <a:gd name="connsiteX1337" fmla="*/ 2718827 h 9297812"/>
              <a:gd name="connsiteY1337" fmla="*/ 2718827 h 9297812"/>
              <a:gd name="connsiteX1338" fmla="*/ 2718827 h 9297812"/>
              <a:gd name="connsiteY1338" fmla="*/ 2718827 h 9297812"/>
              <a:gd name="connsiteX1339" fmla="*/ 2718827 h 9297812"/>
              <a:gd name="connsiteY1339" fmla="*/ 2718827 h 9297812"/>
              <a:gd name="connsiteX1340" fmla="*/ 2718827 h 9297812"/>
              <a:gd name="connsiteY1340" fmla="*/ 2718827 h 9297812"/>
              <a:gd name="connsiteX1341" fmla="*/ 2718827 h 9297812"/>
              <a:gd name="connsiteY1341" fmla="*/ 2718827 h 9297812"/>
              <a:gd name="connsiteX1342" fmla="*/ 2718827 h 9297812"/>
              <a:gd name="connsiteY1342" fmla="*/ 2718827 h 9297812"/>
              <a:gd name="connsiteX1343" fmla="*/ 2718827 h 9297812"/>
              <a:gd name="connsiteY1343" fmla="*/ 2718827 h 9297812"/>
              <a:gd name="connsiteX1344" fmla="*/ 2718827 h 9297812"/>
              <a:gd name="connsiteY1344" fmla="*/ 2718827 h 9297812"/>
              <a:gd name="connsiteX1345" fmla="*/ 2718827 h 9297812"/>
              <a:gd name="connsiteY1345" fmla="*/ 2718827 h 9297812"/>
              <a:gd name="connsiteX1346" fmla="*/ 2718827 h 9297812"/>
              <a:gd name="connsiteY1346" fmla="*/ 2718827 h 9297812"/>
              <a:gd name="connsiteX1347" fmla="*/ 2718827 h 9297812"/>
              <a:gd name="connsiteY1347" fmla="*/ 2718827 h 9297812"/>
              <a:gd name="connsiteX1348" fmla="*/ 2718827 h 9297812"/>
              <a:gd name="connsiteY1348" fmla="*/ 2718827 h 9297812"/>
              <a:gd name="connsiteX1349" fmla="*/ 2718827 h 9297812"/>
              <a:gd name="connsiteY1349" fmla="*/ 2718827 h 9297812"/>
              <a:gd name="connsiteX1350" fmla="*/ 2718827 h 9297812"/>
              <a:gd name="connsiteY1350" fmla="*/ 2718827 h 9297812"/>
              <a:gd name="connsiteX1351" fmla="*/ 2718827 h 9297812"/>
              <a:gd name="connsiteY1351" fmla="*/ 2718827 h 9297812"/>
              <a:gd name="connsiteX1352" fmla="*/ 2718827 h 9297812"/>
              <a:gd name="connsiteY1352" fmla="*/ 2718827 h 9297812"/>
              <a:gd name="connsiteX1353" fmla="*/ 2718827 h 9297812"/>
              <a:gd name="connsiteY1353" fmla="*/ 2718827 h 9297812"/>
              <a:gd name="connsiteX1354" fmla="*/ 2718827 h 9297812"/>
              <a:gd name="connsiteY1354" fmla="*/ 2718827 h 9297812"/>
              <a:gd name="connsiteX1355" fmla="*/ 2718827 h 9297812"/>
              <a:gd name="connsiteY1355" fmla="*/ 2718827 h 9297812"/>
              <a:gd name="connsiteX1356" fmla="*/ 2718827 h 9297812"/>
              <a:gd name="connsiteY1356" fmla="*/ 2718827 h 9297812"/>
              <a:gd name="connsiteX1357" fmla="*/ 2718827 h 9297812"/>
              <a:gd name="connsiteY1357" fmla="*/ 2718827 h 9297812"/>
              <a:gd name="connsiteX1358" fmla="*/ 2718827 h 9297812"/>
              <a:gd name="connsiteY1358" fmla="*/ 2718827 h 9297812"/>
              <a:gd name="connsiteX1359" fmla="*/ 2718827 h 9297812"/>
              <a:gd name="connsiteY1359" fmla="*/ 2718827 h 9297812"/>
              <a:gd name="connsiteX1360" fmla="*/ 2718827 h 9297812"/>
              <a:gd name="connsiteY1360" fmla="*/ 2718827 h 9297812"/>
              <a:gd name="connsiteX1361" fmla="*/ 2718827 h 9297812"/>
              <a:gd name="connsiteY1361" fmla="*/ 2718827 h 9297812"/>
              <a:gd name="connsiteX1362" fmla="*/ 2718827 h 9297812"/>
              <a:gd name="connsiteY1362" fmla="*/ 2718827 h 9297812"/>
              <a:gd name="connsiteX1363" fmla="*/ 2718827 h 9297812"/>
              <a:gd name="connsiteY1363" fmla="*/ 2718827 h 9297812"/>
              <a:gd name="connsiteX1364" fmla="*/ 2718827 h 9297812"/>
              <a:gd name="connsiteY1364" fmla="*/ 2718827 h 9297812"/>
              <a:gd name="connsiteX1365" fmla="*/ 2718827 h 9297812"/>
              <a:gd name="connsiteY1365" fmla="*/ 2718827 h 9297812"/>
              <a:gd name="connsiteX1366" fmla="*/ 2718827 h 9297812"/>
              <a:gd name="connsiteY1366" fmla="*/ 2718827 h 9297812"/>
              <a:gd name="connsiteX1367" fmla="*/ 2718827 h 9297812"/>
              <a:gd name="connsiteY1367" fmla="*/ 2718827 h 9297812"/>
              <a:gd name="connsiteX1368" fmla="*/ 2718827 h 9297812"/>
              <a:gd name="connsiteY1368" fmla="*/ 2718827 h 9297812"/>
              <a:gd name="connsiteX1369" fmla="*/ 2718827 h 9297812"/>
              <a:gd name="connsiteY1369" fmla="*/ 2718827 h 9297812"/>
              <a:gd name="connsiteX1370" fmla="*/ 2718827 h 9297812"/>
              <a:gd name="connsiteY1370" fmla="*/ 2718827 h 9297812"/>
              <a:gd name="connsiteX1371" fmla="*/ 2718827 h 9297812"/>
              <a:gd name="connsiteY1371" fmla="*/ 2718827 h 9297812"/>
              <a:gd name="connsiteX1372" fmla="*/ 2718827 h 9297812"/>
              <a:gd name="connsiteY1372" fmla="*/ 2718827 h 9297812"/>
              <a:gd name="connsiteX1373" fmla="*/ 2718827 h 9297812"/>
              <a:gd name="connsiteY1373" fmla="*/ 2718827 h 9297812"/>
              <a:gd name="connsiteX1374" fmla="*/ 2718827 h 9297812"/>
              <a:gd name="connsiteY1374" fmla="*/ 2718827 h 9297812"/>
              <a:gd name="connsiteX1375" fmla="*/ 2718827 h 9297812"/>
              <a:gd name="connsiteY1375" fmla="*/ 2718827 h 9297812"/>
              <a:gd name="connsiteX1376" fmla="*/ 2718827 h 9297812"/>
              <a:gd name="connsiteY1376" fmla="*/ 2718827 h 9297812"/>
              <a:gd name="connsiteX1377" fmla="*/ 2718827 h 9297812"/>
              <a:gd name="connsiteY1377" fmla="*/ 2718827 h 9297812"/>
              <a:gd name="connsiteX1378" fmla="*/ 2718827 h 9297812"/>
              <a:gd name="connsiteY1378" fmla="*/ 2718827 h 9297812"/>
              <a:gd name="connsiteX1379" fmla="*/ 2718827 h 9297812"/>
              <a:gd name="connsiteY1379" fmla="*/ 2718827 h 9297812"/>
              <a:gd name="connsiteX1380" fmla="*/ 2718827 h 9297812"/>
              <a:gd name="connsiteY1380" fmla="*/ 2718827 h 9297812"/>
              <a:gd name="connsiteX1381" fmla="*/ 2718827 h 9297812"/>
              <a:gd name="connsiteY1381" fmla="*/ 2718827 h 9297812"/>
              <a:gd name="connsiteX1382" fmla="*/ 2718827 h 9297812"/>
              <a:gd name="connsiteY1382" fmla="*/ 2718827 h 9297812"/>
              <a:gd name="connsiteX1383" fmla="*/ 2718827 h 9297812"/>
              <a:gd name="connsiteY1383" fmla="*/ 2718827 h 9297812"/>
              <a:gd name="connsiteX1384" fmla="*/ 2718827 h 9297812"/>
              <a:gd name="connsiteY1384" fmla="*/ 2718827 h 9297812"/>
              <a:gd name="connsiteX1385" fmla="*/ 2718827 h 9297812"/>
              <a:gd name="connsiteY1385" fmla="*/ 2718827 h 9297812"/>
              <a:gd name="connsiteX1386" fmla="*/ 2718827 h 9297812"/>
              <a:gd name="connsiteY1386" fmla="*/ 2718827 h 9297812"/>
              <a:gd name="connsiteX1387" fmla="*/ 2718827 h 9297812"/>
              <a:gd name="connsiteY1387" fmla="*/ 2718827 h 9297812"/>
              <a:gd name="connsiteX1388" fmla="*/ 2718827 h 9297812"/>
              <a:gd name="connsiteY1388" fmla="*/ 2718827 h 9297812"/>
              <a:gd name="connsiteX1389" fmla="*/ 2718827 h 9297812"/>
              <a:gd name="connsiteY1389" fmla="*/ 2718827 h 9297812"/>
              <a:gd name="connsiteX1390" fmla="*/ 2718827 h 9297812"/>
              <a:gd name="connsiteY1390" fmla="*/ 2718827 h 9297812"/>
              <a:gd name="connsiteX1391" fmla="*/ 2718827 h 9297812"/>
              <a:gd name="connsiteY1391" fmla="*/ 2718827 h 9297812"/>
              <a:gd name="connsiteX1392" fmla="*/ 2718827 h 9297812"/>
              <a:gd name="connsiteY1392" fmla="*/ 2718827 h 9297812"/>
              <a:gd name="connsiteX1393" fmla="*/ 2718827 h 9297812"/>
              <a:gd name="connsiteY1393" fmla="*/ 2718827 h 9297812"/>
              <a:gd name="connsiteX1394" fmla="*/ 2718827 h 9297812"/>
              <a:gd name="connsiteY1394" fmla="*/ 2718827 h 9297812"/>
              <a:gd name="connsiteX1395" fmla="*/ 2718827 h 9297812"/>
              <a:gd name="connsiteY1395" fmla="*/ 2718827 h 9297812"/>
              <a:gd name="connsiteX1396" fmla="*/ 2718827 h 9297812"/>
              <a:gd name="connsiteY1396" fmla="*/ 2718827 h 9297812"/>
              <a:gd name="connsiteX1397" fmla="*/ 2718827 h 9297812"/>
              <a:gd name="connsiteY1397" fmla="*/ 2718827 h 9297812"/>
              <a:gd name="connsiteX1398" fmla="*/ 2718827 h 9297812"/>
              <a:gd name="connsiteY1398" fmla="*/ 2718827 h 9297812"/>
              <a:gd name="connsiteX1399" fmla="*/ 2718827 h 9297812"/>
              <a:gd name="connsiteY1399" fmla="*/ 2718827 h 9297812"/>
              <a:gd name="connsiteX1400" fmla="*/ 2718827 h 9297812"/>
              <a:gd name="connsiteY1400" fmla="*/ 2718827 h 9297812"/>
              <a:gd name="connsiteX1401" fmla="*/ 2718827 h 9297812"/>
              <a:gd name="connsiteY1401" fmla="*/ 2718827 h 9297812"/>
              <a:gd name="connsiteX1402" fmla="*/ 2718827 h 9297812"/>
              <a:gd name="connsiteY1402" fmla="*/ 2718827 h 9297812"/>
              <a:gd name="connsiteX1403" fmla="*/ 2718827 h 9297812"/>
              <a:gd name="connsiteY1403" fmla="*/ 2718827 h 9297812"/>
              <a:gd name="connsiteX1404" fmla="*/ 2718827 h 9297812"/>
              <a:gd name="connsiteY1404" fmla="*/ 2718827 h 9297812"/>
              <a:gd name="connsiteX1405" fmla="*/ 2718827 h 9297812"/>
              <a:gd name="connsiteY1405" fmla="*/ 2718827 h 9297812"/>
              <a:gd name="connsiteX1406" fmla="*/ 2718827 h 9297812"/>
              <a:gd name="connsiteY1406" fmla="*/ 2718827 h 9297812"/>
              <a:gd name="connsiteX1407" fmla="*/ 2718827 h 9297812"/>
              <a:gd name="connsiteY1407" fmla="*/ 2718827 h 9297812"/>
              <a:gd name="connsiteX1408" fmla="*/ 2718827 h 9297812"/>
              <a:gd name="connsiteY1408" fmla="*/ 2718827 h 9297812"/>
              <a:gd name="connsiteX1409" fmla="*/ 2718827 h 9297812"/>
              <a:gd name="connsiteY1409" fmla="*/ 2718827 h 9297812"/>
              <a:gd name="connsiteX1410" fmla="*/ 2718827 h 9297812"/>
              <a:gd name="connsiteY1410" fmla="*/ 2718827 h 9297812"/>
              <a:gd name="connsiteX1411" fmla="*/ 2718827 h 9297812"/>
              <a:gd name="connsiteY1411" fmla="*/ 2718827 h 9297812"/>
              <a:gd name="connsiteX1412" fmla="*/ 2718827 h 9297812"/>
              <a:gd name="connsiteY1412" fmla="*/ 2718827 h 9297812"/>
              <a:gd name="connsiteX1413" fmla="*/ 2718827 h 9297812"/>
              <a:gd name="connsiteY1413" fmla="*/ 2718827 h 9297812"/>
              <a:gd name="connsiteX1414" fmla="*/ 2718827 h 9297812"/>
              <a:gd name="connsiteY1414" fmla="*/ 2718827 h 9297812"/>
              <a:gd name="connsiteX1415" fmla="*/ 2718827 h 9297812"/>
              <a:gd name="connsiteY1415" fmla="*/ 2718827 h 9297812"/>
              <a:gd name="connsiteX1416" fmla="*/ 2718827 h 9297812"/>
              <a:gd name="connsiteY1416" fmla="*/ 2718827 h 9297812"/>
              <a:gd name="connsiteX1417" fmla="*/ 2718827 h 9297812"/>
              <a:gd name="connsiteY1417" fmla="*/ 2718827 h 9297812"/>
              <a:gd name="connsiteX1418" fmla="*/ 2718827 h 9297812"/>
              <a:gd name="connsiteY1418" fmla="*/ 2718827 h 9297812"/>
              <a:gd name="connsiteX1419" fmla="*/ 2718827 h 9297812"/>
              <a:gd name="connsiteY1419" fmla="*/ 2718827 h 9297812"/>
              <a:gd name="connsiteX1420" fmla="*/ 2718827 h 9297812"/>
              <a:gd name="connsiteY1420" fmla="*/ 2718827 h 9297812"/>
              <a:gd name="connsiteX1421" fmla="*/ 2718827 h 9297812"/>
              <a:gd name="connsiteY1421" fmla="*/ 2718827 h 9297812"/>
              <a:gd name="connsiteX1422" fmla="*/ 2718827 h 9297812"/>
              <a:gd name="connsiteY1422" fmla="*/ 2718827 h 9297812"/>
              <a:gd name="connsiteX1423" fmla="*/ 2718827 h 9297812"/>
              <a:gd name="connsiteY1423" fmla="*/ 2718827 h 9297812"/>
              <a:gd name="connsiteX1424" fmla="*/ 2718827 h 9297812"/>
              <a:gd name="connsiteY1424" fmla="*/ 2718827 h 9297812"/>
              <a:gd name="connsiteX1425" fmla="*/ 2718827 h 9297812"/>
              <a:gd name="connsiteY1425" fmla="*/ 2718827 h 9297812"/>
              <a:gd name="connsiteX1426" fmla="*/ 2718827 h 9297812"/>
              <a:gd name="connsiteY1426" fmla="*/ 2718827 h 9297812"/>
              <a:gd name="connsiteX1427" fmla="*/ 2718827 h 9297812"/>
              <a:gd name="connsiteY1427" fmla="*/ 2718827 h 9297812"/>
              <a:gd name="connsiteX1428" fmla="*/ 2718827 h 9297812"/>
              <a:gd name="connsiteY1428" fmla="*/ 2718827 h 9297812"/>
              <a:gd name="connsiteX1429" fmla="*/ 2718827 h 9297812"/>
              <a:gd name="connsiteY1429" fmla="*/ 2718827 h 9297812"/>
              <a:gd name="connsiteX1430" fmla="*/ 2718827 h 9297812"/>
              <a:gd name="connsiteY1430" fmla="*/ 2718827 h 9297812"/>
              <a:gd name="connsiteX1431" fmla="*/ 2718827 h 9297812"/>
              <a:gd name="connsiteY1431" fmla="*/ 2718827 h 9297812"/>
              <a:gd name="connsiteX1432" fmla="*/ 2718827 h 9297812"/>
              <a:gd name="connsiteY1432" fmla="*/ 2718827 h 9297812"/>
              <a:gd name="connsiteX1433" fmla="*/ 2718827 h 9297812"/>
              <a:gd name="connsiteY1433" fmla="*/ 2718827 h 9297812"/>
              <a:gd name="connsiteX1434" fmla="*/ 2718827 h 9297812"/>
              <a:gd name="connsiteY1434" fmla="*/ 2718827 h 9297812"/>
              <a:gd name="connsiteX1435" fmla="*/ 2718827 h 9297812"/>
              <a:gd name="connsiteY1435" fmla="*/ 2718827 h 9297812"/>
              <a:gd name="connsiteX1436" fmla="*/ 2718827 h 9297812"/>
              <a:gd name="connsiteY1436" fmla="*/ 2718827 h 9297812"/>
              <a:gd name="connsiteX1437" fmla="*/ 2718827 h 9297812"/>
              <a:gd name="connsiteY1437" fmla="*/ 2718827 h 9297812"/>
              <a:gd name="connsiteX1438" fmla="*/ 2718827 h 9297812"/>
              <a:gd name="connsiteY1438" fmla="*/ 2718827 h 9297812"/>
              <a:gd name="connsiteX1439" fmla="*/ 2718827 h 9297812"/>
              <a:gd name="connsiteY1439" fmla="*/ 2718827 h 9297812"/>
              <a:gd name="connsiteX1440" fmla="*/ 2718827 h 9297812"/>
              <a:gd name="connsiteY1440" fmla="*/ 2718827 h 9297812"/>
              <a:gd name="connsiteX1441" fmla="*/ 2718827 h 9297812"/>
              <a:gd name="connsiteY1441" fmla="*/ 2718827 h 9297812"/>
              <a:gd name="connsiteX1442" fmla="*/ 2718827 h 9297812"/>
              <a:gd name="connsiteY1442" fmla="*/ 2718827 h 9297812"/>
              <a:gd name="connsiteX1443" fmla="*/ 2718827 h 9297812"/>
              <a:gd name="connsiteY1443" fmla="*/ 2718827 h 9297812"/>
              <a:gd name="connsiteX1444" fmla="*/ 2718827 h 9297812"/>
              <a:gd name="connsiteY1444" fmla="*/ 2718827 h 9297812"/>
              <a:gd name="connsiteX1445" fmla="*/ 2718827 h 9297812"/>
              <a:gd name="connsiteY1445" fmla="*/ 2718827 h 9297812"/>
              <a:gd name="connsiteX1446" fmla="*/ 2718827 h 9297812"/>
              <a:gd name="connsiteY1446" fmla="*/ 2718827 h 9297812"/>
              <a:gd name="connsiteX1447" fmla="*/ 2718827 h 9297812"/>
              <a:gd name="connsiteY1447" fmla="*/ 2718827 h 9297812"/>
              <a:gd name="connsiteX1448" fmla="*/ 2718827 h 9297812"/>
              <a:gd name="connsiteY1448" fmla="*/ 2718827 h 9297812"/>
              <a:gd name="connsiteX1449" fmla="*/ 2718827 h 9297812"/>
              <a:gd name="connsiteY1449" fmla="*/ 2718827 h 9297812"/>
              <a:gd name="connsiteX1450" fmla="*/ 2718827 h 9297812"/>
              <a:gd name="connsiteY1450" fmla="*/ 2718827 h 9297812"/>
              <a:gd name="connsiteX1451" fmla="*/ 2718827 h 9297812"/>
              <a:gd name="connsiteY1451" fmla="*/ 2718827 h 9297812"/>
              <a:gd name="connsiteX1452" fmla="*/ 2718827 h 9297812"/>
              <a:gd name="connsiteY1452" fmla="*/ 2718827 h 9297812"/>
              <a:gd name="connsiteX1453" fmla="*/ 2718827 h 9297812"/>
              <a:gd name="connsiteY1453" fmla="*/ 2718827 h 9297812"/>
              <a:gd name="connsiteX1454" fmla="*/ 2718827 h 9297812"/>
              <a:gd name="connsiteY1454" fmla="*/ 2718827 h 9297812"/>
              <a:gd name="connsiteX1455" fmla="*/ 2718827 h 9297812"/>
              <a:gd name="connsiteY1455" fmla="*/ 2718827 h 9297812"/>
              <a:gd name="connsiteX1456" fmla="*/ 2718827 h 9297812"/>
              <a:gd name="connsiteY1456" fmla="*/ 2718827 h 9297812"/>
              <a:gd name="connsiteX1457" fmla="*/ 2718827 h 9297812"/>
              <a:gd name="connsiteY1457" fmla="*/ 2718827 h 9297812"/>
              <a:gd name="connsiteX1458" fmla="*/ 2718827 h 9297812"/>
              <a:gd name="connsiteY1458" fmla="*/ 2718827 h 9297812"/>
              <a:gd name="connsiteX1459" fmla="*/ 2718827 h 9297812"/>
              <a:gd name="connsiteY1459" fmla="*/ 2718827 h 9297812"/>
              <a:gd name="connsiteX1460" fmla="*/ 2718827 h 9297812"/>
              <a:gd name="connsiteY1460" fmla="*/ 2718827 h 9297812"/>
              <a:gd name="connsiteX1461" fmla="*/ 2718827 h 9297812"/>
              <a:gd name="connsiteY1461" fmla="*/ 2718827 h 9297812"/>
              <a:gd name="connsiteX1462" fmla="*/ 2718827 h 9297812"/>
              <a:gd name="connsiteY1462" fmla="*/ 2718827 h 9297812"/>
              <a:gd name="connsiteX1463" fmla="*/ 2718827 h 9297812"/>
              <a:gd name="connsiteY1463" fmla="*/ 2718827 h 9297812"/>
              <a:gd name="connsiteX1464" fmla="*/ 2718827 h 9297812"/>
              <a:gd name="connsiteY1464" fmla="*/ 2718827 h 9297812"/>
              <a:gd name="connsiteX1465" fmla="*/ 2718827 h 9297812"/>
              <a:gd name="connsiteY1465" fmla="*/ 2718827 h 9297812"/>
              <a:gd name="connsiteX1466" fmla="*/ 2718827 h 9297812"/>
              <a:gd name="connsiteY1466" fmla="*/ 2718827 h 9297812"/>
              <a:gd name="connsiteX1467" fmla="*/ 2718827 h 9297812"/>
              <a:gd name="connsiteY1467" fmla="*/ 2718827 h 9297812"/>
              <a:gd name="connsiteX1468" fmla="*/ 2718827 h 9297812"/>
              <a:gd name="connsiteY1468" fmla="*/ 2718827 h 9297812"/>
              <a:gd name="connsiteX1469" fmla="*/ 2718827 h 9297812"/>
              <a:gd name="connsiteY1469" fmla="*/ 2718827 h 9297812"/>
              <a:gd name="connsiteX1470" fmla="*/ 2718827 h 9297812"/>
              <a:gd name="connsiteY1470" fmla="*/ 2718827 h 9297812"/>
              <a:gd name="connsiteX1471" fmla="*/ 2718827 h 9297812"/>
              <a:gd name="connsiteY1471" fmla="*/ 2718827 h 9297812"/>
              <a:gd name="connsiteX1472" fmla="*/ 2718827 h 9297812"/>
              <a:gd name="connsiteY1472" fmla="*/ 2718827 h 9297812"/>
              <a:gd name="connsiteX1473" fmla="*/ 2718827 h 9297812"/>
              <a:gd name="connsiteY1473" fmla="*/ 2718827 h 9297812"/>
              <a:gd name="connsiteX1474" fmla="*/ 2718827 h 9297812"/>
              <a:gd name="connsiteY1474" fmla="*/ 2718827 h 9297812"/>
              <a:gd name="connsiteX1475" fmla="*/ 2718827 h 9297812"/>
              <a:gd name="connsiteY1475" fmla="*/ 2718827 h 9297812"/>
              <a:gd name="connsiteX1476" fmla="*/ 2718827 h 9297812"/>
              <a:gd name="connsiteY1476" fmla="*/ 2718827 h 9297812"/>
              <a:gd name="connsiteX1477" fmla="*/ 2718827 h 9297812"/>
              <a:gd name="connsiteY1477" fmla="*/ 2718827 h 9297812"/>
              <a:gd name="connsiteX1478" fmla="*/ 2718827 h 9297812"/>
              <a:gd name="connsiteY1478" fmla="*/ 2718827 h 9297812"/>
              <a:gd name="connsiteX1479" fmla="*/ 2718827 h 9297812"/>
              <a:gd name="connsiteY1479" fmla="*/ 2718827 h 9297812"/>
              <a:gd name="connsiteX1480" fmla="*/ 2718827 h 9297812"/>
              <a:gd name="connsiteY1480" fmla="*/ 2718827 h 9297812"/>
              <a:gd name="connsiteX1481" fmla="*/ 2718827 h 9297812"/>
              <a:gd name="connsiteY1481" fmla="*/ 2718827 h 9297812"/>
              <a:gd name="connsiteX1482" fmla="*/ 2718827 h 9297812"/>
              <a:gd name="connsiteY1482" fmla="*/ 2718827 h 9297812"/>
              <a:gd name="connsiteX1483" fmla="*/ 2718827 h 9297812"/>
              <a:gd name="connsiteY1483" fmla="*/ 2718827 h 9297812"/>
              <a:gd name="connsiteX1484" fmla="*/ 2718827 h 9297812"/>
              <a:gd name="connsiteY1484" fmla="*/ 2718827 h 9297812"/>
              <a:gd name="connsiteX1485" fmla="*/ 2718827 h 9297812"/>
              <a:gd name="connsiteY1485" fmla="*/ 2718827 h 9297812"/>
              <a:gd name="connsiteX1486" fmla="*/ 2718827 h 9297812"/>
              <a:gd name="connsiteY1486" fmla="*/ 2718827 h 9297812"/>
              <a:gd name="connsiteX1487" fmla="*/ 2718827 h 9297812"/>
              <a:gd name="connsiteY1487" fmla="*/ 2718827 h 9297812"/>
              <a:gd name="connsiteX1488" fmla="*/ 2718827 h 9297812"/>
              <a:gd name="connsiteY1488" fmla="*/ 2718827 h 9297812"/>
              <a:gd name="connsiteX1489" fmla="*/ 2718827 h 9297812"/>
              <a:gd name="connsiteY1489" fmla="*/ 2718827 h 9297812"/>
              <a:gd name="connsiteX1490" fmla="*/ 2718827 h 9297812"/>
              <a:gd name="connsiteY1490" fmla="*/ 2718827 h 9297812"/>
              <a:gd name="connsiteX1491" fmla="*/ 2718827 h 9297812"/>
              <a:gd name="connsiteY1491" fmla="*/ 2718827 h 9297812"/>
              <a:gd name="connsiteX1492" fmla="*/ 2718827 h 9297812"/>
              <a:gd name="connsiteY1492" fmla="*/ 2718827 h 9297812"/>
              <a:gd name="connsiteX1493" fmla="*/ 2718827 h 9297812"/>
              <a:gd name="connsiteY1493" fmla="*/ 2718827 h 9297812"/>
              <a:gd name="connsiteX1494" fmla="*/ 2718827 h 9297812"/>
              <a:gd name="connsiteY1494" fmla="*/ 2718827 h 9297812"/>
              <a:gd name="connsiteX1495" fmla="*/ 2718827 h 9297812"/>
              <a:gd name="connsiteY1495" fmla="*/ 2718827 h 9297812"/>
              <a:gd name="connsiteX1496" fmla="*/ 2718827 h 9297812"/>
              <a:gd name="connsiteY1496" fmla="*/ 2718827 h 9297812"/>
              <a:gd name="connsiteX1497" fmla="*/ 2718827 h 9297812"/>
              <a:gd name="connsiteY1497" fmla="*/ 2718827 h 9297812"/>
              <a:gd name="connsiteX1498" fmla="*/ 2718827 h 9297812"/>
              <a:gd name="connsiteY1498" fmla="*/ 2718827 h 9297812"/>
              <a:gd name="connsiteX1499" fmla="*/ 2718827 h 9297812"/>
              <a:gd name="connsiteY1499" fmla="*/ 2718827 h 9297812"/>
              <a:gd name="connsiteX1500" fmla="*/ 2718827 h 9297812"/>
              <a:gd name="connsiteY1500" fmla="*/ 2718827 h 9297812"/>
              <a:gd name="connsiteX1501" fmla="*/ 2718827 h 9297812"/>
              <a:gd name="connsiteY1501" fmla="*/ 2718827 h 9297812"/>
              <a:gd name="connsiteX1502" fmla="*/ 2718827 h 9297812"/>
              <a:gd name="connsiteY1502" fmla="*/ 2718827 h 9297812"/>
              <a:gd name="connsiteX1503" fmla="*/ 2718827 h 9297812"/>
              <a:gd name="connsiteY1503" fmla="*/ 2718827 h 9297812"/>
              <a:gd name="connsiteX1504" fmla="*/ 2718827 h 9297812"/>
              <a:gd name="connsiteY1504" fmla="*/ 2718827 h 9297812"/>
              <a:gd name="connsiteX1505" fmla="*/ 2718827 h 9297812"/>
              <a:gd name="connsiteY1505" fmla="*/ 2718827 h 9297812"/>
              <a:gd name="connsiteX1506" fmla="*/ 2718827 h 9297812"/>
              <a:gd name="connsiteY1506" fmla="*/ 2718827 h 9297812"/>
              <a:gd name="connsiteX1507" fmla="*/ 2718827 h 9297812"/>
              <a:gd name="connsiteY1507" fmla="*/ 2718827 h 9297812"/>
              <a:gd name="connsiteX1508" fmla="*/ 2718827 h 9297812"/>
              <a:gd name="connsiteY1508" fmla="*/ 2718827 h 9297812"/>
              <a:gd name="connsiteX1509" fmla="*/ 2718827 h 9297812"/>
              <a:gd name="connsiteY1509" fmla="*/ 2718827 h 9297812"/>
              <a:gd name="connsiteX1510" fmla="*/ 2718827 h 9297812"/>
              <a:gd name="connsiteY1510" fmla="*/ 2718827 h 9297812"/>
              <a:gd name="connsiteX1511" fmla="*/ 2718827 h 9297812"/>
              <a:gd name="connsiteY1511" fmla="*/ 2718827 h 9297812"/>
              <a:gd name="connsiteX1512" fmla="*/ 2718827 h 9297812"/>
              <a:gd name="connsiteY1512" fmla="*/ 2718827 h 9297812"/>
              <a:gd name="connsiteX1513" fmla="*/ 2718827 h 9297812"/>
              <a:gd name="connsiteY1513" fmla="*/ 2718827 h 9297812"/>
              <a:gd name="connsiteX1514" fmla="*/ 2718827 h 9297812"/>
              <a:gd name="connsiteY1514" fmla="*/ 2718827 h 9297812"/>
              <a:gd name="connsiteX1515" fmla="*/ 2718827 h 9297812"/>
              <a:gd name="connsiteY1515" fmla="*/ 2718827 h 9297812"/>
              <a:gd name="connsiteX1516" fmla="*/ 2718827 h 9297812"/>
              <a:gd name="connsiteY1516" fmla="*/ 2718827 h 9297812"/>
              <a:gd name="connsiteX1517" fmla="*/ 2718827 h 9297812"/>
              <a:gd name="connsiteY1517" fmla="*/ 2718827 h 9297812"/>
              <a:gd name="connsiteX1518" fmla="*/ 2718827 h 9297812"/>
              <a:gd name="connsiteY1518" fmla="*/ 2718827 h 9297812"/>
              <a:gd name="connsiteX1519" fmla="*/ 2718827 h 9297812"/>
              <a:gd name="connsiteY1519" fmla="*/ 2718827 h 9297812"/>
              <a:gd name="connsiteX1520" fmla="*/ 2718827 h 9297812"/>
              <a:gd name="connsiteY1520" fmla="*/ 2718827 h 9297812"/>
              <a:gd name="connsiteX1521" fmla="*/ 2718827 h 9297812"/>
              <a:gd name="connsiteY1521" fmla="*/ 2718827 h 9297812"/>
              <a:gd name="connsiteX1522" fmla="*/ 2718827 h 9297812"/>
              <a:gd name="connsiteY1522" fmla="*/ 2718827 h 9297812"/>
              <a:gd name="connsiteX1523" fmla="*/ 2718827 h 9297812"/>
              <a:gd name="connsiteY1523" fmla="*/ 2718827 h 9297812"/>
              <a:gd name="connsiteX1524" fmla="*/ 2718827 h 9297812"/>
              <a:gd name="connsiteY1524" fmla="*/ 2718827 h 9297812"/>
              <a:gd name="connsiteX1525" fmla="*/ 2718827 h 9297812"/>
              <a:gd name="connsiteY1525" fmla="*/ 2718827 h 9297812"/>
              <a:gd name="connsiteX1526" fmla="*/ 2718827 h 9297812"/>
              <a:gd name="connsiteY1526" fmla="*/ 2718827 h 9297812"/>
              <a:gd name="connsiteX1527" fmla="*/ 2718827 h 9297812"/>
              <a:gd name="connsiteY1527" fmla="*/ 2718827 h 9297812"/>
              <a:gd name="connsiteX1528" fmla="*/ 2718827 h 9297812"/>
              <a:gd name="connsiteY1528" fmla="*/ 2718827 h 9297812"/>
              <a:gd name="connsiteX1529" fmla="*/ 2718827 h 9297812"/>
              <a:gd name="connsiteY1529" fmla="*/ 2718827 h 9297812"/>
              <a:gd name="connsiteX1530" fmla="*/ 2718827 h 9297812"/>
              <a:gd name="connsiteY1530" fmla="*/ 2718827 h 9297812"/>
              <a:gd name="connsiteX1531" fmla="*/ 2718827 h 9297812"/>
              <a:gd name="connsiteY1531" fmla="*/ 2718827 h 9297812"/>
              <a:gd name="connsiteX1532" fmla="*/ 2718827 h 9297812"/>
              <a:gd name="connsiteY1532" fmla="*/ 2718827 h 9297812"/>
              <a:gd name="connsiteX1533" fmla="*/ 2718827 h 9297812"/>
              <a:gd name="connsiteY1533" fmla="*/ 2718827 h 9297812"/>
              <a:gd name="connsiteX1534" fmla="*/ 2718827 h 9297812"/>
              <a:gd name="connsiteY1534" fmla="*/ 2718827 h 9297812"/>
              <a:gd name="connsiteX1535" fmla="*/ 2718827 h 9297812"/>
              <a:gd name="connsiteY1535" fmla="*/ 2718827 h 9297812"/>
              <a:gd name="connsiteX1536" fmla="*/ 2718827 h 9297812"/>
              <a:gd name="connsiteY1536" fmla="*/ 2718827 h 9297812"/>
              <a:gd name="connsiteX1537" fmla="*/ 2718827 h 9297812"/>
              <a:gd name="connsiteY1537" fmla="*/ 2718827 h 9297812"/>
              <a:gd name="connsiteX1538" fmla="*/ 2718827 h 9297812"/>
              <a:gd name="connsiteY1538" fmla="*/ 2718827 h 9297812"/>
              <a:gd name="connsiteX1539" fmla="*/ 2718827 h 9297812"/>
              <a:gd name="connsiteY1539" fmla="*/ 2718827 h 9297812"/>
              <a:gd name="connsiteX1540" fmla="*/ 2718827 h 9297812"/>
              <a:gd name="connsiteY1540" fmla="*/ 2718827 h 9297812"/>
              <a:gd name="connsiteX1541" fmla="*/ 2718827 h 9297812"/>
              <a:gd name="connsiteY1541" fmla="*/ 2718827 h 9297812"/>
              <a:gd name="connsiteX1542" fmla="*/ 2718827 h 9297812"/>
              <a:gd name="connsiteY1542" fmla="*/ 2718827 h 9297812"/>
              <a:gd name="connsiteX1543" fmla="*/ 2718827 h 9297812"/>
              <a:gd name="connsiteY1543" fmla="*/ 2718827 h 9297812"/>
              <a:gd name="connsiteX1544" fmla="*/ 2718827 h 9297812"/>
              <a:gd name="connsiteY1544" fmla="*/ 2718827 h 9297812"/>
              <a:gd name="connsiteX1545" fmla="*/ 2718827 h 9297812"/>
              <a:gd name="connsiteY1545" fmla="*/ 2718827 h 9297812"/>
              <a:gd name="connsiteX1546" fmla="*/ 2718827 h 9297812"/>
              <a:gd name="connsiteY1546" fmla="*/ 2718827 h 9297812"/>
              <a:gd name="connsiteX1547" fmla="*/ 2718827 h 9297812"/>
              <a:gd name="connsiteY1547" fmla="*/ 2718827 h 9297812"/>
              <a:gd name="connsiteX1548" fmla="*/ 2718827 h 9297812"/>
              <a:gd name="connsiteY1548" fmla="*/ 2718827 h 9297812"/>
              <a:gd name="connsiteX1549" fmla="*/ 2718827 h 9297812"/>
              <a:gd name="connsiteY1549" fmla="*/ 2718827 h 9297812"/>
              <a:gd name="connsiteX1550" fmla="*/ 2718827 h 9297812"/>
              <a:gd name="connsiteY1550" fmla="*/ 2718827 h 9297812"/>
              <a:gd name="connsiteX1551" fmla="*/ 2718827 h 9297812"/>
              <a:gd name="connsiteY1551" fmla="*/ 2718827 h 9297812"/>
              <a:gd name="connsiteX1552" fmla="*/ 2718827 h 9297812"/>
              <a:gd name="connsiteY1552" fmla="*/ 2718827 h 9297812"/>
              <a:gd name="connsiteX1553" fmla="*/ 2718827 h 9297812"/>
              <a:gd name="connsiteY1553" fmla="*/ 2718827 h 9297812"/>
              <a:gd name="connsiteX1554" fmla="*/ 2718827 h 9297812"/>
              <a:gd name="connsiteY1554" fmla="*/ 2718827 h 9297812"/>
              <a:gd name="connsiteX1555" fmla="*/ 2718827 h 9297812"/>
              <a:gd name="connsiteY1555" fmla="*/ 2718827 h 9297812"/>
              <a:gd name="connsiteX1556" fmla="*/ 2718827 h 9297812"/>
              <a:gd name="connsiteY1556" fmla="*/ 2718827 h 9297812"/>
              <a:gd name="connsiteX1557" fmla="*/ 2718827 h 9297812"/>
              <a:gd name="connsiteY1557" fmla="*/ 2718827 h 9297812"/>
              <a:gd name="connsiteX1558" fmla="*/ 2718827 h 9297812"/>
              <a:gd name="connsiteY1558" fmla="*/ 2718827 h 9297812"/>
              <a:gd name="connsiteX1559" fmla="*/ 2718827 h 9297812"/>
              <a:gd name="connsiteY1559" fmla="*/ 2718827 h 9297812"/>
              <a:gd name="connsiteX1560" fmla="*/ 2718827 h 9297812"/>
              <a:gd name="connsiteY1560" fmla="*/ 2718827 h 9297812"/>
              <a:gd name="connsiteX1561" fmla="*/ 2718827 h 9297812"/>
              <a:gd name="connsiteY1561" fmla="*/ 2718827 h 9297812"/>
              <a:gd name="connsiteX1562" fmla="*/ 2718827 h 9297812"/>
              <a:gd name="connsiteY1562" fmla="*/ 2718827 h 9297812"/>
              <a:gd name="connsiteX1563" fmla="*/ 2718827 h 9297812"/>
              <a:gd name="connsiteY1563" fmla="*/ 2718827 h 9297812"/>
              <a:gd name="connsiteX1564" fmla="*/ 2718827 h 9297812"/>
              <a:gd name="connsiteY1564" fmla="*/ 2718827 h 9297812"/>
              <a:gd name="connsiteX1565" fmla="*/ 2718827 h 9297812"/>
              <a:gd name="connsiteY1565" fmla="*/ 2718827 h 9297812"/>
              <a:gd name="connsiteX1566" fmla="*/ 2718827 h 9297812"/>
              <a:gd name="connsiteY1566" fmla="*/ 2718827 h 9297812"/>
              <a:gd name="connsiteX1567" fmla="*/ 2718827 h 9297812"/>
              <a:gd name="connsiteY1567" fmla="*/ 2718827 h 9297812"/>
              <a:gd name="connsiteX1568" fmla="*/ 2718827 h 9297812"/>
              <a:gd name="connsiteY1568" fmla="*/ 2718827 h 9297812"/>
              <a:gd name="connsiteX1569" fmla="*/ 2718827 h 9297812"/>
              <a:gd name="connsiteY1569" fmla="*/ 2718827 h 9297812"/>
              <a:gd name="connsiteX1570" fmla="*/ 2718827 h 9297812"/>
              <a:gd name="connsiteY1570" fmla="*/ 2718827 h 9297812"/>
              <a:gd name="connsiteX1571" fmla="*/ 2718827 h 9297812"/>
              <a:gd name="connsiteY1571" fmla="*/ 2718827 h 9297812"/>
              <a:gd name="connsiteX1572" fmla="*/ 2718827 h 9297812"/>
              <a:gd name="connsiteY1572" fmla="*/ 2718827 h 9297812"/>
              <a:gd name="connsiteX1573" fmla="*/ 2718827 h 9297812"/>
              <a:gd name="connsiteY1573" fmla="*/ 2718827 h 9297812"/>
              <a:gd name="connsiteX1574" fmla="*/ 2718827 h 9297812"/>
              <a:gd name="connsiteY1574" fmla="*/ 2718827 h 9297812"/>
              <a:gd name="connsiteX1575" fmla="*/ 2718827 h 9297812"/>
              <a:gd name="connsiteY1575" fmla="*/ 2718827 h 9297812"/>
              <a:gd name="connsiteX1576" fmla="*/ 2718827 h 9297812"/>
              <a:gd name="connsiteY1576" fmla="*/ 2718827 h 9297812"/>
              <a:gd name="connsiteX1577" fmla="*/ 2718827 h 9297812"/>
              <a:gd name="connsiteY1577" fmla="*/ 2718827 h 9297812"/>
              <a:gd name="connsiteX1578" fmla="*/ 2718827 h 9297812"/>
              <a:gd name="connsiteY1578" fmla="*/ 2718827 h 9297812"/>
              <a:gd name="connsiteX1579" fmla="*/ 2718827 h 9297812"/>
              <a:gd name="connsiteY1579" fmla="*/ 2718827 h 9297812"/>
              <a:gd name="connsiteX1580" fmla="*/ 2718827 h 9297812"/>
              <a:gd name="connsiteY1580" fmla="*/ 2718827 h 9297812"/>
              <a:gd name="connsiteX1581" fmla="*/ 2718827 h 9297812"/>
              <a:gd name="connsiteY1581" fmla="*/ 2718827 h 9297812"/>
              <a:gd name="connsiteX1582" fmla="*/ 2718827 h 9297812"/>
              <a:gd name="connsiteY1582" fmla="*/ 2718827 h 9297812"/>
              <a:gd name="connsiteX1583" fmla="*/ 2718827 h 9297812"/>
              <a:gd name="connsiteY1583" fmla="*/ 2718827 h 9297812"/>
              <a:gd name="connsiteX1584" fmla="*/ 2718827 h 9297812"/>
              <a:gd name="connsiteY1584" fmla="*/ 2718827 h 9297812"/>
              <a:gd name="connsiteX1585" fmla="*/ 2718827 h 9297812"/>
              <a:gd name="connsiteY1585" fmla="*/ 2718827 h 9297812"/>
              <a:gd name="connsiteX1586" fmla="*/ 2718827 h 9297812"/>
              <a:gd name="connsiteY1586" fmla="*/ 2718827 h 9297812"/>
              <a:gd name="connsiteX1587" fmla="*/ 2718827 h 9297812"/>
              <a:gd name="connsiteY1587" fmla="*/ 2718827 h 9297812"/>
              <a:gd name="connsiteX1588" fmla="*/ 2718827 h 9297812"/>
              <a:gd name="connsiteY1588" fmla="*/ 2718827 h 9297812"/>
              <a:gd name="connsiteX1589" fmla="*/ 2718827 h 9297812"/>
              <a:gd name="connsiteY1589" fmla="*/ 2718827 h 9297812"/>
              <a:gd name="connsiteX1590" fmla="*/ 2718827 h 9297812"/>
              <a:gd name="connsiteY1590" fmla="*/ 2718827 h 9297812"/>
              <a:gd name="connsiteX1591" fmla="*/ 2718827 h 9297812"/>
              <a:gd name="connsiteY1591" fmla="*/ 2718827 h 9297812"/>
              <a:gd name="connsiteX1592" fmla="*/ 2718827 h 9297812"/>
              <a:gd name="connsiteY1592" fmla="*/ 2718827 h 9297812"/>
              <a:gd name="connsiteX1593" fmla="*/ 2718827 h 9297812"/>
              <a:gd name="connsiteY1593" fmla="*/ 2718827 h 9297812"/>
              <a:gd name="connsiteX1594" fmla="*/ 2718827 h 9297812"/>
              <a:gd name="connsiteY1594" fmla="*/ 2718827 h 9297812"/>
              <a:gd name="connsiteX1595" fmla="*/ 2718827 h 9297812"/>
              <a:gd name="connsiteY1595" fmla="*/ 2718827 h 9297812"/>
              <a:gd name="connsiteX1596" fmla="*/ 2718827 h 9297812"/>
              <a:gd name="connsiteY1596" fmla="*/ 2718827 h 9297812"/>
              <a:gd name="connsiteX1597" fmla="*/ 2718827 h 9297812"/>
              <a:gd name="connsiteY1597" fmla="*/ 2718827 h 9297812"/>
              <a:gd name="connsiteX1598" fmla="*/ 2718827 h 9297812"/>
              <a:gd name="connsiteY1598" fmla="*/ 2718827 h 9297812"/>
              <a:gd name="connsiteX1599" fmla="*/ 2718827 h 9297812"/>
              <a:gd name="connsiteY1599" fmla="*/ 2718827 h 9297812"/>
              <a:gd name="connsiteX1600" fmla="*/ 2718827 h 9297812"/>
              <a:gd name="connsiteY1600" fmla="*/ 2718827 h 9297812"/>
              <a:gd name="connsiteX1601" fmla="*/ 2718827 h 9297812"/>
              <a:gd name="connsiteY1601" fmla="*/ 2718827 h 9297812"/>
              <a:gd name="connsiteX1602" fmla="*/ 2718827 h 9297812"/>
              <a:gd name="connsiteY1602" fmla="*/ 2718827 h 9297812"/>
              <a:gd name="connsiteX1603" fmla="*/ 2718827 h 9297812"/>
              <a:gd name="connsiteY1603" fmla="*/ 2718827 h 9297812"/>
              <a:gd name="connsiteX1604" fmla="*/ 2718827 h 9297812"/>
              <a:gd name="connsiteY1604" fmla="*/ 2718827 h 9297812"/>
              <a:gd name="connsiteX1605" fmla="*/ 2718827 h 9297812"/>
              <a:gd name="connsiteY1605" fmla="*/ 2718827 h 9297812"/>
              <a:gd name="connsiteX1606" fmla="*/ 2718827 h 9297812"/>
              <a:gd name="connsiteY1606" fmla="*/ 2718827 h 9297812"/>
              <a:gd name="connsiteX1607" fmla="*/ 2718827 h 9297812"/>
              <a:gd name="connsiteY1607" fmla="*/ 2718827 h 9297812"/>
              <a:gd name="connsiteX1608" fmla="*/ 2718827 h 9297812"/>
              <a:gd name="connsiteY1608" fmla="*/ 2718827 h 9297812"/>
              <a:gd name="connsiteX1609" fmla="*/ 2718827 h 9297812"/>
              <a:gd name="connsiteY1609" fmla="*/ 2718827 h 9297812"/>
              <a:gd name="connsiteX1610" fmla="*/ 2718827 h 9297812"/>
              <a:gd name="connsiteY1610" fmla="*/ 2718827 h 9297812"/>
              <a:gd name="connsiteX1611" fmla="*/ 2718827 h 9297812"/>
              <a:gd name="connsiteY1611" fmla="*/ 2718827 h 9297812"/>
              <a:gd name="connsiteX1612" fmla="*/ 2718827 h 9297812"/>
              <a:gd name="connsiteY1612" fmla="*/ 2718827 h 9297812"/>
              <a:gd name="connsiteX1613" fmla="*/ 2718827 h 9297812"/>
              <a:gd name="connsiteY1613" fmla="*/ 2718827 h 9297812"/>
              <a:gd name="connsiteX1614" fmla="*/ 2718827 h 9297812"/>
              <a:gd name="connsiteY1614" fmla="*/ 2718827 h 9297812"/>
              <a:gd name="connsiteX1615" fmla="*/ 2718827 h 9297812"/>
              <a:gd name="connsiteY1615" fmla="*/ 2718827 h 9297812"/>
              <a:gd name="connsiteX1616" fmla="*/ 2718827 h 9297812"/>
              <a:gd name="connsiteY1616" fmla="*/ 2718827 h 9297812"/>
              <a:gd name="connsiteX1617" fmla="*/ 2718827 h 9297812"/>
              <a:gd name="connsiteY1617" fmla="*/ 2718827 h 9297812"/>
              <a:gd name="connsiteX1618" fmla="*/ 2718827 h 9297812"/>
              <a:gd name="connsiteY1618" fmla="*/ 2718827 h 9297812"/>
              <a:gd name="connsiteX1619" fmla="*/ 2718827 h 9297812"/>
              <a:gd name="connsiteY1619" fmla="*/ 2718827 h 9297812"/>
              <a:gd name="connsiteX1620" fmla="*/ 2718827 h 9297812"/>
              <a:gd name="connsiteY1620" fmla="*/ 2718827 h 9297812"/>
              <a:gd name="connsiteX1621" fmla="*/ 2718827 h 9297812"/>
              <a:gd name="connsiteY1621" fmla="*/ 2718827 h 9297812"/>
              <a:gd name="connsiteX1622" fmla="*/ 2718827 h 9297812"/>
              <a:gd name="connsiteY1622" fmla="*/ 2718827 h 9297812"/>
              <a:gd name="connsiteX1623" fmla="*/ 2718827 h 9297812"/>
              <a:gd name="connsiteY1623" fmla="*/ 2718827 h 9297812"/>
              <a:gd name="connsiteX1624" fmla="*/ 2718827 h 9297812"/>
              <a:gd name="connsiteY1624" fmla="*/ 2718827 h 9297812"/>
              <a:gd name="connsiteX1625" fmla="*/ 2718827 h 9297812"/>
              <a:gd name="connsiteY1625" fmla="*/ 2718827 h 9297812"/>
              <a:gd name="connsiteX1626" fmla="*/ 2718827 h 9297812"/>
              <a:gd name="connsiteY1626" fmla="*/ 2718827 h 9297812"/>
              <a:gd name="connsiteX1627" fmla="*/ 2718827 h 9297812"/>
              <a:gd name="connsiteY1627" fmla="*/ 2718827 h 9297812"/>
              <a:gd name="connsiteX1628" fmla="*/ 2718827 h 9297812"/>
              <a:gd name="connsiteY1628" fmla="*/ 2718827 h 9297812"/>
              <a:gd name="connsiteX1629" fmla="*/ 2718827 h 9297812"/>
              <a:gd name="connsiteY1629" fmla="*/ 2718827 h 9297812"/>
              <a:gd name="connsiteX1630" fmla="*/ 2718827 h 9297812"/>
              <a:gd name="connsiteY1630" fmla="*/ 2718827 h 9297812"/>
              <a:gd name="connsiteX1631" fmla="*/ 2718827 h 9297812"/>
              <a:gd name="connsiteY1631" fmla="*/ 2718827 h 9297812"/>
              <a:gd name="connsiteX1632" fmla="*/ 2718827 h 9297812"/>
              <a:gd name="connsiteY1632" fmla="*/ 2718827 h 9297812"/>
              <a:gd name="connsiteX1633" fmla="*/ 2718827 h 9297812"/>
              <a:gd name="connsiteY1633" fmla="*/ 2718827 h 9297812"/>
              <a:gd name="connsiteX1634" fmla="*/ 2718827 h 9297812"/>
              <a:gd name="connsiteY1634" fmla="*/ 2718827 h 9297812"/>
              <a:gd name="connsiteX1635" fmla="*/ 2718827 h 9297812"/>
              <a:gd name="connsiteY1635" fmla="*/ 2718827 h 9297812"/>
              <a:gd name="connsiteX1636" fmla="*/ 2718827 h 9297812"/>
              <a:gd name="connsiteY1636" fmla="*/ 2718827 h 9297812"/>
              <a:gd name="connsiteX1637" fmla="*/ 2718827 h 9297812"/>
              <a:gd name="connsiteY1637" fmla="*/ 2718827 h 9297812"/>
              <a:gd name="connsiteX1638" fmla="*/ 2718827 h 9297812"/>
              <a:gd name="connsiteY1638" fmla="*/ 2718827 h 9297812"/>
              <a:gd name="connsiteX1639" fmla="*/ 2718827 h 9297812"/>
              <a:gd name="connsiteY1639" fmla="*/ 2718827 h 9297812"/>
              <a:gd name="connsiteX1640" fmla="*/ 2718827 h 9297812"/>
              <a:gd name="connsiteY1640" fmla="*/ 2718827 h 9297812"/>
              <a:gd name="connsiteX1641" fmla="*/ 2718827 h 9297812"/>
              <a:gd name="connsiteY1641" fmla="*/ 2718827 h 9297812"/>
              <a:gd name="connsiteX1642" fmla="*/ 2718827 h 9297812"/>
              <a:gd name="connsiteY1642" fmla="*/ 2718827 h 9297812"/>
              <a:gd name="connsiteX1643" fmla="*/ 2718827 h 9297812"/>
              <a:gd name="connsiteY1643" fmla="*/ 2718827 h 9297812"/>
              <a:gd name="connsiteX1644" fmla="*/ 2718827 h 9297812"/>
              <a:gd name="connsiteY1644" fmla="*/ 2718827 h 9297812"/>
              <a:gd name="connsiteX1645" fmla="*/ 2718827 h 9297812"/>
              <a:gd name="connsiteY1645" fmla="*/ 2718827 h 9297812"/>
              <a:gd name="connsiteX1646" fmla="*/ 2718827 h 9297812"/>
              <a:gd name="connsiteY1646" fmla="*/ 2718827 h 9297812"/>
              <a:gd name="connsiteX1647" fmla="*/ 2718827 h 9297812"/>
              <a:gd name="connsiteY1647" fmla="*/ 2718827 h 9297812"/>
              <a:gd name="connsiteX1648" fmla="*/ 2718827 h 9297812"/>
              <a:gd name="connsiteY1648" fmla="*/ 2718827 h 9297812"/>
              <a:gd name="connsiteX1649" fmla="*/ 2718827 h 9297812"/>
              <a:gd name="connsiteY1649" fmla="*/ 2718827 h 9297812"/>
              <a:gd name="connsiteX1650" fmla="*/ 2718827 h 9297812"/>
              <a:gd name="connsiteY1650" fmla="*/ 2718827 h 9297812"/>
              <a:gd name="connsiteX1651" fmla="*/ 2718827 h 9297812"/>
              <a:gd name="connsiteY1651" fmla="*/ 2718827 h 9297812"/>
              <a:gd name="connsiteX1652" fmla="*/ 2718827 h 9297812"/>
              <a:gd name="connsiteY1652" fmla="*/ 2718827 h 9297812"/>
              <a:gd name="connsiteX1653" fmla="*/ 2718827 h 9297812"/>
              <a:gd name="connsiteY1653" fmla="*/ 2718827 h 9297812"/>
              <a:gd name="connsiteX1654" fmla="*/ 2718827 h 9297812"/>
              <a:gd name="connsiteY1654" fmla="*/ 2718827 h 9297812"/>
              <a:gd name="connsiteX1655" fmla="*/ 2718827 h 9297812"/>
              <a:gd name="connsiteY1655" fmla="*/ 2718827 h 9297812"/>
              <a:gd name="connsiteX1656" fmla="*/ 2718827 h 9297812"/>
              <a:gd name="connsiteY1656" fmla="*/ 2718827 h 9297812"/>
              <a:gd name="connsiteX1657" fmla="*/ 2718827 h 9297812"/>
              <a:gd name="connsiteY1657" fmla="*/ 2718827 h 9297812"/>
              <a:gd name="connsiteX1658" fmla="*/ 2718827 h 9297812"/>
              <a:gd name="connsiteY1658" fmla="*/ 2718827 h 9297812"/>
              <a:gd name="connsiteX1659" fmla="*/ 2718827 h 9297812"/>
              <a:gd name="connsiteY1659" fmla="*/ 2718827 h 9297812"/>
              <a:gd name="connsiteX1660" fmla="*/ 2718827 h 9297812"/>
              <a:gd name="connsiteY1660" fmla="*/ 2718827 h 9297812"/>
              <a:gd name="connsiteX1661" fmla="*/ 2718827 h 9297812"/>
              <a:gd name="connsiteY1661" fmla="*/ 2718827 h 9297812"/>
              <a:gd name="connsiteX1662" fmla="*/ 2718827 h 9297812"/>
              <a:gd name="connsiteY1662" fmla="*/ 2718827 h 9297812"/>
              <a:gd name="connsiteX1663" fmla="*/ 2718827 h 9297812"/>
              <a:gd name="connsiteY1663" fmla="*/ 2718827 h 9297812"/>
              <a:gd name="connsiteX1664" fmla="*/ 2718827 h 9297812"/>
              <a:gd name="connsiteY1664" fmla="*/ 2718827 h 9297812"/>
              <a:gd name="connsiteX1665" fmla="*/ 2718827 h 9297812"/>
              <a:gd name="connsiteY1665" fmla="*/ 2718827 h 9297812"/>
              <a:gd name="connsiteX1666" fmla="*/ 2718827 h 9297812"/>
              <a:gd name="connsiteY1666" fmla="*/ 2718827 h 9297812"/>
              <a:gd name="connsiteX1667" fmla="*/ 2718827 h 9297812"/>
              <a:gd name="connsiteY1667" fmla="*/ 2718827 h 9297812"/>
              <a:gd name="connsiteX1668" fmla="*/ 2718827 h 9297812"/>
              <a:gd name="connsiteY1668" fmla="*/ 2718827 h 9297812"/>
              <a:gd name="connsiteX1669" fmla="*/ 2718827 h 9297812"/>
              <a:gd name="connsiteY1669" fmla="*/ 2718827 h 9297812"/>
              <a:gd name="connsiteX1670" fmla="*/ 2718827 h 9297812"/>
              <a:gd name="connsiteY1670" fmla="*/ 2718827 h 9297812"/>
              <a:gd name="connsiteX1671" fmla="*/ 2718827 h 9297812"/>
              <a:gd name="connsiteY1671" fmla="*/ 2718827 h 9297812"/>
              <a:gd name="connsiteX1672" fmla="*/ 2718827 h 9297812"/>
              <a:gd name="connsiteY1672" fmla="*/ 2718827 h 9297812"/>
              <a:gd name="connsiteX1673" fmla="*/ 2718827 h 9297812"/>
              <a:gd name="connsiteY1673" fmla="*/ 2718827 h 9297812"/>
              <a:gd name="connsiteX1674" fmla="*/ 2718827 h 9297812"/>
              <a:gd name="connsiteY1674" fmla="*/ 2718827 h 9297812"/>
              <a:gd name="connsiteX1675" fmla="*/ 2718827 h 9297812"/>
              <a:gd name="connsiteY1675" fmla="*/ 2718827 h 9297812"/>
              <a:gd name="connsiteX1676" fmla="*/ 2718827 h 9297812"/>
              <a:gd name="connsiteY1676" fmla="*/ 2718827 h 9297812"/>
              <a:gd name="connsiteX1677" fmla="*/ 2718827 h 9297812"/>
              <a:gd name="connsiteY1677" fmla="*/ 2718827 h 9297812"/>
              <a:gd name="connsiteX1678" fmla="*/ 2718827 h 9297812"/>
              <a:gd name="connsiteY1678" fmla="*/ 2718827 h 9297812"/>
              <a:gd name="connsiteX1679" fmla="*/ 2718827 h 9297812"/>
              <a:gd name="connsiteY1679" fmla="*/ 2718827 h 9297812"/>
              <a:gd name="connsiteX1680" fmla="*/ 2718827 h 9297812"/>
              <a:gd name="connsiteY1680" fmla="*/ 2718827 h 9297812"/>
              <a:gd name="connsiteX1681" fmla="*/ 2718827 h 9297812"/>
              <a:gd name="connsiteY1681" fmla="*/ 2718827 h 9297812"/>
              <a:gd name="connsiteX1682" fmla="*/ 2718827 h 9297812"/>
              <a:gd name="connsiteY1682" fmla="*/ 2718827 h 9297812"/>
              <a:gd name="connsiteX1683" fmla="*/ 2718827 h 9297812"/>
              <a:gd name="connsiteY1683" fmla="*/ 2718827 h 9297812"/>
              <a:gd name="connsiteX1684" fmla="*/ 2718827 h 9297812"/>
              <a:gd name="connsiteY1684" fmla="*/ 2718827 h 9297812"/>
              <a:gd name="connsiteX1685" fmla="*/ 2718827 h 9297812"/>
              <a:gd name="connsiteY1685" fmla="*/ 2718827 h 9297812"/>
              <a:gd name="connsiteX1686" fmla="*/ 2718827 h 9297812"/>
              <a:gd name="connsiteY1686" fmla="*/ 2718827 h 9297812"/>
              <a:gd name="connsiteX1687" fmla="*/ 2718827 h 9297812"/>
              <a:gd name="connsiteY1687" fmla="*/ 2718827 h 9297812"/>
              <a:gd name="connsiteX1688" fmla="*/ 2718827 h 9297812"/>
              <a:gd name="connsiteY1688" fmla="*/ 2718827 h 9297812"/>
              <a:gd name="connsiteX1689" fmla="*/ 2718827 h 9297812"/>
              <a:gd name="connsiteY1689" fmla="*/ 2718827 h 9297812"/>
              <a:gd name="connsiteX1690" fmla="*/ 2718827 h 9297812"/>
              <a:gd name="connsiteY1690" fmla="*/ 2718827 h 9297812"/>
              <a:gd name="connsiteX1691" fmla="*/ 2718827 h 9297812"/>
              <a:gd name="connsiteY1691" fmla="*/ 2718827 h 9297812"/>
              <a:gd name="connsiteX1692" fmla="*/ 2718827 h 9297812"/>
              <a:gd name="connsiteY1692" fmla="*/ 2718827 h 9297812"/>
              <a:gd name="connsiteX1693" fmla="*/ 2718827 h 9297812"/>
              <a:gd name="connsiteY1693" fmla="*/ 2718827 h 9297812"/>
              <a:gd name="connsiteX1694" fmla="*/ 2718827 h 9297812"/>
              <a:gd name="connsiteY1694" fmla="*/ 2718827 h 9297812"/>
              <a:gd name="connsiteX1695" fmla="*/ 2718827 h 9297812"/>
              <a:gd name="connsiteY1695" fmla="*/ 2718827 h 9297812"/>
              <a:gd name="connsiteX1696" fmla="*/ 2718827 h 9297812"/>
              <a:gd name="connsiteY1696" fmla="*/ 2718827 h 9297812"/>
              <a:gd name="connsiteX1697" fmla="*/ 2718827 h 9297812"/>
              <a:gd name="connsiteY1697" fmla="*/ 2718827 h 9297812"/>
              <a:gd name="connsiteX1698" fmla="*/ 2718827 h 9297812"/>
              <a:gd name="connsiteY1698" fmla="*/ 2718827 h 9297812"/>
              <a:gd name="connsiteX1699" fmla="*/ 2718827 h 9297812"/>
              <a:gd name="connsiteY1699" fmla="*/ 2718827 h 9297812"/>
              <a:gd name="connsiteX1700" fmla="*/ 2718827 h 9297812"/>
              <a:gd name="connsiteY1700" fmla="*/ 2718827 h 9297812"/>
              <a:gd name="connsiteX1701" fmla="*/ 2718827 h 9297812"/>
              <a:gd name="connsiteY1701" fmla="*/ 2718827 h 9297812"/>
              <a:gd name="connsiteX1702" fmla="*/ 2718827 h 9297812"/>
              <a:gd name="connsiteY1702" fmla="*/ 2718827 h 9297812"/>
              <a:gd name="connsiteX1703" fmla="*/ 2718827 h 9297812"/>
              <a:gd name="connsiteY1703" fmla="*/ 2718827 h 9297812"/>
              <a:gd name="connsiteX1704" fmla="*/ 2718827 h 9297812"/>
              <a:gd name="connsiteY1704" fmla="*/ 2718827 h 9297812"/>
              <a:gd name="connsiteX1705" fmla="*/ 2718827 h 9297812"/>
              <a:gd name="connsiteY1705" fmla="*/ 2718827 h 9297812"/>
              <a:gd name="connsiteX1706" fmla="*/ 2718827 h 9297812"/>
              <a:gd name="connsiteY1706" fmla="*/ 2718827 h 9297812"/>
              <a:gd name="connsiteX1707" fmla="*/ 2718827 h 9297812"/>
              <a:gd name="connsiteY1707" fmla="*/ 2718827 h 9297812"/>
              <a:gd name="connsiteX1708" fmla="*/ 2718827 h 9297812"/>
              <a:gd name="connsiteY1708" fmla="*/ 2718827 h 9297812"/>
              <a:gd name="connsiteX1709" fmla="*/ 2718827 h 9297812"/>
              <a:gd name="connsiteY1709" fmla="*/ 2718827 h 9297812"/>
              <a:gd name="connsiteX1710" fmla="*/ 2718827 h 9297812"/>
              <a:gd name="connsiteY1710" fmla="*/ 2718827 h 9297812"/>
              <a:gd name="connsiteX1711" fmla="*/ 2718827 h 9297812"/>
              <a:gd name="connsiteY1711" fmla="*/ 2718827 h 9297812"/>
              <a:gd name="connsiteX1712" fmla="*/ 2718827 h 9297812"/>
              <a:gd name="connsiteY1712" fmla="*/ 2718827 h 9297812"/>
              <a:gd name="connsiteX1713" fmla="*/ 2718827 h 9297812"/>
              <a:gd name="connsiteY1713" fmla="*/ 2718827 h 9297812"/>
              <a:gd name="connsiteX1714" fmla="*/ 2718827 h 9297812"/>
              <a:gd name="connsiteY1714" fmla="*/ 2718827 h 9297812"/>
              <a:gd name="connsiteX1715" fmla="*/ 2718827 h 9297812"/>
              <a:gd name="connsiteY1715" fmla="*/ 2718827 h 9297812"/>
              <a:gd name="connsiteX1716" fmla="*/ 2718827 h 9297812"/>
              <a:gd name="connsiteY1716" fmla="*/ 2718827 h 9297812"/>
              <a:gd name="connsiteX1717" fmla="*/ 2718827 h 9297812"/>
              <a:gd name="connsiteY1717" fmla="*/ 2718827 h 9297812"/>
              <a:gd name="connsiteX1718" fmla="*/ 2718827 h 9297812"/>
              <a:gd name="connsiteY1718" fmla="*/ 2718827 h 9297812"/>
              <a:gd name="connsiteX1719" fmla="*/ 2718827 h 9297812"/>
              <a:gd name="connsiteY1719" fmla="*/ 2718827 h 9297812"/>
              <a:gd name="connsiteX1720" fmla="*/ 2718827 h 9297812"/>
              <a:gd name="connsiteY1720" fmla="*/ 2718827 h 9297812"/>
              <a:gd name="connsiteX1721" fmla="*/ 2718827 h 9297812"/>
              <a:gd name="connsiteY1721" fmla="*/ 2718827 h 9297812"/>
              <a:gd name="connsiteX1722" fmla="*/ 2718827 h 9297812"/>
              <a:gd name="connsiteY1722" fmla="*/ 2718827 h 9297812"/>
              <a:gd name="connsiteX1723" fmla="*/ 2718827 h 9297812"/>
              <a:gd name="connsiteY1723" fmla="*/ 2718827 h 9297812"/>
              <a:gd name="connsiteX1724" fmla="*/ 2718827 h 9297812"/>
              <a:gd name="connsiteY1724" fmla="*/ 2718827 h 9297812"/>
              <a:gd name="connsiteX1725" fmla="*/ 2718827 h 9297812"/>
              <a:gd name="connsiteY1725" fmla="*/ 2718827 h 9297812"/>
              <a:gd name="connsiteX1726" fmla="*/ 2718827 h 9297812"/>
              <a:gd name="connsiteY1726" fmla="*/ 2718827 h 9297812"/>
              <a:gd name="connsiteX1727" fmla="*/ 2718827 h 9297812"/>
              <a:gd name="connsiteY1727" fmla="*/ 2718827 h 9297812"/>
              <a:gd name="connsiteX1728" fmla="*/ 2718827 h 9297812"/>
              <a:gd name="connsiteY1728" fmla="*/ 2718827 h 9297812"/>
              <a:gd name="connsiteX1729" fmla="*/ 2718827 h 9297812"/>
              <a:gd name="connsiteY1729" fmla="*/ 2718827 h 9297812"/>
              <a:gd name="connsiteX1730" fmla="*/ 2718827 h 9297812"/>
              <a:gd name="connsiteY1730" fmla="*/ 2718827 h 9297812"/>
              <a:gd name="connsiteX1731" fmla="*/ 2718827 h 9297812"/>
              <a:gd name="connsiteY1731" fmla="*/ 2718827 h 9297812"/>
              <a:gd name="connsiteX1732" fmla="*/ 2718827 h 9297812"/>
              <a:gd name="connsiteY1732" fmla="*/ 2718827 h 9297812"/>
              <a:gd name="connsiteX1733" fmla="*/ 2718827 h 9297812"/>
              <a:gd name="connsiteY1733" fmla="*/ 2718827 h 9297812"/>
              <a:gd name="connsiteX1734" fmla="*/ 2718827 h 9297812"/>
              <a:gd name="connsiteY1734" fmla="*/ 2718827 h 9297812"/>
              <a:gd name="connsiteX1735" fmla="*/ 2718827 h 9297812"/>
              <a:gd name="connsiteY1735" fmla="*/ 2718827 h 9297812"/>
              <a:gd name="connsiteX1736" fmla="*/ 2718827 h 9297812"/>
              <a:gd name="connsiteY1736" fmla="*/ 2718827 h 9297812"/>
              <a:gd name="connsiteX1737" fmla="*/ 2718827 h 9297812"/>
              <a:gd name="connsiteY1737" fmla="*/ 2718827 h 9297812"/>
              <a:gd name="connsiteX1738" fmla="*/ 2718827 h 9297812"/>
              <a:gd name="connsiteY1738" fmla="*/ 2718827 h 9297812"/>
              <a:gd name="connsiteX1739" fmla="*/ 2718827 h 9297812"/>
              <a:gd name="connsiteY1739" fmla="*/ 2718827 h 9297812"/>
              <a:gd name="connsiteX1740" fmla="*/ 2718827 h 9297812"/>
              <a:gd name="connsiteY1740" fmla="*/ 2718827 h 9297812"/>
              <a:gd name="connsiteX1741" fmla="*/ 2718827 h 9297812"/>
              <a:gd name="connsiteY1741" fmla="*/ 2718827 h 9297812"/>
              <a:gd name="connsiteX1742" fmla="*/ 2718827 h 9297812"/>
              <a:gd name="connsiteY1742" fmla="*/ 2718827 h 9297812"/>
              <a:gd name="connsiteX1743" fmla="*/ 2718827 h 9297812"/>
              <a:gd name="connsiteY1743" fmla="*/ 2718827 h 9297812"/>
              <a:gd name="connsiteX1744" fmla="*/ 2718827 h 9297812"/>
              <a:gd name="connsiteY1744" fmla="*/ 2718827 h 9297812"/>
              <a:gd name="connsiteX1745" fmla="*/ 2718827 h 9297812"/>
              <a:gd name="connsiteY1745" fmla="*/ 2718827 h 9297812"/>
              <a:gd name="connsiteX1746" fmla="*/ 2718827 h 9297812"/>
              <a:gd name="connsiteY1746" fmla="*/ 2718827 h 9297812"/>
              <a:gd name="connsiteX1747" fmla="*/ 2718827 h 9297812"/>
              <a:gd name="connsiteY1747" fmla="*/ 2718827 h 9297812"/>
              <a:gd name="connsiteX1748" fmla="*/ 2718827 h 9297812"/>
              <a:gd name="connsiteY1748" fmla="*/ 2718827 h 9297812"/>
              <a:gd name="connsiteX1749" fmla="*/ 2718827 h 9297812"/>
              <a:gd name="connsiteY1749" fmla="*/ 2718827 h 9297812"/>
              <a:gd name="connsiteX1750" fmla="*/ 2718827 h 9297812"/>
              <a:gd name="connsiteY1750" fmla="*/ 2718827 h 9297812"/>
              <a:gd name="connsiteX1751" fmla="*/ 2718827 h 9297812"/>
              <a:gd name="connsiteY1751" fmla="*/ 2718827 h 9297812"/>
              <a:gd name="connsiteX1752" fmla="*/ 2718827 h 9297812"/>
              <a:gd name="connsiteY1752" fmla="*/ 2718827 h 9297812"/>
              <a:gd name="connsiteX1753" fmla="*/ 2718827 h 9297812"/>
              <a:gd name="connsiteY1753" fmla="*/ 2718827 h 9297812"/>
              <a:gd name="connsiteX1754" fmla="*/ 2718827 h 9297812"/>
              <a:gd name="connsiteY1754" fmla="*/ 2718827 h 9297812"/>
              <a:gd name="connsiteX1755" fmla="*/ 2718827 h 9297812"/>
              <a:gd name="connsiteY1755" fmla="*/ 2718827 h 9297812"/>
              <a:gd name="connsiteX1756" fmla="*/ 2718827 h 9297812"/>
              <a:gd name="connsiteY1756" fmla="*/ 2718827 h 9297812"/>
              <a:gd name="connsiteX1757" fmla="*/ 2718827 h 9297812"/>
              <a:gd name="connsiteY1757" fmla="*/ 2718827 h 9297812"/>
              <a:gd name="connsiteX1758" fmla="*/ 2718827 h 9297812"/>
              <a:gd name="connsiteY1758" fmla="*/ 2718827 h 9297812"/>
              <a:gd name="connsiteX1759" fmla="*/ 2718827 h 9297812"/>
              <a:gd name="connsiteY1759" fmla="*/ 2718827 h 9297812"/>
              <a:gd name="connsiteX1760" fmla="*/ 2718827 h 9297812"/>
              <a:gd name="connsiteY1760" fmla="*/ 2718827 h 9297812"/>
              <a:gd name="connsiteX1761" fmla="*/ 2718827 h 9297812"/>
              <a:gd name="connsiteY1761" fmla="*/ 2718827 h 9297812"/>
              <a:gd name="connsiteX1762" fmla="*/ 2718827 h 9297812"/>
              <a:gd name="connsiteY1762" fmla="*/ 2718827 h 9297812"/>
              <a:gd name="connsiteX1763" fmla="*/ 2718827 h 9297812"/>
              <a:gd name="connsiteY1763" fmla="*/ 2718827 h 9297812"/>
              <a:gd name="connsiteX1764" fmla="*/ 2718827 h 9297812"/>
              <a:gd name="connsiteY1764" fmla="*/ 2718827 h 9297812"/>
              <a:gd name="connsiteX1765" fmla="*/ 2718827 h 9297812"/>
              <a:gd name="connsiteY1765" fmla="*/ 2718827 h 9297812"/>
              <a:gd name="connsiteX1766" fmla="*/ 2718827 h 9297812"/>
              <a:gd name="connsiteY1766" fmla="*/ 2718827 h 9297812"/>
              <a:gd name="connsiteX1767" fmla="*/ 2718827 h 9297812"/>
              <a:gd name="connsiteY1767" fmla="*/ 2718827 h 9297812"/>
              <a:gd name="connsiteX1768" fmla="*/ 2718827 h 9297812"/>
              <a:gd name="connsiteY1768" fmla="*/ 2718827 h 9297812"/>
              <a:gd name="connsiteX1769" fmla="*/ 2718827 h 9297812"/>
              <a:gd name="connsiteY1769" fmla="*/ 2718827 h 9297812"/>
              <a:gd name="connsiteX1770" fmla="*/ 2718827 h 9297812"/>
              <a:gd name="connsiteY1770" fmla="*/ 2718827 h 9297812"/>
              <a:gd name="connsiteX1771" fmla="*/ 2718827 h 9297812"/>
              <a:gd name="connsiteY1771" fmla="*/ 2718827 h 9297812"/>
              <a:gd name="connsiteX1772" fmla="*/ 2718827 h 9297812"/>
              <a:gd name="connsiteY1772" fmla="*/ 2718827 h 9297812"/>
              <a:gd name="connsiteX1773" fmla="*/ 2718827 h 9297812"/>
              <a:gd name="connsiteY1773" fmla="*/ 2718827 h 9297812"/>
              <a:gd name="connsiteX1774" fmla="*/ 2718827 h 9297812"/>
              <a:gd name="connsiteY1774" fmla="*/ 2718827 h 9297812"/>
              <a:gd name="connsiteX1775" fmla="*/ 2718827 h 9297812"/>
              <a:gd name="connsiteY1775" fmla="*/ 2718827 h 9297812"/>
              <a:gd name="connsiteX1776" fmla="*/ 2718827 h 9297812"/>
              <a:gd name="connsiteY1776" fmla="*/ 2718827 h 9297812"/>
              <a:gd name="connsiteX1777" fmla="*/ 2718827 h 9297812"/>
              <a:gd name="connsiteY1777" fmla="*/ 2718827 h 9297812"/>
              <a:gd name="connsiteX1778" fmla="*/ 2718827 h 9297812"/>
              <a:gd name="connsiteY1778" fmla="*/ 2718827 h 9297812"/>
              <a:gd name="connsiteX1779" fmla="*/ 2718827 h 9297812"/>
              <a:gd name="connsiteY1779" fmla="*/ 2718827 h 9297812"/>
              <a:gd name="connsiteX1780" fmla="*/ 2718827 h 9297812"/>
              <a:gd name="connsiteY1780" fmla="*/ 2718827 h 9297812"/>
              <a:gd name="connsiteX1781" fmla="*/ 2718827 h 9297812"/>
              <a:gd name="connsiteY1781" fmla="*/ 2718827 h 9297812"/>
              <a:gd name="connsiteX1782" fmla="*/ 2718827 h 9297812"/>
              <a:gd name="connsiteY1782" fmla="*/ 2718827 h 9297812"/>
              <a:gd name="connsiteX1783" fmla="*/ 2718827 h 9297812"/>
              <a:gd name="connsiteY1783" fmla="*/ 2718827 h 9297812"/>
              <a:gd name="connsiteX1784" fmla="*/ 2718827 h 9297812"/>
              <a:gd name="connsiteY1784" fmla="*/ 2718827 h 9297812"/>
              <a:gd name="connsiteX1785" fmla="*/ 2718827 h 9297812"/>
              <a:gd name="connsiteY1785" fmla="*/ 2718827 h 9297812"/>
              <a:gd name="connsiteX1786" fmla="*/ 2718827 h 9297812"/>
              <a:gd name="connsiteY1786" fmla="*/ 2718827 h 9297812"/>
              <a:gd name="connsiteX1787" fmla="*/ 2718827 h 9297812"/>
              <a:gd name="connsiteY1787" fmla="*/ 2718827 h 9297812"/>
              <a:gd name="connsiteX1788" fmla="*/ 2718827 h 9297812"/>
              <a:gd name="connsiteY1788" fmla="*/ 2718827 h 9297812"/>
              <a:gd name="connsiteX1789" fmla="*/ 2718827 h 9297812"/>
              <a:gd name="connsiteY1789" fmla="*/ 2718827 h 9297812"/>
              <a:gd name="connsiteX1790" fmla="*/ 2718827 h 9297812"/>
              <a:gd name="connsiteY1790" fmla="*/ 2718827 h 9297812"/>
              <a:gd name="connsiteX1791" fmla="*/ 2718827 h 9297812"/>
              <a:gd name="connsiteY1791" fmla="*/ 2718827 h 9297812"/>
              <a:gd name="connsiteX1792" fmla="*/ 2718827 h 9297812"/>
              <a:gd name="connsiteY1792" fmla="*/ 2718827 h 9297812"/>
              <a:gd name="connsiteX1793" fmla="*/ 2718827 h 9297812"/>
              <a:gd name="connsiteY1793" fmla="*/ 2718827 h 9297812"/>
              <a:gd name="connsiteX1794" fmla="*/ 2718827 h 9297812"/>
              <a:gd name="connsiteY1794" fmla="*/ 2718827 h 9297812"/>
              <a:gd name="connsiteX1795" fmla="*/ 2718827 h 9297812"/>
              <a:gd name="connsiteY1795" fmla="*/ 2718827 h 9297812"/>
              <a:gd name="connsiteX1796" fmla="*/ 2718827 h 9297812"/>
              <a:gd name="connsiteY1796" fmla="*/ 2718827 h 9297812"/>
              <a:gd name="connsiteX1797" fmla="*/ 2718827 h 9297812"/>
              <a:gd name="connsiteY1797" fmla="*/ 2718827 h 9297812"/>
              <a:gd name="connsiteX1798" fmla="*/ 2718827 h 9297812"/>
              <a:gd name="connsiteY1798" fmla="*/ 2718827 h 9297812"/>
              <a:gd name="connsiteX1799" fmla="*/ 2718827 h 9297812"/>
              <a:gd name="connsiteY1799" fmla="*/ 2718827 h 9297812"/>
              <a:gd name="connsiteX1800" fmla="*/ 2718827 h 9297812"/>
              <a:gd name="connsiteY1800" fmla="*/ 2718827 h 9297812"/>
              <a:gd name="connsiteX1801" fmla="*/ 2718827 h 9297812"/>
              <a:gd name="connsiteY1801" fmla="*/ 2718827 h 9297812"/>
              <a:gd name="connsiteX1802" fmla="*/ 2718827 h 9297812"/>
              <a:gd name="connsiteY1802" fmla="*/ 2718827 h 9297812"/>
              <a:gd name="connsiteX1803" fmla="*/ 2718827 h 9297812"/>
              <a:gd name="connsiteY1803" fmla="*/ 2718827 h 9297812"/>
              <a:gd name="connsiteX1804" fmla="*/ 2718827 h 9297812"/>
              <a:gd name="connsiteY1804" fmla="*/ 2718827 h 9297812"/>
              <a:gd name="connsiteX1805" fmla="*/ 2718827 h 9297812"/>
              <a:gd name="connsiteY1805" fmla="*/ 2718827 h 9297812"/>
              <a:gd name="connsiteX1806" fmla="*/ 2718827 h 9297812"/>
              <a:gd name="connsiteY1806" fmla="*/ 2718827 h 9297812"/>
              <a:gd name="connsiteX1807" fmla="*/ 2718827 h 9297812"/>
              <a:gd name="connsiteY1807" fmla="*/ 2718827 h 9297812"/>
              <a:gd name="connsiteX1808" fmla="*/ 2718827 h 9297812"/>
              <a:gd name="connsiteY1808" fmla="*/ 2718827 h 9297812"/>
              <a:gd name="connsiteX1809" fmla="*/ 2718827 h 9297812"/>
              <a:gd name="connsiteY1809" fmla="*/ 2718827 h 9297812"/>
              <a:gd name="connsiteX1810" fmla="*/ 2718827 h 9297812"/>
              <a:gd name="connsiteY1810" fmla="*/ 2718827 h 9297812"/>
              <a:gd name="connsiteX1811" fmla="*/ 2718827 h 9297812"/>
              <a:gd name="connsiteY1811" fmla="*/ 2718827 h 9297812"/>
              <a:gd name="connsiteX1812" fmla="*/ 2718827 h 9297812"/>
              <a:gd name="connsiteY1812" fmla="*/ 2718827 h 9297812"/>
              <a:gd name="connsiteX1813" fmla="*/ 2718827 h 9297812"/>
              <a:gd name="connsiteY1813" fmla="*/ 2718827 h 9297812"/>
              <a:gd name="connsiteX1814" fmla="*/ 2718827 h 9297812"/>
              <a:gd name="connsiteY1814" fmla="*/ 2718827 h 9297812"/>
              <a:gd name="connsiteX1815" fmla="*/ 2718827 h 9297812"/>
              <a:gd name="connsiteY1815" fmla="*/ 2718827 h 9297812"/>
              <a:gd name="connsiteX1816" fmla="*/ 2718827 h 9297812"/>
              <a:gd name="connsiteY1816" fmla="*/ 2718827 h 9297812"/>
              <a:gd name="connsiteX1817" fmla="*/ 2718827 h 9297812"/>
              <a:gd name="connsiteY1817" fmla="*/ 2718827 h 9297812"/>
              <a:gd name="connsiteX1818" fmla="*/ 2718827 h 9297812"/>
              <a:gd name="connsiteY1818" fmla="*/ 2718827 h 9297812"/>
              <a:gd name="connsiteX1819" fmla="*/ 2718827 h 9297812"/>
              <a:gd name="connsiteY1819" fmla="*/ 2718827 h 9297812"/>
              <a:gd name="connsiteX1820" fmla="*/ 2718827 h 9297812"/>
              <a:gd name="connsiteY1820" fmla="*/ 2718827 h 9297812"/>
              <a:gd name="connsiteX1821" fmla="*/ 2718827 h 9297812"/>
              <a:gd name="connsiteY1821" fmla="*/ 2718827 h 9297812"/>
              <a:gd name="connsiteX1822" fmla="*/ 2718827 h 9297812"/>
              <a:gd name="connsiteY1822" fmla="*/ 2718827 h 9297812"/>
              <a:gd name="connsiteX1823" fmla="*/ 2718827 h 9297812"/>
              <a:gd name="connsiteY1823" fmla="*/ 2718827 h 9297812"/>
              <a:gd name="connsiteX1824" fmla="*/ 2718827 h 9297812"/>
              <a:gd name="connsiteY1824" fmla="*/ 2718827 h 9297812"/>
              <a:gd name="connsiteX1825" fmla="*/ 2718827 h 9297812"/>
              <a:gd name="connsiteY1825" fmla="*/ 2718827 h 9297812"/>
              <a:gd name="connsiteX1826" fmla="*/ 2718827 h 9297812"/>
              <a:gd name="connsiteY1826" fmla="*/ 2718827 h 9297812"/>
              <a:gd name="connsiteX1827" fmla="*/ 2718827 h 9297812"/>
              <a:gd name="connsiteY1827" fmla="*/ 2718827 h 9297812"/>
              <a:gd name="connsiteX1828" fmla="*/ 2718827 h 9297812"/>
              <a:gd name="connsiteY1828" fmla="*/ 2718827 h 9297812"/>
              <a:gd name="connsiteX1829" fmla="*/ 2718827 h 9297812"/>
              <a:gd name="connsiteY1829" fmla="*/ 2718827 h 9297812"/>
              <a:gd name="connsiteX1830" fmla="*/ 2718827 h 9297812"/>
              <a:gd name="connsiteY1830" fmla="*/ 2718827 h 9297812"/>
              <a:gd name="connsiteX1831" fmla="*/ 2718827 h 9297812"/>
              <a:gd name="connsiteY1831" fmla="*/ 2718827 h 9297812"/>
              <a:gd name="connsiteX1832" fmla="*/ 2718827 h 9297812"/>
              <a:gd name="connsiteY1832" fmla="*/ 2718827 h 9297812"/>
              <a:gd name="connsiteX1833" fmla="*/ 2718827 h 9297812"/>
              <a:gd name="connsiteY1833" fmla="*/ 2718827 h 9297812"/>
              <a:gd name="connsiteX1834" fmla="*/ 2718827 h 9297812"/>
              <a:gd name="connsiteY1834" fmla="*/ 2718827 h 9297812"/>
              <a:gd name="connsiteX1835" fmla="*/ 2718827 h 9297812"/>
              <a:gd name="connsiteY1835" fmla="*/ 2718827 h 9297812"/>
              <a:gd name="connsiteX1836" fmla="*/ 2718827 h 9297812"/>
              <a:gd name="connsiteY1836" fmla="*/ 2718827 h 9297812"/>
              <a:gd name="connsiteX1837" fmla="*/ 2718827 h 9297812"/>
              <a:gd name="connsiteY1837" fmla="*/ 2718827 h 9297812"/>
              <a:gd name="connsiteX1838" fmla="*/ 2718827 h 9297812"/>
              <a:gd name="connsiteY1838" fmla="*/ 2718827 h 9297812"/>
              <a:gd name="connsiteX1839" fmla="*/ 2718827 h 9297812"/>
              <a:gd name="connsiteY1839" fmla="*/ 2718827 h 9297812"/>
              <a:gd name="connsiteX1840" fmla="*/ 2718827 h 9297812"/>
              <a:gd name="connsiteY1840" fmla="*/ 2718827 h 9297812"/>
              <a:gd name="connsiteX1841" fmla="*/ 2718827 h 9297812"/>
              <a:gd name="connsiteY1841" fmla="*/ 2718827 h 9297812"/>
              <a:gd name="connsiteX1842" fmla="*/ 2718827 h 9297812"/>
              <a:gd name="connsiteY1842" fmla="*/ 2718827 h 9297812"/>
              <a:gd name="connsiteX1843" fmla="*/ 2718827 h 9297812"/>
              <a:gd name="connsiteY1843" fmla="*/ 2718827 h 9297812"/>
              <a:gd name="connsiteX1844" fmla="*/ 2718827 h 9297812"/>
              <a:gd name="connsiteY1844" fmla="*/ 2718827 h 9297812"/>
              <a:gd name="connsiteX1845" fmla="*/ 2718827 h 9297812"/>
              <a:gd name="connsiteY1845" fmla="*/ 2718827 h 9297812"/>
              <a:gd name="connsiteX1846" fmla="*/ 2718827 h 9297812"/>
              <a:gd name="connsiteY1846" fmla="*/ 2718827 h 9297812"/>
              <a:gd name="connsiteX1847" fmla="*/ 2718827 h 9297812"/>
              <a:gd name="connsiteY1847" fmla="*/ 2718827 h 9297812"/>
              <a:gd name="connsiteX1848" fmla="*/ 2718827 h 9297812"/>
              <a:gd name="connsiteY1848" fmla="*/ 2718827 h 9297812"/>
              <a:gd name="connsiteX1849" fmla="*/ 2718827 h 9297812"/>
              <a:gd name="connsiteY1849" fmla="*/ 2718827 h 9297812"/>
              <a:gd name="connsiteX1850" fmla="*/ 2718827 h 9297812"/>
              <a:gd name="connsiteY1850" fmla="*/ 2718827 h 9297812"/>
              <a:gd name="connsiteX1851" fmla="*/ 2718827 h 9297812"/>
              <a:gd name="connsiteY1851" fmla="*/ 2718827 h 9297812"/>
              <a:gd name="connsiteX1852" fmla="*/ 2718827 h 9297812"/>
              <a:gd name="connsiteY1852" fmla="*/ 2718827 h 9297812"/>
              <a:gd name="connsiteX1853" fmla="*/ 2718827 h 9297812"/>
              <a:gd name="connsiteY1853" fmla="*/ 2718827 h 9297812"/>
              <a:gd name="connsiteX1854" fmla="*/ 2718827 h 9297812"/>
              <a:gd name="connsiteY1854" fmla="*/ 2718827 h 9297812"/>
              <a:gd name="connsiteX1855" fmla="*/ 2718827 h 9297812"/>
              <a:gd name="connsiteY1855" fmla="*/ 2718827 h 9297812"/>
              <a:gd name="connsiteX1856" fmla="*/ 2718827 h 9297812"/>
              <a:gd name="connsiteY1856" fmla="*/ 2718827 h 9297812"/>
              <a:gd name="connsiteX1857" fmla="*/ 2718827 h 9297812"/>
              <a:gd name="connsiteY1857" fmla="*/ 2718827 h 9297812"/>
              <a:gd name="connsiteX1858" fmla="*/ 2718827 h 9297812"/>
              <a:gd name="connsiteY1858" fmla="*/ 2718827 h 9297812"/>
              <a:gd name="connsiteX1859" fmla="*/ 2718827 h 9297812"/>
              <a:gd name="connsiteY1859" fmla="*/ 2718827 h 9297812"/>
              <a:gd name="connsiteX1860" fmla="*/ 2718827 h 9297812"/>
              <a:gd name="connsiteY1860" fmla="*/ 2718827 h 9297812"/>
              <a:gd name="connsiteX1861" fmla="*/ 2718827 h 9297812"/>
              <a:gd name="connsiteY1861" fmla="*/ 2718827 h 9297812"/>
              <a:gd name="connsiteX1862" fmla="*/ 2718827 h 9297812"/>
              <a:gd name="connsiteY1862" fmla="*/ 2718827 h 9297812"/>
              <a:gd name="connsiteX1863" fmla="*/ 2718827 h 9297812"/>
              <a:gd name="connsiteY1863" fmla="*/ 2718827 h 9297812"/>
              <a:gd name="connsiteX1864" fmla="*/ 2718827 h 9297812"/>
              <a:gd name="connsiteY1864" fmla="*/ 2718827 h 9297812"/>
              <a:gd name="connsiteX1865" fmla="*/ 2718827 h 9297812"/>
              <a:gd name="connsiteY1865" fmla="*/ 2718827 h 9297812"/>
              <a:gd name="connsiteX1866" fmla="*/ 2718827 h 9297812"/>
              <a:gd name="connsiteY1866" fmla="*/ 2718827 h 9297812"/>
              <a:gd name="connsiteX1867" fmla="*/ 2718827 h 9297812"/>
              <a:gd name="connsiteY1867" fmla="*/ 2718827 h 9297812"/>
              <a:gd name="connsiteX1868" fmla="*/ 2718827 h 9297812"/>
              <a:gd name="connsiteY1868" fmla="*/ 2718827 h 9297812"/>
              <a:gd name="connsiteX1869" fmla="*/ 2718827 h 9297812"/>
              <a:gd name="connsiteY1869" fmla="*/ 2718827 h 9297812"/>
              <a:gd name="connsiteX1870" fmla="*/ 2718827 h 9297812"/>
              <a:gd name="connsiteY1870" fmla="*/ 2718827 h 9297812"/>
              <a:gd name="connsiteX1871" fmla="*/ 2718827 h 9297812"/>
              <a:gd name="connsiteY1871" fmla="*/ 2718827 h 9297812"/>
              <a:gd name="connsiteX1872" fmla="*/ 2718827 h 9297812"/>
              <a:gd name="connsiteY1872" fmla="*/ 2718827 h 9297812"/>
              <a:gd name="connsiteX1873" fmla="*/ 2718827 h 9297812"/>
              <a:gd name="connsiteY1873" fmla="*/ 2718827 h 9297812"/>
              <a:gd name="connsiteX1874" fmla="*/ 2718827 h 9297812"/>
              <a:gd name="connsiteY1874" fmla="*/ 2718827 h 9297812"/>
              <a:gd name="connsiteX1875" fmla="*/ 2718827 h 9297812"/>
              <a:gd name="connsiteY1875" fmla="*/ 2718827 h 9297812"/>
              <a:gd name="connsiteX1876" fmla="*/ 2718827 h 9297812"/>
              <a:gd name="connsiteY1876" fmla="*/ 2718827 h 9297812"/>
              <a:gd name="connsiteX1877" fmla="*/ 2718827 h 9297812"/>
              <a:gd name="connsiteY1877" fmla="*/ 2718827 h 9297812"/>
              <a:gd name="connsiteX1878" fmla="*/ 2718827 h 9297812"/>
              <a:gd name="connsiteY1878" fmla="*/ 2718827 h 9297812"/>
              <a:gd name="connsiteX1879" fmla="*/ 2718827 h 9297812"/>
              <a:gd name="connsiteY1879" fmla="*/ 2718827 h 9297812"/>
              <a:gd name="connsiteX1880" fmla="*/ 2718827 h 9297812"/>
              <a:gd name="connsiteY1880" fmla="*/ 2718827 h 9297812"/>
              <a:gd name="connsiteX1881" fmla="*/ 2718827 h 9297812"/>
              <a:gd name="connsiteY1881" fmla="*/ 2718827 h 9297812"/>
              <a:gd name="connsiteX1882" fmla="*/ 2718827 h 9297812"/>
              <a:gd name="connsiteY1882" fmla="*/ 2718827 h 9297812"/>
              <a:gd name="connsiteX1883" fmla="*/ 2718827 h 9297812"/>
              <a:gd name="connsiteY1883" fmla="*/ 2718827 h 9297812"/>
              <a:gd name="connsiteX1884" fmla="*/ 2718827 h 9297812"/>
              <a:gd name="connsiteY1884" fmla="*/ 2718827 h 9297812"/>
              <a:gd name="connsiteX1885" fmla="*/ 2718827 h 9297812"/>
              <a:gd name="connsiteY1885" fmla="*/ 2718827 h 9297812"/>
              <a:gd name="connsiteX1886" fmla="*/ 2718827 h 9297812"/>
              <a:gd name="connsiteY1886" fmla="*/ 2718827 h 9297812"/>
              <a:gd name="connsiteX1887" fmla="*/ 2718827 h 9297812"/>
              <a:gd name="connsiteY1887" fmla="*/ 2718827 h 9297812"/>
              <a:gd name="connsiteX1888" fmla="*/ 2718827 h 9297812"/>
              <a:gd name="connsiteY1888" fmla="*/ 2718827 h 9297812"/>
              <a:gd name="connsiteX1889" fmla="*/ 2718827 h 9297812"/>
              <a:gd name="connsiteY1889" fmla="*/ 2718827 h 9297812"/>
              <a:gd name="connsiteX1890" fmla="*/ 2718827 h 9297812"/>
              <a:gd name="connsiteY1890" fmla="*/ 2718827 h 9297812"/>
              <a:gd name="connsiteX1891" fmla="*/ 2718827 h 9297812"/>
              <a:gd name="connsiteY1891" fmla="*/ 2718827 h 9297812"/>
              <a:gd name="connsiteX1892" fmla="*/ 2718827 h 9297812"/>
              <a:gd name="connsiteY1892" fmla="*/ 2718827 h 9297812"/>
              <a:gd name="connsiteX1893" fmla="*/ 2718827 h 9297812"/>
              <a:gd name="connsiteY1893" fmla="*/ 2718827 h 9297812"/>
              <a:gd name="connsiteX1894" fmla="*/ 2718827 h 9297812"/>
              <a:gd name="connsiteY1894" fmla="*/ 2718827 h 9297812"/>
              <a:gd name="connsiteX1895" fmla="*/ 2718827 h 9297812"/>
              <a:gd name="connsiteY1895" fmla="*/ 2718827 h 9297812"/>
              <a:gd name="connsiteX1896" fmla="*/ 2718827 h 9297812"/>
              <a:gd name="connsiteY1896" fmla="*/ 2718827 h 9297812"/>
              <a:gd name="connsiteX1897" fmla="*/ 2718827 h 9297812"/>
              <a:gd name="connsiteY1897" fmla="*/ 2718827 h 9297812"/>
              <a:gd name="connsiteX1898" fmla="*/ 2718827 h 9297812"/>
              <a:gd name="connsiteY1898" fmla="*/ 2718827 h 9297812"/>
              <a:gd name="connsiteX1899" fmla="*/ 2718827 h 9297812"/>
              <a:gd name="connsiteY1899" fmla="*/ 2718827 h 9297812"/>
              <a:gd name="connsiteX1900" fmla="*/ 2718827 h 9297812"/>
              <a:gd name="connsiteY1900" fmla="*/ 2718827 h 9297812"/>
              <a:gd name="connsiteX1901" fmla="*/ 2718827 h 9297812"/>
              <a:gd name="connsiteY1901" fmla="*/ 2718827 h 9297812"/>
              <a:gd name="connsiteX1902" fmla="*/ 2718827 h 9297812"/>
              <a:gd name="connsiteY1902" fmla="*/ 2718827 h 9297812"/>
              <a:gd name="connsiteX1903" fmla="*/ 2718827 h 9297812"/>
              <a:gd name="connsiteY1903" fmla="*/ 2718827 h 9297812"/>
              <a:gd name="connsiteX1904" fmla="*/ 2718827 h 9297812"/>
              <a:gd name="connsiteY1904" fmla="*/ 2718827 h 9297812"/>
              <a:gd name="connsiteX1905" fmla="*/ 2718827 h 9297812"/>
              <a:gd name="connsiteY1905" fmla="*/ 2718827 h 9297812"/>
              <a:gd name="connsiteX1906" fmla="*/ 2718827 h 9297812"/>
              <a:gd name="connsiteY1906" fmla="*/ 2718827 h 9297812"/>
              <a:gd name="connsiteX1907" fmla="*/ 2718827 h 9297812"/>
              <a:gd name="connsiteY1907" fmla="*/ 2718827 h 9297812"/>
              <a:gd name="connsiteX1908" fmla="*/ 2718827 h 9297812"/>
              <a:gd name="connsiteY1908" fmla="*/ 2718827 h 9297812"/>
              <a:gd name="connsiteX1909" fmla="*/ 2718827 h 9297812"/>
              <a:gd name="connsiteY1909" fmla="*/ 2718827 h 9297812"/>
              <a:gd name="connsiteX1910" fmla="*/ 2718827 h 9297812"/>
              <a:gd name="connsiteY1910" fmla="*/ 2718827 h 9297812"/>
              <a:gd name="connsiteX1911" fmla="*/ 2718827 h 9297812"/>
              <a:gd name="connsiteY1911" fmla="*/ 2718827 h 9297812"/>
              <a:gd name="connsiteX1912" fmla="*/ 2718827 h 9297812"/>
              <a:gd name="connsiteY1912" fmla="*/ 2718827 h 9297812"/>
              <a:gd name="connsiteX1913" fmla="*/ 2718827 h 9297812"/>
              <a:gd name="connsiteY1913" fmla="*/ 2718827 h 9297812"/>
              <a:gd name="connsiteX1914" fmla="*/ 2718827 h 9297812"/>
              <a:gd name="connsiteY1914" fmla="*/ 2718827 h 9297812"/>
              <a:gd name="connsiteX1915" fmla="*/ 2718827 h 9297812"/>
              <a:gd name="connsiteY1915" fmla="*/ 2718827 h 9297812"/>
              <a:gd name="connsiteX1916" fmla="*/ 2718827 h 9297812"/>
              <a:gd name="connsiteY1916" fmla="*/ 2718827 h 9297812"/>
              <a:gd name="connsiteX1917" fmla="*/ 2718827 h 9297812"/>
              <a:gd name="connsiteY1917" fmla="*/ 2718827 h 9297812"/>
              <a:gd name="connsiteX1918" fmla="*/ 2718827 h 9297812"/>
              <a:gd name="connsiteY1918" fmla="*/ 2718827 h 9297812"/>
              <a:gd name="connsiteX1919" fmla="*/ 2718827 h 9297812"/>
              <a:gd name="connsiteY1919" fmla="*/ 2718827 h 9297812"/>
              <a:gd name="connsiteX1920" fmla="*/ 2718827 h 9297812"/>
              <a:gd name="connsiteY1920" fmla="*/ 2718827 h 9297812"/>
              <a:gd name="connsiteX1921" fmla="*/ 2718827 h 9297812"/>
              <a:gd name="connsiteY1921" fmla="*/ 2718827 h 9297812"/>
              <a:gd name="connsiteX1922" fmla="*/ 2718827 h 9297812"/>
              <a:gd name="connsiteY1922" fmla="*/ 2718827 h 9297812"/>
              <a:gd name="connsiteX1923" fmla="*/ 2718827 h 9297812"/>
              <a:gd name="connsiteY1923" fmla="*/ 2718827 h 9297812"/>
              <a:gd name="connsiteX1924" fmla="*/ 2718827 h 9297812"/>
              <a:gd name="connsiteY1924" fmla="*/ 2718827 h 9297812"/>
              <a:gd name="connsiteX1925" fmla="*/ 2718827 h 9297812"/>
              <a:gd name="connsiteY1925" fmla="*/ 2718827 h 9297812"/>
              <a:gd name="connsiteX1926" fmla="*/ 2718827 h 9297812"/>
              <a:gd name="connsiteY1926" fmla="*/ 2718827 h 9297812"/>
              <a:gd name="connsiteX1927" fmla="*/ 2718827 h 9297812"/>
              <a:gd name="connsiteY1927" fmla="*/ 2718827 h 9297812"/>
              <a:gd name="connsiteX1928" fmla="*/ 2718827 h 9297812"/>
              <a:gd name="connsiteY1928" fmla="*/ 2718827 h 9297812"/>
              <a:gd name="connsiteX1929" fmla="*/ 2718827 h 9297812"/>
              <a:gd name="connsiteY1929" fmla="*/ 2718827 h 9297812"/>
              <a:gd name="connsiteX1930" fmla="*/ 2718827 h 9297812"/>
              <a:gd name="connsiteY1930" fmla="*/ 2718827 h 9297812"/>
              <a:gd name="connsiteX1931" fmla="*/ 2718827 h 9297812"/>
              <a:gd name="connsiteY1931" fmla="*/ 2718827 h 9297812"/>
              <a:gd name="connsiteX1932" fmla="*/ 2718827 h 9297812"/>
              <a:gd name="connsiteY1932" fmla="*/ 2718827 h 9297812"/>
              <a:gd name="connsiteX1933" fmla="*/ 2718827 h 9297812"/>
              <a:gd name="connsiteY1933" fmla="*/ 2718827 h 9297812"/>
              <a:gd name="connsiteX1934" fmla="*/ 2718827 h 9297812"/>
              <a:gd name="connsiteY1934" fmla="*/ 2718827 h 9297812"/>
              <a:gd name="connsiteX1935" fmla="*/ 2718827 h 9297812"/>
              <a:gd name="connsiteY1935" fmla="*/ 2718827 h 9297812"/>
              <a:gd name="connsiteX1936" fmla="*/ 2718827 h 9297812"/>
              <a:gd name="connsiteY1936" fmla="*/ 2718827 h 9297812"/>
              <a:gd name="connsiteX1937" fmla="*/ 2718827 h 9297812"/>
              <a:gd name="connsiteY1937" fmla="*/ 2718827 h 9297812"/>
              <a:gd name="connsiteX1938" fmla="*/ 2718827 h 9297812"/>
              <a:gd name="connsiteY1938" fmla="*/ 2718827 h 9297812"/>
              <a:gd name="connsiteX1939" fmla="*/ 2718827 h 9297812"/>
              <a:gd name="connsiteY1939" fmla="*/ 2718827 h 9297812"/>
              <a:gd name="connsiteX1940" fmla="*/ 2718827 h 9297812"/>
              <a:gd name="connsiteY1940" fmla="*/ 2718827 h 9297812"/>
              <a:gd name="connsiteX1941" fmla="*/ 2718827 h 9297812"/>
              <a:gd name="connsiteY1941" fmla="*/ 2718827 h 9297812"/>
              <a:gd name="connsiteX1942" fmla="*/ 2718827 h 9297812"/>
              <a:gd name="connsiteY1942" fmla="*/ 2718827 h 9297812"/>
              <a:gd name="connsiteX1943" fmla="*/ 2718827 h 9297812"/>
              <a:gd name="connsiteY1943" fmla="*/ 2718827 h 9297812"/>
              <a:gd name="connsiteX1944" fmla="*/ 2718827 h 9297812"/>
              <a:gd name="connsiteY1944" fmla="*/ 2718827 h 9297812"/>
              <a:gd name="connsiteX1945" fmla="*/ 2718827 h 9297812"/>
              <a:gd name="connsiteY1945" fmla="*/ 2718827 h 9297812"/>
              <a:gd name="connsiteX1946" fmla="*/ 2718827 h 9297812"/>
              <a:gd name="connsiteY1946" fmla="*/ 2718827 h 9297812"/>
              <a:gd name="connsiteX1947" fmla="*/ 2718827 h 9297812"/>
              <a:gd name="connsiteY1947" fmla="*/ 2718827 h 9297812"/>
              <a:gd name="connsiteX1948" fmla="*/ 2718827 h 9297812"/>
              <a:gd name="connsiteY1948" fmla="*/ 2718827 h 9297812"/>
              <a:gd name="connsiteX1949" fmla="*/ 2718827 h 9297812"/>
              <a:gd name="connsiteY1949" fmla="*/ 2718827 h 9297812"/>
              <a:gd name="connsiteX1950" fmla="*/ 2718827 h 9297812"/>
              <a:gd name="connsiteY1950" fmla="*/ 2718827 h 9297812"/>
              <a:gd name="connsiteX1951" fmla="*/ 2718827 h 9297812"/>
              <a:gd name="connsiteY1951" fmla="*/ 2718827 h 9297812"/>
              <a:gd name="connsiteX1952" fmla="*/ 2718827 h 9297812"/>
              <a:gd name="connsiteY1952" fmla="*/ 2718827 h 9297812"/>
              <a:gd name="connsiteX1953" fmla="*/ 2718827 h 9297812"/>
              <a:gd name="connsiteY1953" fmla="*/ 2718827 h 9297812"/>
              <a:gd name="connsiteX1954" fmla="*/ 2718827 h 9297812"/>
              <a:gd name="connsiteY1954" fmla="*/ 2718827 h 9297812"/>
              <a:gd name="connsiteX1955" fmla="*/ 2718827 h 9297812"/>
              <a:gd name="connsiteY1955" fmla="*/ 2718827 h 9297812"/>
              <a:gd name="connsiteX1956" fmla="*/ 2718827 h 9297812"/>
              <a:gd name="connsiteY1956" fmla="*/ 2718827 h 9297812"/>
              <a:gd name="connsiteX1957" fmla="*/ 2718827 h 9297812"/>
              <a:gd name="connsiteY1957" fmla="*/ 2718827 h 9297812"/>
              <a:gd name="connsiteX1958" fmla="*/ 2718827 h 9297812"/>
              <a:gd name="connsiteY1958" fmla="*/ 2718827 h 9297812"/>
              <a:gd name="connsiteX1959" fmla="*/ 2718827 h 9297812"/>
              <a:gd name="connsiteY1959" fmla="*/ 2718827 h 9297812"/>
              <a:gd name="connsiteX1960" fmla="*/ 2718827 h 9297812"/>
              <a:gd name="connsiteY1960" fmla="*/ 2718827 h 9297812"/>
              <a:gd name="connsiteX1961" fmla="*/ 2718827 h 9297812"/>
              <a:gd name="connsiteY1961" fmla="*/ 2718827 h 9297812"/>
              <a:gd name="connsiteX1962" fmla="*/ 2718827 h 9297812"/>
              <a:gd name="connsiteY1962" fmla="*/ 2718827 h 9297812"/>
              <a:gd name="connsiteX1963" fmla="*/ 2718827 h 9297812"/>
              <a:gd name="connsiteY1963" fmla="*/ 2718827 h 9297812"/>
              <a:gd name="connsiteX1964" fmla="*/ 2718827 h 9297812"/>
              <a:gd name="connsiteY1964" fmla="*/ 2718827 h 9297812"/>
              <a:gd name="connsiteX1965" fmla="*/ 2718827 h 9297812"/>
              <a:gd name="connsiteY1965" fmla="*/ 2718827 h 9297812"/>
              <a:gd name="connsiteX1966" fmla="*/ 2718827 h 9297812"/>
              <a:gd name="connsiteY1966" fmla="*/ 2718827 h 9297812"/>
              <a:gd name="connsiteX1967" fmla="*/ 2718827 h 9297812"/>
              <a:gd name="connsiteY1967" fmla="*/ 2718827 h 9297812"/>
              <a:gd name="connsiteX1968" fmla="*/ 2718827 h 9297812"/>
              <a:gd name="connsiteY1968" fmla="*/ 2718827 h 9297812"/>
              <a:gd name="connsiteX1969" fmla="*/ 2718827 h 9297812"/>
              <a:gd name="connsiteY1969" fmla="*/ 2718827 h 9297812"/>
              <a:gd name="connsiteX1970" fmla="*/ 2718827 h 9297812"/>
              <a:gd name="connsiteY1970" fmla="*/ 2718827 h 9297812"/>
              <a:gd name="connsiteX1971" fmla="*/ 2718827 h 9297812"/>
              <a:gd name="connsiteY1971" fmla="*/ 2718827 h 9297812"/>
              <a:gd name="connsiteX1972" fmla="*/ 2718827 h 9297812"/>
              <a:gd name="connsiteY1972" fmla="*/ 2718827 h 9297812"/>
              <a:gd name="connsiteX1973" fmla="*/ 2718827 h 9297812"/>
              <a:gd name="connsiteY1973" fmla="*/ 2718827 h 9297812"/>
              <a:gd name="connsiteX1974" fmla="*/ 2718827 h 9297812"/>
              <a:gd name="connsiteY1974" fmla="*/ 2718827 h 9297812"/>
              <a:gd name="connsiteX1975" fmla="*/ 2718827 h 9297812"/>
              <a:gd name="connsiteY1975" fmla="*/ 2718827 h 9297812"/>
              <a:gd name="connsiteX1976" fmla="*/ 2718827 h 9297812"/>
              <a:gd name="connsiteY1976" fmla="*/ 2718827 h 9297812"/>
              <a:gd name="connsiteX1977" fmla="*/ 2718827 h 9297812"/>
              <a:gd name="connsiteY1977" fmla="*/ 2718827 h 9297812"/>
              <a:gd name="connsiteX1978" fmla="*/ 2718827 h 9297812"/>
              <a:gd name="connsiteY1978" fmla="*/ 2718827 h 9297812"/>
              <a:gd name="connsiteX1979" fmla="*/ 2718827 h 9297812"/>
              <a:gd name="connsiteY1979" fmla="*/ 2718827 h 9297812"/>
              <a:gd name="connsiteX1980" fmla="*/ 2718827 h 9297812"/>
              <a:gd name="connsiteY1980" fmla="*/ 2718827 h 9297812"/>
              <a:gd name="connsiteX1981" fmla="*/ 2718827 h 9297812"/>
              <a:gd name="connsiteY1981" fmla="*/ 2718827 h 9297812"/>
              <a:gd name="connsiteX1982" fmla="*/ 2718827 h 9297812"/>
              <a:gd name="connsiteY1982" fmla="*/ 2718827 h 9297812"/>
              <a:gd name="connsiteX1983" fmla="*/ 2718827 h 9297812"/>
              <a:gd name="connsiteY1983" fmla="*/ 2718827 h 9297812"/>
              <a:gd name="connsiteX1984" fmla="*/ 2718827 h 9297812"/>
              <a:gd name="connsiteY1984" fmla="*/ 2718827 h 9297812"/>
              <a:gd name="connsiteX1985" fmla="*/ 2718827 h 9297812"/>
              <a:gd name="connsiteY1985" fmla="*/ 2718827 h 9297812"/>
              <a:gd name="connsiteX1986" fmla="*/ 2718827 h 9297812"/>
              <a:gd name="connsiteY1986" fmla="*/ 2718827 h 9297812"/>
              <a:gd name="connsiteX1987" fmla="*/ 2718827 h 9297812"/>
              <a:gd name="connsiteY1987" fmla="*/ 2718827 h 9297812"/>
              <a:gd name="connsiteX1988" fmla="*/ 2718827 h 9297812"/>
              <a:gd name="connsiteY1988" fmla="*/ 2718827 h 9297812"/>
              <a:gd name="connsiteX1989" fmla="*/ 2718827 h 9297812"/>
              <a:gd name="connsiteY1989" fmla="*/ 2718827 h 9297812"/>
              <a:gd name="connsiteX1990" fmla="*/ 2718827 h 9297812"/>
              <a:gd name="connsiteY1990" fmla="*/ 2718827 h 9297812"/>
              <a:gd name="connsiteX1991" fmla="*/ 2718827 h 9297812"/>
              <a:gd name="connsiteY1991" fmla="*/ 2718827 h 9297812"/>
              <a:gd name="connsiteX1992" fmla="*/ 2718827 h 9297812"/>
              <a:gd name="connsiteY1992" fmla="*/ 2718827 h 9297812"/>
              <a:gd name="connsiteX1993" fmla="*/ 2718827 h 9297812"/>
              <a:gd name="connsiteY1993" fmla="*/ 2718827 h 9297812"/>
              <a:gd name="connsiteX1994" fmla="*/ 2718827 h 9297812"/>
              <a:gd name="connsiteY1994" fmla="*/ 2718827 h 9297812"/>
              <a:gd name="connsiteX1995" fmla="*/ 2718827 h 9297812"/>
              <a:gd name="connsiteY1995" fmla="*/ 2718827 h 9297812"/>
              <a:gd name="connsiteX1996" fmla="*/ 2718827 h 9297812"/>
              <a:gd name="connsiteY1996" fmla="*/ 2718827 h 9297812"/>
              <a:gd name="connsiteX1997" fmla="*/ 2718827 h 9297812"/>
              <a:gd name="connsiteY1997" fmla="*/ 2718827 h 9297812"/>
              <a:gd name="connsiteX1998" fmla="*/ 2718827 h 9297812"/>
              <a:gd name="connsiteY1998" fmla="*/ 2718827 h 9297812"/>
              <a:gd name="connsiteX1999" fmla="*/ 2718827 h 9297812"/>
              <a:gd name="connsiteY1999" fmla="*/ 2718827 h 9297812"/>
              <a:gd name="connsiteX2000" fmla="*/ 2718827 h 9297812"/>
              <a:gd name="connsiteY2000" fmla="*/ 2718827 h 9297812"/>
              <a:gd name="connsiteX2001" fmla="*/ 2718827 h 9297812"/>
              <a:gd name="connsiteY2001" fmla="*/ 2718827 h 9297812"/>
              <a:gd name="connsiteX2002" fmla="*/ 2718827 h 9297812"/>
              <a:gd name="connsiteY2002" fmla="*/ 2718827 h 9297812"/>
              <a:gd name="connsiteX2003" fmla="*/ 2718827 h 9297812"/>
              <a:gd name="connsiteY2003" fmla="*/ 2718827 h 9297812"/>
              <a:gd name="connsiteX2004" fmla="*/ 2718827 h 9297812"/>
              <a:gd name="connsiteY2004" fmla="*/ 2718827 h 9297812"/>
              <a:gd name="connsiteX2005" fmla="*/ 2718827 h 9297812"/>
              <a:gd name="connsiteY2005" fmla="*/ 2718827 h 9297812"/>
              <a:gd name="connsiteX2006" fmla="*/ 2718827 h 9297812"/>
              <a:gd name="connsiteY2006" fmla="*/ 2718827 h 9297812"/>
              <a:gd name="connsiteX2007" fmla="*/ 2718827 h 9297812"/>
              <a:gd name="connsiteY2007" fmla="*/ 2718827 h 9297812"/>
              <a:gd name="connsiteX2008" fmla="*/ 2718827 h 9297812"/>
              <a:gd name="connsiteY2008" fmla="*/ 2718827 h 9297812"/>
              <a:gd name="connsiteX2009" fmla="*/ 2718827 h 9297812"/>
              <a:gd name="connsiteY2009" fmla="*/ 2718827 h 9297812"/>
              <a:gd name="connsiteX2010" fmla="*/ 2718827 h 9297812"/>
              <a:gd name="connsiteY2010" fmla="*/ 2718827 h 9297812"/>
              <a:gd name="connsiteX2011" fmla="*/ 2718827 h 9297812"/>
              <a:gd name="connsiteY2011" fmla="*/ 2718827 h 9297812"/>
              <a:gd name="connsiteX2012" fmla="*/ 2718827 h 9297812"/>
              <a:gd name="connsiteY2012" fmla="*/ 2718827 h 9297812"/>
              <a:gd name="connsiteX2013" fmla="*/ 2718827 h 9297812"/>
              <a:gd name="connsiteY2013" fmla="*/ 2718827 h 9297812"/>
              <a:gd name="connsiteX2014" fmla="*/ 2718827 h 9297812"/>
              <a:gd name="connsiteY2014" fmla="*/ 2718827 h 9297812"/>
              <a:gd name="connsiteX2015" fmla="*/ 2718827 h 9297812"/>
              <a:gd name="connsiteY2015" fmla="*/ 2718827 h 9297812"/>
              <a:gd name="connsiteX2016" fmla="*/ 2718827 h 9297812"/>
              <a:gd name="connsiteY2016" fmla="*/ 2718827 h 9297812"/>
              <a:gd name="connsiteX2017" fmla="*/ 2718827 h 9297812"/>
              <a:gd name="connsiteY2017" fmla="*/ 2718827 h 9297812"/>
              <a:gd name="connsiteX2018" fmla="*/ 2718827 h 9297812"/>
              <a:gd name="connsiteY2018" fmla="*/ 2718827 h 9297812"/>
              <a:gd name="connsiteX2019" fmla="*/ 2718827 h 9297812"/>
              <a:gd name="connsiteY2019" fmla="*/ 2718827 h 9297812"/>
              <a:gd name="connsiteX2020" fmla="*/ 2718827 h 9297812"/>
              <a:gd name="connsiteY2020" fmla="*/ 2718827 h 9297812"/>
              <a:gd name="connsiteX2021" fmla="*/ 2718827 h 9297812"/>
              <a:gd name="connsiteY2021" fmla="*/ 2718827 h 9297812"/>
              <a:gd name="connsiteX2022" fmla="*/ 2718827 h 9297812"/>
              <a:gd name="connsiteY2022" fmla="*/ 2718827 h 9297812"/>
              <a:gd name="connsiteX2023" fmla="*/ 2718827 h 9297812"/>
              <a:gd name="connsiteY2023" fmla="*/ 2718827 h 9297812"/>
              <a:gd name="connsiteX2024" fmla="*/ 2718827 h 9297812"/>
              <a:gd name="connsiteY2024" fmla="*/ 2718827 h 9297812"/>
              <a:gd name="connsiteX2025" fmla="*/ 2718827 h 9297812"/>
              <a:gd name="connsiteY2025" fmla="*/ 2718827 h 9297812"/>
              <a:gd name="connsiteX2026" fmla="*/ 2718827 h 9297812"/>
              <a:gd name="connsiteY2026" fmla="*/ 2718827 h 9297812"/>
              <a:gd name="connsiteX2027" fmla="*/ 2718827 h 9297812"/>
              <a:gd name="connsiteY2027" fmla="*/ 2718827 h 9297812"/>
              <a:gd name="connsiteX2028" fmla="*/ 2718827 h 9297812"/>
              <a:gd name="connsiteY2028" fmla="*/ 2718827 h 9297812"/>
              <a:gd name="connsiteX2029" fmla="*/ 2718827 h 9297812"/>
              <a:gd name="connsiteY2029" fmla="*/ 2718827 h 9297812"/>
              <a:gd name="connsiteX2030" fmla="*/ 2718827 h 9297812"/>
              <a:gd name="connsiteY2030" fmla="*/ 2718827 h 9297812"/>
              <a:gd name="connsiteX2031" fmla="*/ 2718827 h 9297812"/>
              <a:gd name="connsiteY2031" fmla="*/ 2718827 h 9297812"/>
              <a:gd name="connsiteX2032" fmla="*/ 2718827 h 9297812"/>
              <a:gd name="connsiteY2032" fmla="*/ 2718827 h 9297812"/>
              <a:gd name="connsiteX2033" fmla="*/ 2718827 h 9297812"/>
              <a:gd name="connsiteY2033" fmla="*/ 2718827 h 9297812"/>
              <a:gd name="connsiteX2034" fmla="*/ 2718827 h 9297812"/>
              <a:gd name="connsiteY2034" fmla="*/ 2718827 h 9297812"/>
              <a:gd name="connsiteX2035" fmla="*/ 2718827 h 9297812"/>
              <a:gd name="connsiteY2035" fmla="*/ 2718827 h 9297812"/>
              <a:gd name="connsiteX2036" fmla="*/ 2718827 h 9297812"/>
              <a:gd name="connsiteY2036" fmla="*/ 2718827 h 9297812"/>
              <a:gd name="connsiteX2037" fmla="*/ 2718827 h 9297812"/>
              <a:gd name="connsiteY2037" fmla="*/ 2718827 h 9297812"/>
              <a:gd name="connsiteX2038" fmla="*/ 2718827 h 9297812"/>
              <a:gd name="connsiteY2038" fmla="*/ 2718827 h 9297812"/>
              <a:gd name="connsiteX2039" fmla="*/ 2718827 h 9297812"/>
              <a:gd name="connsiteY2039" fmla="*/ 2718827 h 9297812"/>
              <a:gd name="connsiteX2040" fmla="*/ 2718827 h 9297812"/>
              <a:gd name="connsiteY2040" fmla="*/ 2718827 h 9297812"/>
              <a:gd name="connsiteX2041" fmla="*/ 2718827 h 9297812"/>
              <a:gd name="connsiteY2041" fmla="*/ 2718827 h 9297812"/>
              <a:gd name="connsiteX2042" fmla="*/ 2718827 h 9297812"/>
              <a:gd name="connsiteY2042" fmla="*/ 2718827 h 9297812"/>
              <a:gd name="connsiteX2043" fmla="*/ 2718827 h 9297812"/>
              <a:gd name="connsiteY2043" fmla="*/ 2718827 h 9297812"/>
              <a:gd name="connsiteX2044" fmla="*/ 2718827 h 9297812"/>
              <a:gd name="connsiteY2044" fmla="*/ 2718827 h 9297812"/>
              <a:gd name="connsiteX2045" fmla="*/ 2718827 h 9297812"/>
              <a:gd name="connsiteY2045" fmla="*/ 2718827 h 9297812"/>
              <a:gd name="connsiteX2046" fmla="*/ 2718827 h 9297812"/>
              <a:gd name="connsiteY2046" fmla="*/ 2718827 h 9297812"/>
              <a:gd name="connsiteX2047" fmla="*/ 2718827 h 9297812"/>
              <a:gd name="connsiteY2047" fmla="*/ 2718827 h 9297812"/>
              <a:gd name="connsiteX2048" fmla="*/ 2718827 h 9297812"/>
              <a:gd name="connsiteY2048" fmla="*/ 2718827 h 9297812"/>
              <a:gd name="connsiteX2049" fmla="*/ 2718827 h 9297812"/>
              <a:gd name="connsiteY2049" fmla="*/ 2718827 h 9297812"/>
              <a:gd name="connsiteX2050" fmla="*/ 2718827 h 9297812"/>
              <a:gd name="connsiteY2050" fmla="*/ 2718827 h 9297812"/>
              <a:gd name="connsiteX2051" fmla="*/ 2718827 h 9297812"/>
              <a:gd name="connsiteY2051" fmla="*/ 2718827 h 9297812"/>
              <a:gd name="connsiteX2052" fmla="*/ 2718827 h 9297812"/>
              <a:gd name="connsiteY2052" fmla="*/ 2718827 h 9297812"/>
              <a:gd name="connsiteX2053" fmla="*/ 2718827 h 9297812"/>
              <a:gd name="connsiteY2053" fmla="*/ 2718827 h 9297812"/>
              <a:gd name="connsiteX2054" fmla="*/ 2718827 h 9297812"/>
              <a:gd name="connsiteY2054" fmla="*/ 2718827 h 9297812"/>
              <a:gd name="connsiteX2055" fmla="*/ 2718827 h 9297812"/>
              <a:gd name="connsiteY2055" fmla="*/ 2718827 h 9297812"/>
              <a:gd name="connsiteX2056" fmla="*/ 2718827 h 9297812"/>
              <a:gd name="connsiteY2056" fmla="*/ 2718827 h 9297812"/>
              <a:gd name="connsiteX2057" fmla="*/ 2718827 h 9297812"/>
              <a:gd name="connsiteY2057" fmla="*/ 2718827 h 9297812"/>
              <a:gd name="connsiteX2058" fmla="*/ 2718827 h 9297812"/>
              <a:gd name="connsiteY2058" fmla="*/ 2718827 h 9297812"/>
              <a:gd name="connsiteX2059" fmla="*/ 2718827 h 9297812"/>
              <a:gd name="connsiteY2059" fmla="*/ 2718827 h 9297812"/>
              <a:gd name="connsiteX2060" fmla="*/ 2718827 h 9297812"/>
              <a:gd name="connsiteY2060" fmla="*/ 2718827 h 9297812"/>
              <a:gd name="connsiteX2061" fmla="*/ 2718827 h 9297812"/>
              <a:gd name="connsiteY2061" fmla="*/ 2718827 h 9297812"/>
              <a:gd name="connsiteX2062" fmla="*/ 2718827 h 9297812"/>
              <a:gd name="connsiteY2062" fmla="*/ 2718827 h 9297812"/>
              <a:gd name="connsiteX2063" fmla="*/ 2718827 h 9297812"/>
              <a:gd name="connsiteY2063" fmla="*/ 2718827 h 9297812"/>
              <a:gd name="connsiteX2064" fmla="*/ 2718827 h 9297812"/>
              <a:gd name="connsiteY2064" fmla="*/ 2718827 h 9297812"/>
              <a:gd name="connsiteX2065" fmla="*/ 2718827 h 9297812"/>
              <a:gd name="connsiteY2065" fmla="*/ 2718827 h 9297812"/>
              <a:gd name="connsiteX2066" fmla="*/ 2718827 h 9297812"/>
              <a:gd name="connsiteY2066" fmla="*/ 2718827 h 9297812"/>
              <a:gd name="connsiteX2067" fmla="*/ 2718827 h 9297812"/>
              <a:gd name="connsiteY2067" fmla="*/ 2718827 h 9297812"/>
              <a:gd name="connsiteX2068" fmla="*/ 2718827 h 9297812"/>
              <a:gd name="connsiteY2068" fmla="*/ 2718827 h 9297812"/>
              <a:gd name="connsiteX2069" fmla="*/ 2718827 h 9297812"/>
              <a:gd name="connsiteY2069" fmla="*/ 2718827 h 9297812"/>
              <a:gd name="connsiteX2070" fmla="*/ 2718827 h 9297812"/>
              <a:gd name="connsiteY2070" fmla="*/ 2718827 h 9297812"/>
              <a:gd name="connsiteX2071" fmla="*/ 2718827 h 9297812"/>
              <a:gd name="connsiteY2071" fmla="*/ 2718827 h 9297812"/>
              <a:gd name="connsiteX2072" fmla="*/ 2718827 h 9297812"/>
              <a:gd name="connsiteY2072" fmla="*/ 2718827 h 9297812"/>
              <a:gd name="connsiteX2073" fmla="*/ 2718827 h 9297812"/>
              <a:gd name="connsiteY2073" fmla="*/ 2718827 h 9297812"/>
              <a:gd name="connsiteX2074" fmla="*/ 2718827 h 9297812"/>
              <a:gd name="connsiteY2074" fmla="*/ 2718827 h 9297812"/>
              <a:gd name="connsiteX2075" fmla="*/ 2718827 h 9297812"/>
              <a:gd name="connsiteY2075" fmla="*/ 2718827 h 9297812"/>
              <a:gd name="connsiteX2076" fmla="*/ 2718827 h 9297812"/>
              <a:gd name="connsiteY2076" fmla="*/ 2718827 h 9297812"/>
              <a:gd name="connsiteX2077" fmla="*/ 2718827 h 9297812"/>
              <a:gd name="connsiteY2077" fmla="*/ 2718827 h 9297812"/>
              <a:gd name="connsiteX2078" fmla="*/ 2718827 h 9297812"/>
              <a:gd name="connsiteY2078" fmla="*/ 2718827 h 9297812"/>
              <a:gd name="connsiteX2079" fmla="*/ 2718827 h 9297812"/>
              <a:gd name="connsiteY2079" fmla="*/ 2718827 h 9297812"/>
              <a:gd name="connsiteX2080" fmla="*/ 2718827 h 9297812"/>
              <a:gd name="connsiteY2080" fmla="*/ 2718827 h 9297812"/>
              <a:gd name="connsiteX2081" fmla="*/ 2718827 h 9297812"/>
              <a:gd name="connsiteY2081" fmla="*/ 2718827 h 9297812"/>
              <a:gd name="connsiteX2082" fmla="*/ 2718827 h 9297812"/>
              <a:gd name="connsiteY2082" fmla="*/ 2718827 h 9297812"/>
              <a:gd name="connsiteX2083" fmla="*/ 2718827 h 9297812"/>
              <a:gd name="connsiteY2083" fmla="*/ 2718827 h 9297812"/>
              <a:gd name="connsiteX2084" fmla="*/ 2718827 h 9297812"/>
              <a:gd name="connsiteY2084" fmla="*/ 2718827 h 9297812"/>
              <a:gd name="connsiteX2085" fmla="*/ 2718827 h 9297812"/>
              <a:gd name="connsiteY2085" fmla="*/ 2718827 h 9297812"/>
              <a:gd name="connsiteX2086" fmla="*/ 2718827 h 9297812"/>
              <a:gd name="connsiteY2086" fmla="*/ 2718827 h 9297812"/>
              <a:gd name="connsiteX2087" fmla="*/ 2718827 h 9297812"/>
              <a:gd name="connsiteY2087" fmla="*/ 2718827 h 9297812"/>
              <a:gd name="connsiteX2088" fmla="*/ 2718827 h 9297812"/>
              <a:gd name="connsiteY2088" fmla="*/ 2718827 h 9297812"/>
              <a:gd name="connsiteX2089" fmla="*/ 2718827 h 9297812"/>
              <a:gd name="connsiteY2089" fmla="*/ 2718827 h 9297812"/>
              <a:gd name="connsiteX2090" fmla="*/ 2718827 h 9297812"/>
              <a:gd name="connsiteY2090" fmla="*/ 2718827 h 9297812"/>
              <a:gd name="connsiteX2091" fmla="*/ 2718827 h 9297812"/>
              <a:gd name="connsiteY2091" fmla="*/ 2718827 h 9297812"/>
              <a:gd name="connsiteX2092" fmla="*/ 2718827 h 9297812"/>
              <a:gd name="connsiteY2092" fmla="*/ 2718827 h 9297812"/>
              <a:gd name="connsiteX2093" fmla="*/ 2718827 h 9297812"/>
              <a:gd name="connsiteY2093" fmla="*/ 2718827 h 9297812"/>
              <a:gd name="connsiteX2094" fmla="*/ 2718827 h 9297812"/>
              <a:gd name="connsiteY2094" fmla="*/ 2718827 h 9297812"/>
              <a:gd name="connsiteX2095" fmla="*/ 2718827 h 9297812"/>
              <a:gd name="connsiteY2095" fmla="*/ 2718827 h 9297812"/>
              <a:gd name="connsiteX2096" fmla="*/ 2718827 h 9297812"/>
              <a:gd name="connsiteY2096" fmla="*/ 2718827 h 9297812"/>
              <a:gd name="connsiteX2097" fmla="*/ 2718827 h 9297812"/>
              <a:gd name="connsiteY2097" fmla="*/ 2718827 h 9297812"/>
              <a:gd name="connsiteX2098" fmla="*/ 2718827 h 9297812"/>
              <a:gd name="connsiteY2098" fmla="*/ 2718827 h 9297812"/>
              <a:gd name="connsiteX2099" fmla="*/ 2718827 h 9297812"/>
              <a:gd name="connsiteY2099" fmla="*/ 2718827 h 9297812"/>
              <a:gd name="connsiteX2100" fmla="*/ 2718827 h 9297812"/>
              <a:gd name="connsiteY2100" fmla="*/ 2718827 h 9297812"/>
              <a:gd name="connsiteX2101" fmla="*/ 2718827 h 9297812"/>
              <a:gd name="connsiteY2101" fmla="*/ 2718827 h 9297812"/>
              <a:gd name="connsiteX2102" fmla="*/ 2718827 h 9297812"/>
              <a:gd name="connsiteY2102" fmla="*/ 2718827 h 9297812"/>
              <a:gd name="connsiteX2103" fmla="*/ 2718827 h 9297812"/>
              <a:gd name="connsiteY2103" fmla="*/ 2718827 h 9297812"/>
              <a:gd name="connsiteX2104" fmla="*/ 2718827 h 9297812"/>
              <a:gd name="connsiteY2104" fmla="*/ 2718827 h 9297812"/>
              <a:gd name="connsiteX2105" fmla="*/ 2718827 h 9297812"/>
              <a:gd name="connsiteY2105" fmla="*/ 2718827 h 9297812"/>
              <a:gd name="connsiteX2106" fmla="*/ 2718827 h 9297812"/>
              <a:gd name="connsiteY2106" fmla="*/ 2718827 h 9297812"/>
              <a:gd name="connsiteX2107" fmla="*/ 2718827 h 9297812"/>
              <a:gd name="connsiteY2107" fmla="*/ 2718827 h 9297812"/>
              <a:gd name="connsiteX2108" fmla="*/ 2718827 h 9297812"/>
              <a:gd name="connsiteY2108" fmla="*/ 2718827 h 9297812"/>
              <a:gd name="connsiteX2109" fmla="*/ 2718827 h 9297812"/>
              <a:gd name="connsiteY2109" fmla="*/ 2718827 h 9297812"/>
              <a:gd name="connsiteX2110" fmla="*/ 2718827 h 9297812"/>
              <a:gd name="connsiteY2110" fmla="*/ 2718827 h 9297812"/>
              <a:gd name="connsiteX2111" fmla="*/ 2718827 h 9297812"/>
              <a:gd name="connsiteY2111" fmla="*/ 2718827 h 9297812"/>
              <a:gd name="connsiteX2112" fmla="*/ 2718827 h 9297812"/>
              <a:gd name="connsiteY2112" fmla="*/ 2718827 h 9297812"/>
              <a:gd name="connsiteX2113" fmla="*/ 2718827 h 9297812"/>
              <a:gd name="connsiteY2113" fmla="*/ 2718827 h 9297812"/>
              <a:gd name="connsiteX2114" fmla="*/ 2718827 h 9297812"/>
              <a:gd name="connsiteY2114" fmla="*/ 2718827 h 9297812"/>
              <a:gd name="connsiteX2115" fmla="*/ 2718827 h 9297812"/>
              <a:gd name="connsiteY2115" fmla="*/ 2718827 h 9297812"/>
              <a:gd name="connsiteX2116" fmla="*/ 2718827 h 9297812"/>
              <a:gd name="connsiteY2116" fmla="*/ 2718827 h 9297812"/>
              <a:gd name="connsiteX2117" fmla="*/ 2718827 h 9297812"/>
              <a:gd name="connsiteY2117" fmla="*/ 2718827 h 9297812"/>
              <a:gd name="connsiteX2118" fmla="*/ 2718827 h 9297812"/>
              <a:gd name="connsiteY2118" fmla="*/ 2718827 h 9297812"/>
              <a:gd name="connsiteX2119" fmla="*/ 2718827 h 9297812"/>
              <a:gd name="connsiteY2119" fmla="*/ 2718827 h 9297812"/>
              <a:gd name="connsiteX2120" fmla="*/ 2718827 h 9297812"/>
              <a:gd name="connsiteY2120" fmla="*/ 2718827 h 9297812"/>
              <a:gd name="connsiteX2121" fmla="*/ 2718827 h 9297812"/>
              <a:gd name="connsiteY2121" fmla="*/ 2718827 h 9297812"/>
              <a:gd name="connsiteX2122" fmla="*/ 2718827 h 9297812"/>
              <a:gd name="connsiteY2122" fmla="*/ 2718827 h 9297812"/>
              <a:gd name="connsiteX2123" fmla="*/ 2718827 h 9297812"/>
              <a:gd name="connsiteY2123" fmla="*/ 2718827 h 9297812"/>
              <a:gd name="connsiteX2124" fmla="*/ 2718827 h 9297812"/>
              <a:gd name="connsiteY2124" fmla="*/ 2718827 h 9297812"/>
              <a:gd name="connsiteX2125" fmla="*/ 2718827 h 9297812"/>
              <a:gd name="connsiteY2125" fmla="*/ 2718827 h 9297812"/>
              <a:gd name="connsiteX2126" fmla="*/ 2718827 h 9297812"/>
              <a:gd name="connsiteY2126" fmla="*/ 2718827 h 9297812"/>
              <a:gd name="connsiteX2127" fmla="*/ 2718827 h 9297812"/>
              <a:gd name="connsiteY2127" fmla="*/ 2718827 h 9297812"/>
              <a:gd name="connsiteX2128" fmla="*/ 2718827 h 9297812"/>
              <a:gd name="connsiteY2128" fmla="*/ 2718827 h 9297812"/>
              <a:gd name="connsiteX2129" fmla="*/ 2718827 h 9297812"/>
              <a:gd name="connsiteY2129" fmla="*/ 2718827 h 9297812"/>
              <a:gd name="connsiteX2130" fmla="*/ 2718827 h 9297812"/>
              <a:gd name="connsiteY2130" fmla="*/ 2718827 h 9297812"/>
              <a:gd name="connsiteX2131" fmla="*/ 2718827 h 9297812"/>
              <a:gd name="connsiteY2131" fmla="*/ 2718827 h 9297812"/>
              <a:gd name="connsiteX2132" fmla="*/ 2718827 h 9297812"/>
              <a:gd name="connsiteY2132" fmla="*/ 2718827 h 9297812"/>
              <a:gd name="connsiteX2133" fmla="*/ 2718827 h 9297812"/>
              <a:gd name="connsiteY2133" fmla="*/ 2718827 h 9297812"/>
              <a:gd name="connsiteX2134" fmla="*/ 2718827 h 9297812"/>
              <a:gd name="connsiteY2134" fmla="*/ 2718827 h 9297812"/>
              <a:gd name="connsiteX2135" fmla="*/ 2718827 h 9297812"/>
              <a:gd name="connsiteY2135" fmla="*/ 2718827 h 9297812"/>
              <a:gd name="connsiteX2136" fmla="*/ 2718827 h 9297812"/>
              <a:gd name="connsiteY2136" fmla="*/ 2718827 h 9297812"/>
              <a:gd name="connsiteX2137" fmla="*/ 2718827 h 9297812"/>
              <a:gd name="connsiteY2137" fmla="*/ 2718827 h 9297812"/>
              <a:gd name="connsiteX2138" fmla="*/ 2718827 h 9297812"/>
              <a:gd name="connsiteY2138" fmla="*/ 2718827 h 9297812"/>
              <a:gd name="connsiteX2139" fmla="*/ 2718827 h 9297812"/>
              <a:gd name="connsiteY2139" fmla="*/ 2718827 h 9297812"/>
              <a:gd name="connsiteX2140" fmla="*/ 2718827 h 9297812"/>
              <a:gd name="connsiteY2140" fmla="*/ 2718827 h 9297812"/>
              <a:gd name="connsiteX2141" fmla="*/ 2718827 h 9297812"/>
              <a:gd name="connsiteY2141" fmla="*/ 2718827 h 9297812"/>
              <a:gd name="connsiteX2142" fmla="*/ 2718827 h 9297812"/>
              <a:gd name="connsiteY2142" fmla="*/ 2718827 h 9297812"/>
              <a:gd name="connsiteX2143" fmla="*/ 2718827 h 9297812"/>
              <a:gd name="connsiteY2143" fmla="*/ 2718827 h 9297812"/>
              <a:gd name="connsiteX2144" fmla="*/ 2718827 h 9297812"/>
              <a:gd name="connsiteY2144" fmla="*/ 2718827 h 9297812"/>
              <a:gd name="connsiteX2145" fmla="*/ 2718827 h 9297812"/>
              <a:gd name="connsiteY2145" fmla="*/ 2718827 h 9297812"/>
              <a:gd name="connsiteX2146" fmla="*/ 2718827 h 9297812"/>
              <a:gd name="connsiteY2146" fmla="*/ 2718827 h 9297812"/>
              <a:gd name="connsiteX2147" fmla="*/ 2718827 h 9297812"/>
              <a:gd name="connsiteY2147" fmla="*/ 2718827 h 9297812"/>
              <a:gd name="connsiteX2148" fmla="*/ 2718827 h 9297812"/>
              <a:gd name="connsiteY2148" fmla="*/ 2718827 h 9297812"/>
              <a:gd name="connsiteX2149" fmla="*/ 2718827 h 9297812"/>
              <a:gd name="connsiteY2149" fmla="*/ 2718827 h 9297812"/>
              <a:gd name="connsiteX2150" fmla="*/ 2718827 h 9297812"/>
              <a:gd name="connsiteY2150" fmla="*/ 2718827 h 9297812"/>
              <a:gd name="connsiteX2151" fmla="*/ 2718827 h 9297812"/>
              <a:gd name="connsiteY2151" fmla="*/ 2718827 h 9297812"/>
              <a:gd name="connsiteX2152" fmla="*/ 2718827 h 9297812"/>
              <a:gd name="connsiteY2152" fmla="*/ 2718827 h 9297812"/>
              <a:gd name="connsiteX2153" fmla="*/ 2718827 h 9297812"/>
              <a:gd name="connsiteY2153" fmla="*/ 2718827 h 9297812"/>
              <a:gd name="connsiteX2154" fmla="*/ 2718827 h 9297812"/>
              <a:gd name="connsiteY2154" fmla="*/ 2718827 h 9297812"/>
              <a:gd name="connsiteX2155" fmla="*/ 2718827 h 9297812"/>
              <a:gd name="connsiteY2155" fmla="*/ 2718827 h 9297812"/>
              <a:gd name="connsiteX2156" fmla="*/ 2718827 h 9297812"/>
              <a:gd name="connsiteY2156" fmla="*/ 2718827 h 9297812"/>
              <a:gd name="connsiteX2157" fmla="*/ 2718827 h 9297812"/>
              <a:gd name="connsiteY2157" fmla="*/ 2718827 h 9297812"/>
              <a:gd name="connsiteX2158" fmla="*/ 2718827 h 9297812"/>
              <a:gd name="connsiteY2158" fmla="*/ 2718827 h 9297812"/>
              <a:gd name="connsiteX2159" fmla="*/ 2718827 h 9297812"/>
              <a:gd name="connsiteY2159" fmla="*/ 2718827 h 9297812"/>
              <a:gd name="connsiteX2160" fmla="*/ 2718827 h 9297812"/>
              <a:gd name="connsiteY2160" fmla="*/ 2718827 h 9297812"/>
              <a:gd name="connsiteX2161" fmla="*/ 2718827 h 9297812"/>
              <a:gd name="connsiteY2161" fmla="*/ 2718827 h 9297812"/>
              <a:gd name="connsiteX2162" fmla="*/ 2718827 h 9297812"/>
              <a:gd name="connsiteY2162" fmla="*/ 2718827 h 9297812"/>
              <a:gd name="connsiteX2163" fmla="*/ 2718827 h 9297812"/>
              <a:gd name="connsiteY2163" fmla="*/ 2718827 h 9297812"/>
              <a:gd name="connsiteX2164" fmla="*/ 2718827 h 9297812"/>
              <a:gd name="connsiteY2164" fmla="*/ 2718827 h 9297812"/>
              <a:gd name="connsiteX2165" fmla="*/ 2718827 h 9297812"/>
              <a:gd name="connsiteY2165" fmla="*/ 2718827 h 9297812"/>
              <a:gd name="connsiteX2166" fmla="*/ 2718827 h 9297812"/>
              <a:gd name="connsiteY2166" fmla="*/ 2718827 h 9297812"/>
              <a:gd name="connsiteX2167" fmla="*/ 2718827 h 9297812"/>
              <a:gd name="connsiteY2167" fmla="*/ 2718827 h 9297812"/>
              <a:gd name="connsiteX2168" fmla="*/ 2718827 h 9297812"/>
              <a:gd name="connsiteY2168" fmla="*/ 2718827 h 9297812"/>
              <a:gd name="connsiteX2169" fmla="*/ 2718827 h 9297812"/>
              <a:gd name="connsiteY2169" fmla="*/ 2718827 h 9297812"/>
              <a:gd name="connsiteX2170" fmla="*/ 2718827 h 9297812"/>
              <a:gd name="connsiteY2170" fmla="*/ 2718827 h 9297812"/>
              <a:gd name="connsiteX2171" fmla="*/ 2718827 h 9297812"/>
              <a:gd name="connsiteY2171" fmla="*/ 2718827 h 9297812"/>
              <a:gd name="connsiteX2172" fmla="*/ 2718827 h 9297812"/>
              <a:gd name="connsiteY2172" fmla="*/ 2718827 h 9297812"/>
              <a:gd name="connsiteX2173" fmla="*/ 2718827 h 9297812"/>
              <a:gd name="connsiteY2173" fmla="*/ 2718827 h 9297812"/>
              <a:gd name="connsiteX2174" fmla="*/ 2718827 h 9297812"/>
              <a:gd name="connsiteY2174" fmla="*/ 2718827 h 9297812"/>
              <a:gd name="connsiteX2175" fmla="*/ 2718827 h 9297812"/>
              <a:gd name="connsiteY2175" fmla="*/ 2718827 h 9297812"/>
              <a:gd name="connsiteX2176" fmla="*/ 2718827 h 9297812"/>
              <a:gd name="connsiteY2176" fmla="*/ 2718827 h 9297812"/>
              <a:gd name="connsiteX2177" fmla="*/ 2718827 h 9297812"/>
              <a:gd name="connsiteY2177" fmla="*/ 2718827 h 9297812"/>
              <a:gd name="connsiteX2178" fmla="*/ 2718827 h 9297812"/>
              <a:gd name="connsiteY2178" fmla="*/ 2718827 h 9297812"/>
              <a:gd name="connsiteX2179" fmla="*/ 2718827 h 9297812"/>
              <a:gd name="connsiteY2179" fmla="*/ 2718827 h 9297812"/>
              <a:gd name="connsiteX2180" fmla="*/ 2718827 h 9297812"/>
              <a:gd name="connsiteY2180" fmla="*/ 2718827 h 9297812"/>
              <a:gd name="connsiteX2181" fmla="*/ 2718827 h 9297812"/>
              <a:gd name="connsiteY2181" fmla="*/ 2718827 h 9297812"/>
              <a:gd name="connsiteX2182" fmla="*/ 2718827 h 9297812"/>
              <a:gd name="connsiteY2182" fmla="*/ 2718827 h 9297812"/>
              <a:gd name="connsiteX2183" fmla="*/ 2718827 h 9297812"/>
              <a:gd name="connsiteY2183" fmla="*/ 2718827 h 9297812"/>
              <a:gd name="connsiteX2184" fmla="*/ 2718827 h 9297812"/>
              <a:gd name="connsiteY2184" fmla="*/ 2718827 h 9297812"/>
              <a:gd name="connsiteX2185" fmla="*/ 2718827 h 9297812"/>
              <a:gd name="connsiteY2185" fmla="*/ 2718827 h 9297812"/>
              <a:gd name="connsiteX2186" fmla="*/ 2718827 h 9297812"/>
              <a:gd name="connsiteY2186" fmla="*/ 2718827 h 9297812"/>
              <a:gd name="connsiteX2187" fmla="*/ 2718827 h 9297812"/>
              <a:gd name="connsiteY2187" fmla="*/ 2718827 h 9297812"/>
              <a:gd name="connsiteX2188" fmla="*/ 2718827 h 9297812"/>
              <a:gd name="connsiteY2188" fmla="*/ 2718827 h 9297812"/>
              <a:gd name="connsiteX2189" fmla="*/ 2718827 h 9297812"/>
              <a:gd name="connsiteY2189" fmla="*/ 2718827 h 9297812"/>
              <a:gd name="connsiteX2190" fmla="*/ 2718827 h 9297812"/>
              <a:gd name="connsiteY2190" fmla="*/ 2718827 h 9297812"/>
              <a:gd name="connsiteX2191" fmla="*/ 2718827 h 9297812"/>
              <a:gd name="connsiteY2191" fmla="*/ 2718827 h 9297812"/>
              <a:gd name="connsiteX2192" fmla="*/ 2718827 h 9297812"/>
              <a:gd name="connsiteY2192" fmla="*/ 2718827 h 9297812"/>
              <a:gd name="connsiteX2193" fmla="*/ 2718827 h 9297812"/>
              <a:gd name="connsiteY2193" fmla="*/ 2718827 h 9297812"/>
              <a:gd name="connsiteX2194" fmla="*/ 2718827 h 9297812"/>
              <a:gd name="connsiteY2194" fmla="*/ 2718827 h 9297812"/>
              <a:gd name="connsiteX2195" fmla="*/ 2718827 h 9297812"/>
              <a:gd name="connsiteY2195" fmla="*/ 2718827 h 9297812"/>
              <a:gd name="connsiteX2196" fmla="*/ 2718827 h 9297812"/>
              <a:gd name="connsiteY2196" fmla="*/ 2718827 h 9297812"/>
              <a:gd name="connsiteX2197" fmla="*/ 2718827 h 9297812"/>
              <a:gd name="connsiteY2197" fmla="*/ 2718827 h 9297812"/>
              <a:gd name="connsiteX2198" fmla="*/ 2718827 h 9297812"/>
              <a:gd name="connsiteY2198" fmla="*/ 2718827 h 9297812"/>
              <a:gd name="connsiteX2199" fmla="*/ 2718827 h 9297812"/>
              <a:gd name="connsiteY2199" fmla="*/ 2718827 h 9297812"/>
              <a:gd name="connsiteX2200" fmla="*/ 2718827 h 9297812"/>
              <a:gd name="connsiteY2200" fmla="*/ 2718827 h 9297812"/>
              <a:gd name="connsiteX2201" fmla="*/ 2718827 h 9297812"/>
              <a:gd name="connsiteY2201" fmla="*/ 2718827 h 9297812"/>
              <a:gd name="connsiteX2202" fmla="*/ 2718827 h 9297812"/>
              <a:gd name="connsiteY2202" fmla="*/ 2718827 h 9297812"/>
              <a:gd name="connsiteX2203" fmla="*/ 2718827 h 9297812"/>
              <a:gd name="connsiteY2203" fmla="*/ 2718827 h 9297812"/>
              <a:gd name="connsiteX2204" fmla="*/ 2718827 h 9297812"/>
              <a:gd name="connsiteY2204" fmla="*/ 2718827 h 9297812"/>
              <a:gd name="connsiteX2205" fmla="*/ 2718827 h 9297812"/>
              <a:gd name="connsiteY2205" fmla="*/ 2718827 h 9297812"/>
              <a:gd name="connsiteX2206" fmla="*/ 2718827 h 9297812"/>
              <a:gd name="connsiteY2206" fmla="*/ 2718827 h 9297812"/>
              <a:gd name="connsiteX2207" fmla="*/ 2718827 h 9297812"/>
              <a:gd name="connsiteY2207" fmla="*/ 2718827 h 9297812"/>
              <a:gd name="connsiteX2208" fmla="*/ 2718827 h 9297812"/>
              <a:gd name="connsiteY2208" fmla="*/ 2718827 h 9297812"/>
              <a:gd name="connsiteX2209" fmla="*/ 2718827 h 9297812"/>
              <a:gd name="connsiteY2209" fmla="*/ 2718827 h 9297812"/>
              <a:gd name="connsiteX2210" fmla="*/ 2718827 h 9297812"/>
              <a:gd name="connsiteY2210" fmla="*/ 2718827 h 9297812"/>
              <a:gd name="connsiteX2211" fmla="*/ 2718827 h 9297812"/>
              <a:gd name="connsiteY2211" fmla="*/ 2718827 h 9297812"/>
              <a:gd name="connsiteX2212" fmla="*/ 2718827 h 9297812"/>
              <a:gd name="connsiteY2212" fmla="*/ 2718827 h 9297812"/>
              <a:gd name="connsiteX2213" fmla="*/ 2718827 h 9297812"/>
              <a:gd name="connsiteY2213" fmla="*/ 2718827 h 9297812"/>
              <a:gd name="connsiteX2214" fmla="*/ 2718827 h 9297812"/>
              <a:gd name="connsiteY2214" fmla="*/ 2718827 h 9297812"/>
              <a:gd name="connsiteX2215" fmla="*/ 2718827 h 9297812"/>
              <a:gd name="connsiteY2215" fmla="*/ 2718827 h 9297812"/>
              <a:gd name="connsiteX2216" fmla="*/ 2718827 h 9297812"/>
              <a:gd name="connsiteY2216" fmla="*/ 2718827 h 9297812"/>
              <a:gd name="connsiteX2217" fmla="*/ 2718827 h 9297812"/>
              <a:gd name="connsiteY2217" fmla="*/ 2718827 h 9297812"/>
              <a:gd name="connsiteX2218" fmla="*/ 2718827 h 9297812"/>
              <a:gd name="connsiteY2218" fmla="*/ 2718827 h 9297812"/>
              <a:gd name="connsiteX2219" fmla="*/ 2718827 h 9297812"/>
              <a:gd name="connsiteY2219" fmla="*/ 2718827 h 9297812"/>
              <a:gd name="connsiteX2220" fmla="*/ 2718827 h 9297812"/>
              <a:gd name="connsiteY2220" fmla="*/ 2718827 h 9297812"/>
              <a:gd name="connsiteX2221" fmla="*/ 2718827 h 9297812"/>
              <a:gd name="connsiteY2221" fmla="*/ 2718827 h 9297812"/>
              <a:gd name="connsiteX2222" fmla="*/ 2718827 h 9297812"/>
              <a:gd name="connsiteY2222" fmla="*/ 2718827 h 9297812"/>
              <a:gd name="connsiteX2223" fmla="*/ 2718827 h 9297812"/>
              <a:gd name="connsiteY2223" fmla="*/ 2718827 h 9297812"/>
              <a:gd name="connsiteX2224" fmla="*/ 2718827 h 9297812"/>
              <a:gd name="connsiteY2224" fmla="*/ 2718827 h 9297812"/>
              <a:gd name="connsiteX2225" fmla="*/ 2718827 h 9297812"/>
              <a:gd name="connsiteY2225" fmla="*/ 2718827 h 9297812"/>
              <a:gd name="connsiteX2226" fmla="*/ 2718827 h 9297812"/>
              <a:gd name="connsiteY2226" fmla="*/ 2718827 h 9297812"/>
              <a:gd name="connsiteX2227" fmla="*/ 2718827 h 9297812"/>
              <a:gd name="connsiteY2227" fmla="*/ 2718827 h 9297812"/>
              <a:gd name="connsiteX2228" fmla="*/ 2718827 h 9297812"/>
              <a:gd name="connsiteY2228" fmla="*/ 2718827 h 9297812"/>
              <a:gd name="connsiteX2229" fmla="*/ 2718827 h 9297812"/>
              <a:gd name="connsiteY2229" fmla="*/ 2718827 h 9297812"/>
              <a:gd name="connsiteX2230" fmla="*/ 2718827 h 9297812"/>
              <a:gd name="connsiteY2230" fmla="*/ 2718827 h 9297812"/>
              <a:gd name="connsiteX2231" fmla="*/ 2718827 h 9297812"/>
              <a:gd name="connsiteY2231" fmla="*/ 2718827 h 9297812"/>
              <a:gd name="connsiteX2232" fmla="*/ 2718827 h 9297812"/>
              <a:gd name="connsiteY2232" fmla="*/ 2718827 h 9297812"/>
              <a:gd name="connsiteX2233" fmla="*/ 2718827 h 9297812"/>
              <a:gd name="connsiteY2233" fmla="*/ 2718827 h 9297812"/>
              <a:gd name="connsiteX2234" fmla="*/ 2718827 h 9297812"/>
              <a:gd name="connsiteY2234" fmla="*/ 2718827 h 9297812"/>
              <a:gd name="connsiteX2235" fmla="*/ 2718827 h 9297812"/>
              <a:gd name="connsiteY2235" fmla="*/ 2718827 h 9297812"/>
              <a:gd name="connsiteX2236" fmla="*/ 2718827 h 9297812"/>
              <a:gd name="connsiteY2236" fmla="*/ 2718827 h 9297812"/>
              <a:gd name="connsiteX2237" fmla="*/ 2718827 h 9297812"/>
              <a:gd name="connsiteY2237" fmla="*/ 2718827 h 9297812"/>
              <a:gd name="connsiteX2238" fmla="*/ 2718827 h 9297812"/>
              <a:gd name="connsiteY2238" fmla="*/ 2718827 h 9297812"/>
              <a:gd name="connsiteX2239" fmla="*/ 2718827 h 9297812"/>
              <a:gd name="connsiteY2239" fmla="*/ 2718827 h 9297812"/>
              <a:gd name="connsiteX2240" fmla="*/ 2718827 h 9297812"/>
              <a:gd name="connsiteY2240" fmla="*/ 2718827 h 9297812"/>
              <a:gd name="connsiteX2241" fmla="*/ 2718827 h 9297812"/>
              <a:gd name="connsiteY2241" fmla="*/ 2718827 h 9297812"/>
              <a:gd name="connsiteX2242" fmla="*/ 2718827 h 9297812"/>
              <a:gd name="connsiteY2242" fmla="*/ 2718827 h 9297812"/>
              <a:gd name="connsiteX2243" fmla="*/ 2718827 h 9297812"/>
              <a:gd name="connsiteY2243" fmla="*/ 2718827 h 9297812"/>
              <a:gd name="connsiteX2244" fmla="*/ 2718827 h 9297812"/>
              <a:gd name="connsiteY2244" fmla="*/ 2718827 h 9297812"/>
              <a:gd name="connsiteX2245" fmla="*/ 2718827 h 9297812"/>
              <a:gd name="connsiteY2245" fmla="*/ 2718827 h 9297812"/>
              <a:gd name="connsiteX2246" fmla="*/ 2718827 h 9297812"/>
              <a:gd name="connsiteY2246" fmla="*/ 2718827 h 9297812"/>
              <a:gd name="connsiteX2247" fmla="*/ 2718827 h 9297812"/>
              <a:gd name="connsiteY2247" fmla="*/ 2718827 h 9297812"/>
              <a:gd name="connsiteX2248" fmla="*/ 2718827 h 9297812"/>
              <a:gd name="connsiteY2248" fmla="*/ 2718827 h 9297812"/>
              <a:gd name="connsiteX2249" fmla="*/ 2718827 h 9297812"/>
              <a:gd name="connsiteY2249" fmla="*/ 2718827 h 9297812"/>
              <a:gd name="connsiteX2250" fmla="*/ 2718827 h 9297812"/>
              <a:gd name="connsiteY2250" fmla="*/ 2718827 h 9297812"/>
              <a:gd name="connsiteX2251" fmla="*/ 2718827 h 9297812"/>
              <a:gd name="connsiteY2251" fmla="*/ 2718827 h 9297812"/>
              <a:gd name="connsiteX2252" fmla="*/ 2718827 h 9297812"/>
              <a:gd name="connsiteY2252" fmla="*/ 2718827 h 9297812"/>
              <a:gd name="connsiteX2253" fmla="*/ 2718827 h 9297812"/>
              <a:gd name="connsiteY2253" fmla="*/ 2718827 h 9297812"/>
              <a:gd name="connsiteX2254" fmla="*/ 2718827 h 9297812"/>
              <a:gd name="connsiteY2254" fmla="*/ 2718827 h 9297812"/>
              <a:gd name="connsiteX2255" fmla="*/ 2718827 h 9297812"/>
              <a:gd name="connsiteY2255" fmla="*/ 2718827 h 9297812"/>
              <a:gd name="connsiteX2256" fmla="*/ 2718827 h 9297812"/>
              <a:gd name="connsiteY2256" fmla="*/ 2718827 h 9297812"/>
              <a:gd name="connsiteX2257" fmla="*/ 2718827 h 9297812"/>
              <a:gd name="connsiteY2257" fmla="*/ 2718827 h 9297812"/>
              <a:gd name="connsiteX2258" fmla="*/ 2718827 h 9297812"/>
              <a:gd name="connsiteY2258" fmla="*/ 2718827 h 9297812"/>
              <a:gd name="connsiteX2259" fmla="*/ 2718827 h 9297812"/>
              <a:gd name="connsiteY2259" fmla="*/ 2718827 h 9297812"/>
              <a:gd name="connsiteX2260" fmla="*/ 2718827 h 9297812"/>
              <a:gd name="connsiteY2260" fmla="*/ 2718827 h 9297812"/>
              <a:gd name="connsiteX2261" fmla="*/ 2718827 h 9297812"/>
              <a:gd name="connsiteY2261" fmla="*/ 2718827 h 9297812"/>
              <a:gd name="connsiteX2262" fmla="*/ 2718827 h 9297812"/>
              <a:gd name="connsiteY2262" fmla="*/ 2718827 h 9297812"/>
              <a:gd name="connsiteX2263" fmla="*/ 2718827 h 9297812"/>
              <a:gd name="connsiteY2263" fmla="*/ 2718827 h 9297812"/>
              <a:gd name="connsiteX2264" fmla="*/ 2718827 h 9297812"/>
              <a:gd name="connsiteY2264" fmla="*/ 2718827 h 9297812"/>
              <a:gd name="connsiteX2265" fmla="*/ 2718827 h 9297812"/>
              <a:gd name="connsiteY2265" fmla="*/ 2718827 h 9297812"/>
              <a:gd name="connsiteX2266" fmla="*/ 2718827 h 9297812"/>
              <a:gd name="connsiteY2266" fmla="*/ 2718827 h 9297812"/>
              <a:gd name="connsiteX2267" fmla="*/ 2718827 h 9297812"/>
              <a:gd name="connsiteY2267" fmla="*/ 2718827 h 9297812"/>
              <a:gd name="connsiteX2268" fmla="*/ 2718827 h 9297812"/>
              <a:gd name="connsiteY2268" fmla="*/ 2718827 h 9297812"/>
              <a:gd name="connsiteX2269" fmla="*/ 2718827 h 9297812"/>
              <a:gd name="connsiteY2269" fmla="*/ 2718827 h 9297812"/>
              <a:gd name="connsiteX2270" fmla="*/ 2718827 h 9297812"/>
              <a:gd name="connsiteY2270" fmla="*/ 2718827 h 9297812"/>
              <a:gd name="connsiteX2271" fmla="*/ 2718827 h 9297812"/>
              <a:gd name="connsiteY2271" fmla="*/ 2718827 h 9297812"/>
              <a:gd name="connsiteX2272" fmla="*/ 2718827 h 9297812"/>
              <a:gd name="connsiteY2272" fmla="*/ 2718827 h 9297812"/>
              <a:gd name="connsiteX2273" fmla="*/ 2718827 h 9297812"/>
              <a:gd name="connsiteY2273" fmla="*/ 2718827 h 9297812"/>
              <a:gd name="connsiteX2274" fmla="*/ 2718827 h 9297812"/>
              <a:gd name="connsiteY2274" fmla="*/ 2718827 h 9297812"/>
              <a:gd name="connsiteX2275" fmla="*/ 2718827 h 9297812"/>
              <a:gd name="connsiteY2275" fmla="*/ 2718827 h 9297812"/>
              <a:gd name="connsiteX2276" fmla="*/ 2718827 h 9297812"/>
              <a:gd name="connsiteY2276" fmla="*/ 2718827 h 9297812"/>
              <a:gd name="connsiteX2277" fmla="*/ 2718827 h 9297812"/>
              <a:gd name="connsiteY2277" fmla="*/ 2718827 h 9297812"/>
              <a:gd name="connsiteX2278" fmla="*/ 2718827 h 9297812"/>
              <a:gd name="connsiteY2278" fmla="*/ 2718827 h 9297812"/>
              <a:gd name="connsiteX2279" fmla="*/ 2718827 h 9297812"/>
              <a:gd name="connsiteY2279" fmla="*/ 2718827 h 9297812"/>
              <a:gd name="connsiteX2280" fmla="*/ 2718827 h 9297812"/>
              <a:gd name="connsiteY2280" fmla="*/ 2718827 h 9297812"/>
              <a:gd name="connsiteX2281" fmla="*/ 2718827 h 9297812"/>
              <a:gd name="connsiteY2281" fmla="*/ 2718827 h 9297812"/>
              <a:gd name="connsiteX2282" fmla="*/ 2718827 h 9297812"/>
              <a:gd name="connsiteY2282" fmla="*/ 2718827 h 9297812"/>
              <a:gd name="connsiteX2283" fmla="*/ 2718827 h 9297812"/>
              <a:gd name="connsiteY2283" fmla="*/ 2718827 h 9297812"/>
              <a:gd name="connsiteX2284" fmla="*/ 2718827 h 9297812"/>
              <a:gd name="connsiteY2284" fmla="*/ 2718827 h 9297812"/>
              <a:gd name="connsiteX2285" fmla="*/ 2718827 h 9297812"/>
              <a:gd name="connsiteY2285" fmla="*/ 2718827 h 9297812"/>
              <a:gd name="connsiteX2286" fmla="*/ 2718827 h 9297812"/>
              <a:gd name="connsiteY2286" fmla="*/ 2718827 h 9297812"/>
              <a:gd name="connsiteX2287" fmla="*/ 2718827 h 9297812"/>
              <a:gd name="connsiteY2287" fmla="*/ 2718827 h 9297812"/>
              <a:gd name="connsiteX2288" fmla="*/ 2718827 h 9297812"/>
              <a:gd name="connsiteY2288" fmla="*/ 2718827 h 9297812"/>
              <a:gd name="connsiteX2289" fmla="*/ 2718827 h 9297812"/>
              <a:gd name="connsiteY2289" fmla="*/ 2718827 h 9297812"/>
              <a:gd name="connsiteX2290" fmla="*/ 2718827 h 9297812"/>
              <a:gd name="connsiteY2290" fmla="*/ 2718827 h 9297812"/>
              <a:gd name="connsiteX2291" fmla="*/ 2718827 h 9297812"/>
              <a:gd name="connsiteY2291" fmla="*/ 2718827 h 9297812"/>
              <a:gd name="connsiteX2292" fmla="*/ 2718827 h 9297812"/>
              <a:gd name="connsiteY2292" fmla="*/ 2718827 h 9297812"/>
              <a:gd name="connsiteX2293" fmla="*/ 2718827 h 9297812"/>
              <a:gd name="connsiteY2293" fmla="*/ 2718827 h 9297812"/>
              <a:gd name="connsiteX2294" fmla="*/ 2718827 h 9297812"/>
              <a:gd name="connsiteY2294" fmla="*/ 2718827 h 9297812"/>
              <a:gd name="connsiteX2295" fmla="*/ 2718827 h 9297812"/>
              <a:gd name="connsiteY2295" fmla="*/ 2718827 h 9297812"/>
              <a:gd name="connsiteX2296" fmla="*/ 2718827 h 9297812"/>
              <a:gd name="connsiteY2296" fmla="*/ 2718827 h 9297812"/>
              <a:gd name="connsiteX2297" fmla="*/ 2718827 h 9297812"/>
              <a:gd name="connsiteY2297" fmla="*/ 2718827 h 9297812"/>
              <a:gd name="connsiteX2298" fmla="*/ 2718827 h 9297812"/>
              <a:gd name="connsiteY2298" fmla="*/ 2718827 h 9297812"/>
              <a:gd name="connsiteX2299" fmla="*/ 2718827 h 9297812"/>
              <a:gd name="connsiteY2299" fmla="*/ 2718827 h 9297812"/>
              <a:gd name="connsiteX2300" fmla="*/ 2718827 h 9297812"/>
              <a:gd name="connsiteY2300" fmla="*/ 2718827 h 9297812"/>
              <a:gd name="connsiteX2301" fmla="*/ 2718827 h 9297812"/>
              <a:gd name="connsiteY2301" fmla="*/ 2718827 h 9297812"/>
              <a:gd name="connsiteX2302" fmla="*/ 2718827 h 9297812"/>
              <a:gd name="connsiteY2302" fmla="*/ 2718827 h 9297812"/>
              <a:gd name="connsiteX2303" fmla="*/ 2718827 h 9297812"/>
              <a:gd name="connsiteY2303" fmla="*/ 2718827 h 9297812"/>
              <a:gd name="connsiteX2304" fmla="*/ 2718827 h 9297812"/>
              <a:gd name="connsiteY2304" fmla="*/ 2718827 h 9297812"/>
              <a:gd name="connsiteX2305" fmla="*/ 2718827 h 9297812"/>
              <a:gd name="connsiteY2305" fmla="*/ 2718827 h 9297812"/>
              <a:gd name="connsiteX2306" fmla="*/ 2718827 h 9297812"/>
              <a:gd name="connsiteY2306" fmla="*/ 2718827 h 9297812"/>
              <a:gd name="connsiteX2307" fmla="*/ 2718827 h 9297812"/>
              <a:gd name="connsiteY2307" fmla="*/ 2718827 h 9297812"/>
              <a:gd name="connsiteX2308" fmla="*/ 2718827 h 9297812"/>
              <a:gd name="connsiteY2308" fmla="*/ 2718827 h 9297812"/>
              <a:gd name="connsiteX2309" fmla="*/ 2718827 h 9297812"/>
              <a:gd name="connsiteY2309" fmla="*/ 2718827 h 9297812"/>
              <a:gd name="connsiteX2310" fmla="*/ 2718827 h 9297812"/>
              <a:gd name="connsiteY2310" fmla="*/ 2718827 h 9297812"/>
              <a:gd name="connsiteX2311" fmla="*/ 2718827 h 9297812"/>
              <a:gd name="connsiteY2311" fmla="*/ 2718827 h 9297812"/>
              <a:gd name="connsiteX2312" fmla="*/ 2718827 h 9297812"/>
              <a:gd name="connsiteY2312" fmla="*/ 2718827 h 9297812"/>
              <a:gd name="connsiteX2313" fmla="*/ 2718827 h 9297812"/>
              <a:gd name="connsiteY2313" fmla="*/ 2718827 h 9297812"/>
              <a:gd name="connsiteX2314" fmla="*/ 2718827 h 9297812"/>
              <a:gd name="connsiteY2314" fmla="*/ 2718827 h 9297812"/>
              <a:gd name="connsiteX2315" fmla="*/ 2718827 h 9297812"/>
              <a:gd name="connsiteY2315" fmla="*/ 2718827 h 9297812"/>
              <a:gd name="connsiteX2316" fmla="*/ 2718827 h 9297812"/>
              <a:gd name="connsiteY2316" fmla="*/ 2718827 h 9297812"/>
              <a:gd name="connsiteX2317" fmla="*/ 2718827 h 9297812"/>
              <a:gd name="connsiteY2317" fmla="*/ 2718827 h 9297812"/>
              <a:gd name="connsiteX2318" fmla="*/ 2718827 h 9297812"/>
              <a:gd name="connsiteY2318" fmla="*/ 2718827 h 9297812"/>
              <a:gd name="connsiteX2319" fmla="*/ 2718827 h 9297812"/>
              <a:gd name="connsiteY2319" fmla="*/ 2718827 h 9297812"/>
              <a:gd name="connsiteX2320" fmla="*/ 2718827 h 9297812"/>
              <a:gd name="connsiteY2320" fmla="*/ 2718827 h 9297812"/>
              <a:gd name="connsiteX2321" fmla="*/ 2718827 h 9297812"/>
              <a:gd name="connsiteY2321" fmla="*/ 2718827 h 9297812"/>
              <a:gd name="connsiteX2322" fmla="*/ 2718827 h 9297812"/>
              <a:gd name="connsiteY2322" fmla="*/ 2718827 h 9297812"/>
              <a:gd name="connsiteX2323" fmla="*/ 2718827 h 9297812"/>
              <a:gd name="connsiteY2323" fmla="*/ 2718827 h 9297812"/>
              <a:gd name="connsiteX2324" fmla="*/ 2718827 h 9297812"/>
              <a:gd name="connsiteY2324" fmla="*/ 2718827 h 9297812"/>
              <a:gd name="connsiteX2325" fmla="*/ 2718827 h 9297812"/>
              <a:gd name="connsiteY2325" fmla="*/ 2718827 h 9297812"/>
              <a:gd name="connsiteX2326" fmla="*/ 2718827 h 9297812"/>
              <a:gd name="connsiteY2326" fmla="*/ 2718827 h 9297812"/>
              <a:gd name="connsiteX2327" fmla="*/ 2718827 h 9297812"/>
              <a:gd name="connsiteY2327" fmla="*/ 2718827 h 9297812"/>
              <a:gd name="connsiteX2328" fmla="*/ 2718827 h 9297812"/>
              <a:gd name="connsiteY2328" fmla="*/ 2718827 h 9297812"/>
              <a:gd name="connsiteX2329" fmla="*/ 2718827 h 9297812"/>
              <a:gd name="connsiteY2329" fmla="*/ 2718827 h 9297812"/>
              <a:gd name="connsiteX2330" fmla="*/ 2718827 h 9297812"/>
              <a:gd name="connsiteY2330" fmla="*/ 2718827 h 9297812"/>
              <a:gd name="connsiteX2331" fmla="*/ 2718827 h 9297812"/>
              <a:gd name="connsiteY2331" fmla="*/ 2718827 h 9297812"/>
              <a:gd name="connsiteX2332" fmla="*/ 2718827 h 9297812"/>
              <a:gd name="connsiteY2332" fmla="*/ 2718827 h 9297812"/>
              <a:gd name="connsiteX2333" fmla="*/ 2718827 h 9297812"/>
              <a:gd name="connsiteY2333" fmla="*/ 2718827 h 9297812"/>
              <a:gd name="connsiteX2334" fmla="*/ 2718827 h 9297812"/>
              <a:gd name="connsiteY2334" fmla="*/ 2718827 h 9297812"/>
              <a:gd name="connsiteX2335" fmla="*/ 2718827 h 9297812"/>
              <a:gd name="connsiteY2335" fmla="*/ 2718827 h 9297812"/>
              <a:gd name="connsiteX2336" fmla="*/ 2718827 h 9297812"/>
              <a:gd name="connsiteY2336" fmla="*/ 2718827 h 9297812"/>
              <a:gd name="connsiteX2337" fmla="*/ 2718827 h 9297812"/>
              <a:gd name="connsiteY2337" fmla="*/ 2718827 h 9297812"/>
              <a:gd name="connsiteX2338" fmla="*/ 2718827 h 9297812"/>
              <a:gd name="connsiteY2338" fmla="*/ 2718827 h 9297812"/>
              <a:gd name="connsiteX2339" fmla="*/ 2718827 h 9297812"/>
              <a:gd name="connsiteY2339" fmla="*/ 2718827 h 9297812"/>
              <a:gd name="connsiteX2340" fmla="*/ 2718827 h 9297812"/>
              <a:gd name="connsiteY2340" fmla="*/ 2718827 h 9297812"/>
              <a:gd name="connsiteX2341" fmla="*/ 2718827 h 9297812"/>
              <a:gd name="connsiteY2341" fmla="*/ 2718827 h 9297812"/>
              <a:gd name="connsiteX2342" fmla="*/ 2718827 h 9297812"/>
              <a:gd name="connsiteY2342" fmla="*/ 2718827 h 9297812"/>
              <a:gd name="connsiteX2343" fmla="*/ 2718827 h 9297812"/>
              <a:gd name="connsiteY2343" fmla="*/ 2718827 h 9297812"/>
              <a:gd name="connsiteX2344" fmla="*/ 2718827 h 9297812"/>
              <a:gd name="connsiteY2344" fmla="*/ 2718827 h 9297812"/>
              <a:gd name="connsiteX2345" fmla="*/ 2718827 h 9297812"/>
              <a:gd name="connsiteY2345" fmla="*/ 2718827 h 9297812"/>
              <a:gd name="connsiteX2346" fmla="*/ 2718827 h 9297812"/>
              <a:gd name="connsiteY2346" fmla="*/ 2718827 h 9297812"/>
              <a:gd name="connsiteX2347" fmla="*/ 2718827 h 9297812"/>
              <a:gd name="connsiteY2347" fmla="*/ 2718827 h 9297812"/>
              <a:gd name="connsiteX2348" fmla="*/ 2718827 h 9297812"/>
              <a:gd name="connsiteY2348" fmla="*/ 2718827 h 9297812"/>
              <a:gd name="connsiteX2349" fmla="*/ 2718827 h 9297812"/>
              <a:gd name="connsiteY2349" fmla="*/ 2718827 h 9297812"/>
              <a:gd name="connsiteX2350" fmla="*/ 2718827 h 9297812"/>
              <a:gd name="connsiteY2350" fmla="*/ 2718827 h 9297812"/>
              <a:gd name="connsiteX2351" fmla="*/ 2718827 h 9297812"/>
              <a:gd name="connsiteY2351" fmla="*/ 2718827 h 9297812"/>
              <a:gd name="connsiteX2352" fmla="*/ 2718827 h 9297812"/>
              <a:gd name="connsiteY2352" fmla="*/ 2718827 h 9297812"/>
              <a:gd name="connsiteX2353" fmla="*/ 2718827 h 9297812"/>
              <a:gd name="connsiteY2353" fmla="*/ 2718827 h 9297812"/>
              <a:gd name="connsiteX2354" fmla="*/ 2718827 h 9297812"/>
              <a:gd name="connsiteY2354" fmla="*/ 2718827 h 9297812"/>
              <a:gd name="connsiteX2355" fmla="*/ 2718827 h 9297812"/>
              <a:gd name="connsiteY2355" fmla="*/ 2718827 h 9297812"/>
              <a:gd name="connsiteX2356" fmla="*/ 2718827 h 9297812"/>
              <a:gd name="connsiteY2356" fmla="*/ 2718827 h 9297812"/>
              <a:gd name="connsiteX2357" fmla="*/ 2718827 h 9297812"/>
              <a:gd name="connsiteY2357" fmla="*/ 2718827 h 9297812"/>
              <a:gd name="connsiteX2358" fmla="*/ 2718827 h 9297812"/>
              <a:gd name="connsiteY2358" fmla="*/ 2718827 h 9297812"/>
              <a:gd name="connsiteX2359" fmla="*/ 2718827 h 9297812"/>
              <a:gd name="connsiteY2359" fmla="*/ 2718827 h 9297812"/>
              <a:gd name="connsiteX2360" fmla="*/ 2718827 h 9297812"/>
              <a:gd name="connsiteY2360" fmla="*/ 2718827 h 9297812"/>
              <a:gd name="connsiteX2361" fmla="*/ 2718827 h 9297812"/>
              <a:gd name="connsiteY2361" fmla="*/ 2718827 h 9297812"/>
              <a:gd name="connsiteX2362" fmla="*/ 2718827 h 9297812"/>
              <a:gd name="connsiteY2362" fmla="*/ 2718827 h 9297812"/>
              <a:gd name="connsiteX2363" fmla="*/ 2718827 h 9297812"/>
              <a:gd name="connsiteY2363" fmla="*/ 2718827 h 9297812"/>
              <a:gd name="connsiteX2364" fmla="*/ 2718827 h 9297812"/>
              <a:gd name="connsiteY2364" fmla="*/ 2718827 h 9297812"/>
              <a:gd name="connsiteX2365" fmla="*/ 2718827 h 9297812"/>
              <a:gd name="connsiteY2365" fmla="*/ 2718827 h 9297812"/>
              <a:gd name="connsiteX2366" fmla="*/ 2718827 h 9297812"/>
              <a:gd name="connsiteY2366" fmla="*/ 2718827 h 9297812"/>
              <a:gd name="connsiteX2367" fmla="*/ 2718827 h 9297812"/>
              <a:gd name="connsiteY2367" fmla="*/ 2718827 h 9297812"/>
              <a:gd name="connsiteX2368" fmla="*/ 2718827 h 9297812"/>
              <a:gd name="connsiteY2368" fmla="*/ 2718827 h 9297812"/>
              <a:gd name="connsiteX2369" fmla="*/ 2718827 h 9297812"/>
              <a:gd name="connsiteY2369" fmla="*/ 2718827 h 9297812"/>
              <a:gd name="connsiteX2370" fmla="*/ 2718827 h 9297812"/>
              <a:gd name="connsiteY2370" fmla="*/ 2718827 h 9297812"/>
              <a:gd name="connsiteX2371" fmla="*/ 2718827 h 9297812"/>
              <a:gd name="connsiteY2371" fmla="*/ 2718827 h 9297812"/>
              <a:gd name="connsiteX2372" fmla="*/ 2718827 h 9297812"/>
              <a:gd name="connsiteY2372" fmla="*/ 2718827 h 9297812"/>
              <a:gd name="connsiteX2373" fmla="*/ 2718827 h 9297812"/>
              <a:gd name="connsiteY2373" fmla="*/ 2718827 h 9297812"/>
              <a:gd name="connsiteX2374" fmla="*/ 2718827 h 9297812"/>
              <a:gd name="connsiteY2374" fmla="*/ 2718827 h 9297812"/>
              <a:gd name="connsiteX2375" fmla="*/ 2718827 h 9297812"/>
              <a:gd name="connsiteY2375" fmla="*/ 2718827 h 9297812"/>
              <a:gd name="connsiteX2376" fmla="*/ 2718827 h 9297812"/>
              <a:gd name="connsiteY2376" fmla="*/ 2718827 h 9297812"/>
              <a:gd name="connsiteX2377" fmla="*/ 2718827 h 9297812"/>
              <a:gd name="connsiteY2377" fmla="*/ 2718827 h 9297812"/>
              <a:gd name="connsiteX2378" fmla="*/ 2718827 h 9297812"/>
              <a:gd name="connsiteY2378" fmla="*/ 2718827 h 9297812"/>
              <a:gd name="connsiteX2379" fmla="*/ 2718827 h 9297812"/>
              <a:gd name="connsiteY2379" fmla="*/ 2718827 h 9297812"/>
              <a:gd name="connsiteX2380" fmla="*/ 2718827 h 9297812"/>
              <a:gd name="connsiteY2380" fmla="*/ 2718827 h 9297812"/>
              <a:gd name="connsiteX2381" fmla="*/ 2718827 h 9297812"/>
              <a:gd name="connsiteY2381" fmla="*/ 2718827 h 9297812"/>
              <a:gd name="connsiteX2382" fmla="*/ 2718827 h 9297812"/>
              <a:gd name="connsiteY2382" fmla="*/ 2718827 h 9297812"/>
              <a:gd name="connsiteX2383" fmla="*/ 2718827 h 9297812"/>
              <a:gd name="connsiteY2383" fmla="*/ 2718827 h 9297812"/>
              <a:gd name="connsiteX2384" fmla="*/ 2718827 h 9297812"/>
              <a:gd name="connsiteY2384" fmla="*/ 2718827 h 9297812"/>
              <a:gd name="connsiteX2385" fmla="*/ 2718827 h 9297812"/>
              <a:gd name="connsiteY2385" fmla="*/ 2718827 h 9297812"/>
              <a:gd name="connsiteX2386" fmla="*/ 2718827 h 9297812"/>
              <a:gd name="connsiteY2386" fmla="*/ 2718827 h 9297812"/>
              <a:gd name="connsiteX2387" fmla="*/ 2718827 h 9297812"/>
              <a:gd name="connsiteY2387" fmla="*/ 2718827 h 9297812"/>
              <a:gd name="connsiteX2388" fmla="*/ 2718827 h 9297812"/>
              <a:gd name="connsiteY2388" fmla="*/ 2718827 h 9297812"/>
              <a:gd name="connsiteX2389" fmla="*/ 2718827 h 9297812"/>
              <a:gd name="connsiteY2389" fmla="*/ 2718827 h 9297812"/>
              <a:gd name="connsiteX2390" fmla="*/ 2718827 h 9297812"/>
              <a:gd name="connsiteY2390" fmla="*/ 2718827 h 9297812"/>
              <a:gd name="connsiteX2391" fmla="*/ 2718827 h 9297812"/>
              <a:gd name="connsiteY2391" fmla="*/ 2718827 h 9297812"/>
              <a:gd name="connsiteX2392" fmla="*/ 2718827 h 9297812"/>
              <a:gd name="connsiteY2392" fmla="*/ 2718827 h 9297812"/>
              <a:gd name="connsiteX2393" fmla="*/ 2718827 h 9297812"/>
              <a:gd name="connsiteY2393" fmla="*/ 2718827 h 9297812"/>
              <a:gd name="connsiteX2394" fmla="*/ 2718827 h 9297812"/>
              <a:gd name="connsiteY2394" fmla="*/ 2718827 h 9297812"/>
              <a:gd name="connsiteX2395" fmla="*/ 2718827 h 9297812"/>
              <a:gd name="connsiteY2395" fmla="*/ 2718827 h 9297812"/>
              <a:gd name="connsiteX2396" fmla="*/ 2718827 h 9297812"/>
              <a:gd name="connsiteY2396" fmla="*/ 2718827 h 9297812"/>
              <a:gd name="connsiteX2397" fmla="*/ 2718827 h 9297812"/>
              <a:gd name="connsiteY2397" fmla="*/ 2718827 h 9297812"/>
              <a:gd name="connsiteX2398" fmla="*/ 2718827 h 9297812"/>
              <a:gd name="connsiteY2398" fmla="*/ 2718827 h 9297812"/>
              <a:gd name="connsiteX2399" fmla="*/ 2718827 h 9297812"/>
              <a:gd name="connsiteY2399" fmla="*/ 2718827 h 9297812"/>
              <a:gd name="connsiteX2400" fmla="*/ 2718827 h 9297812"/>
              <a:gd name="connsiteY2400" fmla="*/ 2718827 h 9297812"/>
              <a:gd name="connsiteX2401" fmla="*/ 2718827 h 9297812"/>
              <a:gd name="connsiteY2401" fmla="*/ 2718827 h 9297812"/>
              <a:gd name="connsiteX2402" fmla="*/ 2718827 h 9297812"/>
              <a:gd name="connsiteY2402" fmla="*/ 2718827 h 9297812"/>
              <a:gd name="connsiteX2403" fmla="*/ 2718827 h 9297812"/>
              <a:gd name="connsiteY2403" fmla="*/ 2718827 h 9297812"/>
              <a:gd name="connsiteX2404" fmla="*/ 2718827 h 9297812"/>
              <a:gd name="connsiteY2404" fmla="*/ 2718827 h 9297812"/>
              <a:gd name="connsiteX2405" fmla="*/ 2718827 h 9297812"/>
              <a:gd name="connsiteY2405" fmla="*/ 2718827 h 9297812"/>
              <a:gd name="connsiteX2406" fmla="*/ 2718827 h 9297812"/>
              <a:gd name="connsiteY2406" fmla="*/ 2718827 h 9297812"/>
              <a:gd name="connsiteX2407" fmla="*/ 2718827 h 9297812"/>
              <a:gd name="connsiteY2407" fmla="*/ 2718827 h 9297812"/>
              <a:gd name="connsiteX2408" fmla="*/ 2718827 h 9297812"/>
              <a:gd name="connsiteY2408" fmla="*/ 2718827 h 9297812"/>
              <a:gd name="connsiteX2409" fmla="*/ 2718827 h 9297812"/>
              <a:gd name="connsiteY2409" fmla="*/ 2718827 h 9297812"/>
              <a:gd name="connsiteX2410" fmla="*/ 2718827 h 9297812"/>
              <a:gd name="connsiteY2410" fmla="*/ 2718827 h 9297812"/>
              <a:gd name="connsiteX2411" fmla="*/ 2718827 h 9297812"/>
              <a:gd name="connsiteY2411" fmla="*/ 2718827 h 9297812"/>
              <a:gd name="connsiteX2412" fmla="*/ 2718827 h 9297812"/>
              <a:gd name="connsiteY2412" fmla="*/ 2718827 h 9297812"/>
              <a:gd name="connsiteX2413" fmla="*/ 2718827 h 9297812"/>
              <a:gd name="connsiteY2413" fmla="*/ 2718827 h 9297812"/>
              <a:gd name="connsiteX2414" fmla="*/ 2718827 h 9297812"/>
              <a:gd name="connsiteY2414" fmla="*/ 2718827 h 9297812"/>
              <a:gd name="connsiteX2415" fmla="*/ 2718827 h 9297812"/>
              <a:gd name="connsiteY2415" fmla="*/ 2718827 h 9297812"/>
              <a:gd name="connsiteX2416" fmla="*/ 2718827 h 9297812"/>
              <a:gd name="connsiteY2416" fmla="*/ 2718827 h 9297812"/>
              <a:gd name="connsiteX2417" fmla="*/ 2718827 h 9297812"/>
              <a:gd name="connsiteY2417" fmla="*/ 2718827 h 9297812"/>
              <a:gd name="connsiteX2418" fmla="*/ 2718827 h 9297812"/>
              <a:gd name="connsiteY2418" fmla="*/ 2718827 h 9297812"/>
              <a:gd name="connsiteX2419" fmla="*/ 2718827 h 9297812"/>
              <a:gd name="connsiteY2419" fmla="*/ 2718827 h 9297812"/>
              <a:gd name="connsiteX2420" fmla="*/ 2718827 h 9297812"/>
              <a:gd name="connsiteY2420" fmla="*/ 2718827 h 9297812"/>
              <a:gd name="connsiteX2421" fmla="*/ 2718827 h 9297812"/>
              <a:gd name="connsiteY2421" fmla="*/ 2718827 h 9297812"/>
              <a:gd name="connsiteX2422" fmla="*/ 2718827 h 9297812"/>
              <a:gd name="connsiteY2422" fmla="*/ 2718827 h 9297812"/>
              <a:gd name="connsiteX2423" fmla="*/ 2718827 h 9297812"/>
              <a:gd name="connsiteY2423" fmla="*/ 2718827 h 9297812"/>
              <a:gd name="connsiteX2424" fmla="*/ 2718827 h 9297812"/>
              <a:gd name="connsiteY2424" fmla="*/ 2718827 h 9297812"/>
              <a:gd name="connsiteX2425" fmla="*/ 2718827 h 9297812"/>
              <a:gd name="connsiteY2425" fmla="*/ 2718827 h 9297812"/>
              <a:gd name="connsiteX2426" fmla="*/ 2718827 h 9297812"/>
              <a:gd name="connsiteY2426" fmla="*/ 2718827 h 9297812"/>
              <a:gd name="connsiteX2427" fmla="*/ 2718827 h 9297812"/>
              <a:gd name="connsiteY2427" fmla="*/ 2718827 h 9297812"/>
              <a:gd name="connsiteX2428" fmla="*/ 2718827 h 9297812"/>
              <a:gd name="connsiteY2428" fmla="*/ 2718827 h 9297812"/>
              <a:gd name="connsiteX2429" fmla="*/ 2718827 h 9297812"/>
              <a:gd name="connsiteY2429" fmla="*/ 2718827 h 9297812"/>
              <a:gd name="connsiteX2430" fmla="*/ 2718827 h 9297812"/>
              <a:gd name="connsiteY2430" fmla="*/ 2718827 h 9297812"/>
              <a:gd name="connsiteX2431" fmla="*/ 2718827 h 9297812"/>
              <a:gd name="connsiteY2431" fmla="*/ 2718827 h 9297812"/>
              <a:gd name="connsiteX2432" fmla="*/ 2718827 h 9297812"/>
              <a:gd name="connsiteY2432" fmla="*/ 2718827 h 9297812"/>
              <a:gd name="connsiteX2433" fmla="*/ 2718827 h 9297812"/>
              <a:gd name="connsiteY2433" fmla="*/ 2718827 h 9297812"/>
              <a:gd name="connsiteX2434" fmla="*/ 2718827 h 9297812"/>
              <a:gd name="connsiteY2434" fmla="*/ 2718827 h 9297812"/>
              <a:gd name="connsiteX2435" fmla="*/ 2718827 h 9297812"/>
              <a:gd name="connsiteY2435" fmla="*/ 2718827 h 9297812"/>
              <a:gd name="connsiteX2436" fmla="*/ 2718827 h 9297812"/>
              <a:gd name="connsiteY2436" fmla="*/ 2718827 h 9297812"/>
              <a:gd name="connsiteX2437" fmla="*/ 2718827 h 9297812"/>
              <a:gd name="connsiteY2437" fmla="*/ 2718827 h 9297812"/>
              <a:gd name="connsiteX2438" fmla="*/ 2718827 h 9297812"/>
              <a:gd name="connsiteY2438" fmla="*/ 2718827 h 9297812"/>
              <a:gd name="connsiteX2439" fmla="*/ 2718827 h 9297812"/>
              <a:gd name="connsiteY2439" fmla="*/ 2718827 h 9297812"/>
              <a:gd name="connsiteX2440" fmla="*/ 2718827 h 9297812"/>
              <a:gd name="connsiteY2440" fmla="*/ 2718827 h 9297812"/>
              <a:gd name="connsiteX2441" fmla="*/ 2718827 h 9297812"/>
              <a:gd name="connsiteY2441" fmla="*/ 2718827 h 9297812"/>
              <a:gd name="connsiteX2442" fmla="*/ 2718827 h 9297812"/>
              <a:gd name="connsiteY2442" fmla="*/ 2718827 h 9297812"/>
              <a:gd name="connsiteX2443" fmla="*/ 2718827 h 9297812"/>
              <a:gd name="connsiteY2443" fmla="*/ 2718827 h 9297812"/>
              <a:gd name="connsiteX2444" fmla="*/ 2718827 h 9297812"/>
              <a:gd name="connsiteY2444" fmla="*/ 2718827 h 9297812"/>
              <a:gd name="connsiteX2445" fmla="*/ 2718827 h 9297812"/>
              <a:gd name="connsiteY2445" fmla="*/ 2718827 h 9297812"/>
              <a:gd name="connsiteX2446" fmla="*/ 2718827 h 9297812"/>
              <a:gd name="connsiteY2446" fmla="*/ 2718827 h 9297812"/>
              <a:gd name="connsiteX2447" fmla="*/ 2718827 h 9297812"/>
              <a:gd name="connsiteY2447" fmla="*/ 2718827 h 9297812"/>
              <a:gd name="connsiteX2448" fmla="*/ 2718827 h 9297812"/>
              <a:gd name="connsiteY2448" fmla="*/ 2718827 h 9297812"/>
              <a:gd name="connsiteX2449" fmla="*/ 2718827 h 9297812"/>
              <a:gd name="connsiteY2449" fmla="*/ 2718827 h 9297812"/>
              <a:gd name="connsiteX2450" fmla="*/ 2718827 h 9297812"/>
              <a:gd name="connsiteY2450" fmla="*/ 2718827 h 9297812"/>
              <a:gd name="connsiteX2451" fmla="*/ 2718827 h 9297812"/>
              <a:gd name="connsiteY2451" fmla="*/ 2718827 h 9297812"/>
              <a:gd name="connsiteX2452" fmla="*/ 2718827 h 9297812"/>
              <a:gd name="connsiteY2452" fmla="*/ 2718827 h 9297812"/>
              <a:gd name="connsiteX2453" fmla="*/ 2718827 h 9297812"/>
              <a:gd name="connsiteY2453" fmla="*/ 2718827 h 9297812"/>
              <a:gd name="connsiteX2454" fmla="*/ 2718827 h 9297812"/>
              <a:gd name="connsiteY2454" fmla="*/ 2718827 h 9297812"/>
              <a:gd name="connsiteX2455" fmla="*/ 2718827 h 9297812"/>
              <a:gd name="connsiteY2455" fmla="*/ 2718827 h 9297812"/>
              <a:gd name="connsiteX2456" fmla="*/ 2718827 h 9297812"/>
              <a:gd name="connsiteY2456" fmla="*/ 2718827 h 9297812"/>
              <a:gd name="connsiteX2457" fmla="*/ 2718827 h 9297812"/>
              <a:gd name="connsiteY2457" fmla="*/ 2718827 h 9297812"/>
              <a:gd name="connsiteX2458" fmla="*/ 2718827 h 9297812"/>
              <a:gd name="connsiteY2458" fmla="*/ 2718827 h 9297812"/>
              <a:gd name="connsiteX2459" fmla="*/ 2718827 h 9297812"/>
              <a:gd name="connsiteY2459" fmla="*/ 2718827 h 9297812"/>
              <a:gd name="connsiteX2460" fmla="*/ 2718827 h 9297812"/>
              <a:gd name="connsiteY2460" fmla="*/ 2718827 h 9297812"/>
              <a:gd name="connsiteX2461" fmla="*/ 2718827 h 9297812"/>
              <a:gd name="connsiteY2461" fmla="*/ 2718827 h 9297812"/>
              <a:gd name="connsiteX2462" fmla="*/ 2718827 h 9297812"/>
              <a:gd name="connsiteY2462" fmla="*/ 2718827 h 9297812"/>
              <a:gd name="connsiteX2463" fmla="*/ 2718827 h 9297812"/>
              <a:gd name="connsiteY2463" fmla="*/ 2718827 h 9297812"/>
              <a:gd name="connsiteX2464" fmla="*/ 2718827 h 9297812"/>
              <a:gd name="connsiteY2464" fmla="*/ 2718827 h 9297812"/>
              <a:gd name="connsiteX2465" fmla="*/ 2718827 h 9297812"/>
              <a:gd name="connsiteY2465" fmla="*/ 2718827 h 9297812"/>
              <a:gd name="connsiteX2466" fmla="*/ 2718827 h 9297812"/>
              <a:gd name="connsiteY2466" fmla="*/ 2718827 h 9297812"/>
              <a:gd name="connsiteX2467" fmla="*/ 2718827 h 9297812"/>
              <a:gd name="connsiteY2467" fmla="*/ 2718827 h 9297812"/>
              <a:gd name="connsiteX2468" fmla="*/ 2718827 h 9297812"/>
              <a:gd name="connsiteY2468" fmla="*/ 2718827 h 9297812"/>
              <a:gd name="connsiteX2469" fmla="*/ 2718827 h 9297812"/>
              <a:gd name="connsiteY2469" fmla="*/ 2718827 h 9297812"/>
              <a:gd name="connsiteX2470" fmla="*/ 2718827 h 9297812"/>
              <a:gd name="connsiteY2470" fmla="*/ 2718827 h 9297812"/>
              <a:gd name="connsiteX2471" fmla="*/ 2718827 h 9297812"/>
              <a:gd name="connsiteY2471" fmla="*/ 2718827 h 9297812"/>
              <a:gd name="connsiteX2472" fmla="*/ 2718827 h 9297812"/>
              <a:gd name="connsiteY2472" fmla="*/ 2718827 h 9297812"/>
              <a:gd name="connsiteX2473" fmla="*/ 2718827 h 9297812"/>
              <a:gd name="connsiteY2473" fmla="*/ 2718827 h 9297812"/>
              <a:gd name="connsiteX2474" fmla="*/ 2718827 h 9297812"/>
              <a:gd name="connsiteY2474" fmla="*/ 2718827 h 9297812"/>
              <a:gd name="connsiteX2475" fmla="*/ 2718827 h 9297812"/>
              <a:gd name="connsiteY2475" fmla="*/ 2718827 h 9297812"/>
              <a:gd name="connsiteX2476" fmla="*/ 2718827 h 9297812"/>
              <a:gd name="connsiteY2476" fmla="*/ 2718827 h 9297812"/>
              <a:gd name="connsiteX2477" fmla="*/ 2718827 h 9297812"/>
              <a:gd name="connsiteY2477" fmla="*/ 2718827 h 9297812"/>
              <a:gd name="connsiteX2478" fmla="*/ 2718827 h 9297812"/>
              <a:gd name="connsiteY2478" fmla="*/ 2718827 h 9297812"/>
              <a:gd name="connsiteX2479" fmla="*/ 2718827 h 9297812"/>
              <a:gd name="connsiteY2479" fmla="*/ 2718827 h 9297812"/>
              <a:gd name="connsiteX2480" fmla="*/ 2718827 h 9297812"/>
              <a:gd name="connsiteY2480" fmla="*/ 2718827 h 9297812"/>
              <a:gd name="connsiteX2481" fmla="*/ 2718827 h 9297812"/>
              <a:gd name="connsiteY2481" fmla="*/ 2718827 h 9297812"/>
              <a:gd name="connsiteX2482" fmla="*/ 2718827 h 9297812"/>
              <a:gd name="connsiteY2482" fmla="*/ 2718827 h 9297812"/>
              <a:gd name="connsiteX2483" fmla="*/ 2718827 h 9297812"/>
              <a:gd name="connsiteY2483" fmla="*/ 2718827 h 9297812"/>
              <a:gd name="connsiteX2484" fmla="*/ 2718827 h 9297812"/>
              <a:gd name="connsiteY2484" fmla="*/ 2718827 h 9297812"/>
              <a:gd name="connsiteX2485" fmla="*/ 2718827 h 9297812"/>
              <a:gd name="connsiteY2485" fmla="*/ 2718827 h 9297812"/>
              <a:gd name="connsiteX2486" fmla="*/ 2718827 h 9297812"/>
              <a:gd name="connsiteY2486" fmla="*/ 2718827 h 9297812"/>
              <a:gd name="connsiteX2487" fmla="*/ 2718827 h 9297812"/>
              <a:gd name="connsiteY2487" fmla="*/ 2718827 h 9297812"/>
              <a:gd name="connsiteX2488" fmla="*/ 2718827 h 9297812"/>
              <a:gd name="connsiteY2488" fmla="*/ 2718827 h 9297812"/>
              <a:gd name="connsiteX2489" fmla="*/ 2718827 h 9297812"/>
              <a:gd name="connsiteY2489" fmla="*/ 2718827 h 9297812"/>
              <a:gd name="connsiteX2490" fmla="*/ 2718827 h 9297812"/>
              <a:gd name="connsiteY2490" fmla="*/ 2718827 h 9297812"/>
              <a:gd name="connsiteX2491" fmla="*/ 2718827 h 9297812"/>
              <a:gd name="connsiteY2491" fmla="*/ 2718827 h 9297812"/>
              <a:gd name="connsiteX2492" fmla="*/ 2718827 h 9297812"/>
              <a:gd name="connsiteY2492" fmla="*/ 2718827 h 9297812"/>
              <a:gd name="connsiteX2493" fmla="*/ 2718827 h 9297812"/>
              <a:gd name="connsiteY2493" fmla="*/ 2718827 h 9297812"/>
              <a:gd name="connsiteX2494" fmla="*/ 2718827 h 9297812"/>
              <a:gd name="connsiteY2494" fmla="*/ 2718827 h 9297812"/>
              <a:gd name="connsiteX2495" fmla="*/ 2718827 h 9297812"/>
              <a:gd name="connsiteY2495" fmla="*/ 2718827 h 9297812"/>
              <a:gd name="connsiteX2496" fmla="*/ 2718827 h 9297812"/>
              <a:gd name="connsiteY2496" fmla="*/ 2718827 h 9297812"/>
              <a:gd name="connsiteX2497" fmla="*/ 2718827 h 9297812"/>
              <a:gd name="connsiteY2497" fmla="*/ 2718827 h 9297812"/>
              <a:gd name="connsiteX2498" fmla="*/ 2718827 h 9297812"/>
              <a:gd name="connsiteY2498" fmla="*/ 2718827 h 9297812"/>
              <a:gd name="connsiteX2499" fmla="*/ 2718827 h 9297812"/>
              <a:gd name="connsiteY2499" fmla="*/ 2718827 h 9297812"/>
              <a:gd name="connsiteX2500" fmla="*/ 2718827 h 9297812"/>
              <a:gd name="connsiteY2500" fmla="*/ 2718827 h 9297812"/>
              <a:gd name="connsiteX2501" fmla="*/ 2718827 h 9297812"/>
              <a:gd name="connsiteY2501" fmla="*/ 2718827 h 9297812"/>
              <a:gd name="connsiteX2502" fmla="*/ 2718827 h 9297812"/>
              <a:gd name="connsiteY2502" fmla="*/ 2718827 h 9297812"/>
              <a:gd name="connsiteX2503" fmla="*/ 2718827 h 9297812"/>
              <a:gd name="connsiteY2503" fmla="*/ 2718827 h 9297812"/>
              <a:gd name="connsiteX2504" fmla="*/ 2718827 h 9297812"/>
              <a:gd name="connsiteY2504" fmla="*/ 2718827 h 9297812"/>
              <a:gd name="connsiteX2505" fmla="*/ 2718827 h 9297812"/>
              <a:gd name="connsiteY2505" fmla="*/ 2718827 h 9297812"/>
              <a:gd name="connsiteX2506" fmla="*/ 2718827 h 9297812"/>
              <a:gd name="connsiteY2506" fmla="*/ 2718827 h 9297812"/>
              <a:gd name="connsiteX2507" fmla="*/ 2718827 h 9297812"/>
              <a:gd name="connsiteY2507" fmla="*/ 2718827 h 9297812"/>
              <a:gd name="connsiteX2508" fmla="*/ 2718827 h 9297812"/>
              <a:gd name="connsiteY2508" fmla="*/ 2718827 h 9297812"/>
              <a:gd name="connsiteX2509" fmla="*/ 2718827 h 9297812"/>
              <a:gd name="connsiteY2509" fmla="*/ 2718827 h 9297812"/>
              <a:gd name="connsiteX2510" fmla="*/ 2718827 h 9297812"/>
              <a:gd name="connsiteY2510" fmla="*/ 2718827 h 9297812"/>
              <a:gd name="connsiteX2511" fmla="*/ 2718827 h 9297812"/>
              <a:gd name="connsiteY2511" fmla="*/ 2718827 h 9297812"/>
              <a:gd name="connsiteX2512" fmla="*/ 2718827 h 9297812"/>
              <a:gd name="connsiteY2512" fmla="*/ 2718827 h 9297812"/>
              <a:gd name="connsiteX2513" fmla="*/ 2718827 h 9297812"/>
              <a:gd name="connsiteY2513" fmla="*/ 2718827 h 9297812"/>
              <a:gd name="connsiteX2514" fmla="*/ 2718827 h 9297812"/>
              <a:gd name="connsiteY2514" fmla="*/ 2718827 h 9297812"/>
              <a:gd name="connsiteX2515" fmla="*/ 2718827 h 9297812"/>
              <a:gd name="connsiteY2515" fmla="*/ 2718827 h 9297812"/>
              <a:gd name="connsiteX2516" fmla="*/ 2718827 h 9297812"/>
              <a:gd name="connsiteY2516" fmla="*/ 2718827 h 9297812"/>
              <a:gd name="connsiteX2517" fmla="*/ 2718827 h 9297812"/>
              <a:gd name="connsiteY2517" fmla="*/ 2718827 h 9297812"/>
              <a:gd name="connsiteX2518" fmla="*/ 2718827 h 9297812"/>
              <a:gd name="connsiteY2518" fmla="*/ 2718827 h 9297812"/>
              <a:gd name="connsiteX2519" fmla="*/ 2718827 h 9297812"/>
              <a:gd name="connsiteY2519" fmla="*/ 2718827 h 9297812"/>
              <a:gd name="connsiteX2520" fmla="*/ 2718827 h 9297812"/>
              <a:gd name="connsiteY2520" fmla="*/ 2718827 h 9297812"/>
              <a:gd name="connsiteX2521" fmla="*/ 2718827 h 9297812"/>
              <a:gd name="connsiteY2521" fmla="*/ 2718827 h 9297812"/>
              <a:gd name="connsiteX2522" fmla="*/ 2718827 h 9297812"/>
              <a:gd name="connsiteY2522" fmla="*/ 2718827 h 9297812"/>
              <a:gd name="connsiteX2523" fmla="*/ 2718827 h 9297812"/>
              <a:gd name="connsiteY2523" fmla="*/ 2718827 h 9297812"/>
              <a:gd name="connsiteX2524" fmla="*/ 2718827 h 9297812"/>
              <a:gd name="connsiteY2524" fmla="*/ 2718827 h 9297812"/>
              <a:gd name="connsiteX2525" fmla="*/ 2718827 h 9297812"/>
              <a:gd name="connsiteY2525" fmla="*/ 2718827 h 9297812"/>
              <a:gd name="connsiteX2526" fmla="*/ 2718827 h 9297812"/>
              <a:gd name="connsiteY2526" fmla="*/ 2718827 h 9297812"/>
              <a:gd name="connsiteX2527" fmla="*/ 2718827 h 9297812"/>
              <a:gd name="connsiteY2527" fmla="*/ 2718827 h 9297812"/>
              <a:gd name="connsiteX2528" fmla="*/ 2718827 h 9297812"/>
              <a:gd name="connsiteY2528" fmla="*/ 2718827 h 9297812"/>
              <a:gd name="connsiteX2529" fmla="*/ 2718827 h 9297812"/>
              <a:gd name="connsiteY2529" fmla="*/ 2718827 h 9297812"/>
              <a:gd name="connsiteX2530" fmla="*/ 2718827 h 9297812"/>
              <a:gd name="connsiteY2530" fmla="*/ 2718827 h 9297812"/>
              <a:gd name="connsiteX2531" fmla="*/ 2718827 h 9297812"/>
              <a:gd name="connsiteY2531" fmla="*/ 2718827 h 9297812"/>
              <a:gd name="connsiteX2532" fmla="*/ 2718827 h 9297812"/>
              <a:gd name="connsiteY2532" fmla="*/ 2718827 h 9297812"/>
              <a:gd name="connsiteX2533" fmla="*/ 2718827 h 9297812"/>
              <a:gd name="connsiteY2533" fmla="*/ 2718827 h 9297812"/>
              <a:gd name="connsiteX2534" fmla="*/ 2718827 h 9297812"/>
              <a:gd name="connsiteY2534" fmla="*/ 2718827 h 9297812"/>
              <a:gd name="connsiteX2535" fmla="*/ 2718827 h 9297812"/>
              <a:gd name="connsiteY2535" fmla="*/ 2718827 h 9297812"/>
              <a:gd name="connsiteX2536" fmla="*/ 2718827 h 9297812"/>
              <a:gd name="connsiteY2536" fmla="*/ 2718827 h 9297812"/>
              <a:gd name="connsiteX2537" fmla="*/ 2718827 h 9297812"/>
              <a:gd name="connsiteY2537" fmla="*/ 2718827 h 9297812"/>
              <a:gd name="connsiteX2538" fmla="*/ 2718827 h 9297812"/>
              <a:gd name="connsiteY2538" fmla="*/ 2718827 h 9297812"/>
              <a:gd name="connsiteX2539" fmla="*/ 2718827 h 9297812"/>
              <a:gd name="connsiteY2539" fmla="*/ 2718827 h 9297812"/>
              <a:gd name="connsiteX2540" fmla="*/ 2718827 h 9297812"/>
              <a:gd name="connsiteY2540" fmla="*/ 2718827 h 9297812"/>
              <a:gd name="connsiteX2541" fmla="*/ 2718827 h 9297812"/>
              <a:gd name="connsiteY2541" fmla="*/ 2718827 h 9297812"/>
              <a:gd name="connsiteX2542" fmla="*/ 2718827 h 9297812"/>
              <a:gd name="connsiteY2542" fmla="*/ 2718827 h 9297812"/>
              <a:gd name="connsiteX2543" fmla="*/ 2718827 h 9297812"/>
              <a:gd name="connsiteY2543" fmla="*/ 2718827 h 9297812"/>
              <a:gd name="connsiteX2544" fmla="*/ 2718827 h 9297812"/>
              <a:gd name="connsiteY2544" fmla="*/ 2718827 h 9297812"/>
              <a:gd name="connsiteX2545" fmla="*/ 2718827 h 9297812"/>
              <a:gd name="connsiteY2545" fmla="*/ 2718827 h 9297812"/>
              <a:gd name="connsiteX2546" fmla="*/ 2718827 h 9297812"/>
              <a:gd name="connsiteY2546" fmla="*/ 2718827 h 9297812"/>
              <a:gd name="connsiteX2547" fmla="*/ 2718827 h 9297812"/>
              <a:gd name="connsiteY2547" fmla="*/ 2718827 h 9297812"/>
              <a:gd name="connsiteX2548" fmla="*/ 2718827 h 9297812"/>
              <a:gd name="connsiteY2548" fmla="*/ 2718827 h 9297812"/>
              <a:gd name="connsiteX2549" fmla="*/ 2718827 h 9297812"/>
              <a:gd name="connsiteY2549" fmla="*/ 2718827 h 9297812"/>
              <a:gd name="connsiteX2550" fmla="*/ 2718827 h 9297812"/>
              <a:gd name="connsiteY2550" fmla="*/ 2718827 h 9297812"/>
              <a:gd name="connsiteX2551" fmla="*/ 2718827 h 9297812"/>
              <a:gd name="connsiteY2551" fmla="*/ 2718827 h 9297812"/>
              <a:gd name="connsiteX2552" fmla="*/ 2718827 h 9297812"/>
              <a:gd name="connsiteY2552" fmla="*/ 2718827 h 9297812"/>
              <a:gd name="connsiteX2553" fmla="*/ 2718827 h 9297812"/>
              <a:gd name="connsiteY2553" fmla="*/ 2718827 h 9297812"/>
              <a:gd name="connsiteX2554" fmla="*/ 2718827 h 9297812"/>
              <a:gd name="connsiteY2554" fmla="*/ 2718827 h 9297812"/>
              <a:gd name="connsiteX2555" fmla="*/ 2718827 h 9297812"/>
              <a:gd name="connsiteY2555" fmla="*/ 2718827 h 9297812"/>
              <a:gd name="connsiteX2556" fmla="*/ 2718827 h 9297812"/>
              <a:gd name="connsiteY2556" fmla="*/ 2718827 h 9297812"/>
              <a:gd name="connsiteX2557" fmla="*/ 2718827 h 9297812"/>
              <a:gd name="connsiteY2557" fmla="*/ 2718827 h 9297812"/>
              <a:gd name="connsiteX2558" fmla="*/ 2718827 h 9297812"/>
              <a:gd name="connsiteY2558" fmla="*/ 2718827 h 9297812"/>
              <a:gd name="connsiteX2559" fmla="*/ 2718827 h 9297812"/>
              <a:gd name="connsiteY2559" fmla="*/ 2718827 h 9297812"/>
              <a:gd name="connsiteX2560" fmla="*/ 2718827 h 9297812"/>
              <a:gd name="connsiteY2560" fmla="*/ 2718827 h 9297812"/>
              <a:gd name="connsiteX2561" fmla="*/ 2718827 h 9297812"/>
              <a:gd name="connsiteY2561" fmla="*/ 2718827 h 9297812"/>
              <a:gd name="connsiteX2562" fmla="*/ 2718827 h 9297812"/>
              <a:gd name="connsiteY2562" fmla="*/ 2718827 h 9297812"/>
              <a:gd name="connsiteX2563" fmla="*/ 2718827 h 9297812"/>
              <a:gd name="connsiteY2563" fmla="*/ 2718827 h 9297812"/>
              <a:gd name="connsiteX2564" fmla="*/ 2718827 h 9297812"/>
              <a:gd name="connsiteY2564" fmla="*/ 2718827 h 9297812"/>
              <a:gd name="connsiteX2565" fmla="*/ 2718827 h 9297812"/>
              <a:gd name="connsiteY2565" fmla="*/ 2718827 h 9297812"/>
              <a:gd name="connsiteX2566" fmla="*/ 2718827 h 9297812"/>
              <a:gd name="connsiteY2566" fmla="*/ 2718827 h 9297812"/>
              <a:gd name="connsiteX2567" fmla="*/ 2718827 h 9297812"/>
              <a:gd name="connsiteY2567" fmla="*/ 2718827 h 9297812"/>
              <a:gd name="connsiteX2568" fmla="*/ 2718827 h 9297812"/>
              <a:gd name="connsiteY2568" fmla="*/ 2718827 h 9297812"/>
              <a:gd name="connsiteX2569" fmla="*/ 2718827 h 9297812"/>
              <a:gd name="connsiteY2569" fmla="*/ 2718827 h 9297812"/>
              <a:gd name="connsiteX2570" fmla="*/ 2718827 h 9297812"/>
              <a:gd name="connsiteY2570" fmla="*/ 2718827 h 9297812"/>
              <a:gd name="connsiteX2571" fmla="*/ 2718827 h 9297812"/>
              <a:gd name="connsiteY2571" fmla="*/ 2718827 h 9297812"/>
              <a:gd name="connsiteX2572" fmla="*/ 2718827 h 9297812"/>
              <a:gd name="connsiteY2572" fmla="*/ 2718827 h 9297812"/>
              <a:gd name="connsiteX2573" fmla="*/ 2718827 h 9297812"/>
              <a:gd name="connsiteY2573" fmla="*/ 2718827 h 9297812"/>
              <a:gd name="connsiteX2574" fmla="*/ 2718827 h 9297812"/>
              <a:gd name="connsiteY2574" fmla="*/ 2718827 h 9297812"/>
              <a:gd name="connsiteX2575" fmla="*/ 2718827 h 9297812"/>
              <a:gd name="connsiteY2575" fmla="*/ 2718827 h 9297812"/>
              <a:gd name="connsiteX2576" fmla="*/ 2718827 h 9297812"/>
              <a:gd name="connsiteY2576" fmla="*/ 2718827 h 9297812"/>
              <a:gd name="connsiteX2577" fmla="*/ 2718827 h 9297812"/>
              <a:gd name="connsiteY2577" fmla="*/ 2718827 h 9297812"/>
              <a:gd name="connsiteX2578" fmla="*/ 2718827 h 9297812"/>
              <a:gd name="connsiteY2578" fmla="*/ 2718827 h 9297812"/>
              <a:gd name="connsiteX2579" fmla="*/ 2718827 h 9297812"/>
              <a:gd name="connsiteY2579" fmla="*/ 2718827 h 9297812"/>
              <a:gd name="connsiteX2580" fmla="*/ 2718827 h 9297812"/>
              <a:gd name="connsiteY2580" fmla="*/ 2718827 h 9297812"/>
              <a:gd name="connsiteX2581" fmla="*/ 2718827 h 9297812"/>
              <a:gd name="connsiteY2581" fmla="*/ 2718827 h 9297812"/>
              <a:gd name="connsiteX2582" fmla="*/ 2718827 h 9297812"/>
              <a:gd name="connsiteY2582" fmla="*/ 2718827 h 9297812"/>
              <a:gd name="connsiteX2583" fmla="*/ 2718827 h 9297812"/>
              <a:gd name="connsiteY2583" fmla="*/ 2718827 h 9297812"/>
              <a:gd name="connsiteX2584" fmla="*/ 2718827 h 9297812"/>
              <a:gd name="connsiteY2584" fmla="*/ 2718827 h 9297812"/>
              <a:gd name="connsiteX2585" fmla="*/ 2718827 h 9297812"/>
              <a:gd name="connsiteY2585" fmla="*/ 2718827 h 9297812"/>
              <a:gd name="connsiteX2586" fmla="*/ 2718827 h 9297812"/>
              <a:gd name="connsiteY2586" fmla="*/ 2718827 h 9297812"/>
              <a:gd name="connsiteX2587" fmla="*/ 2718827 h 9297812"/>
              <a:gd name="connsiteY2587" fmla="*/ 2718827 h 9297812"/>
              <a:gd name="connsiteX2588" fmla="*/ 2718827 h 9297812"/>
              <a:gd name="connsiteY2588" fmla="*/ 2718827 h 9297812"/>
              <a:gd name="connsiteX2589" fmla="*/ 2718827 h 9297812"/>
              <a:gd name="connsiteY2589" fmla="*/ 2718827 h 9297812"/>
              <a:gd name="connsiteX2590" fmla="*/ 2718827 h 9297812"/>
              <a:gd name="connsiteY2590" fmla="*/ 2718827 h 9297812"/>
              <a:gd name="connsiteX2591" fmla="*/ 2718827 h 9297812"/>
              <a:gd name="connsiteY2591" fmla="*/ 2718827 h 9297812"/>
              <a:gd name="connsiteX2592" fmla="*/ 2718827 h 9297812"/>
              <a:gd name="connsiteY2592" fmla="*/ 2718827 h 9297812"/>
              <a:gd name="connsiteX2593" fmla="*/ 2718827 h 9297812"/>
              <a:gd name="connsiteY2593" fmla="*/ 2718827 h 9297812"/>
              <a:gd name="connsiteX2594" fmla="*/ 2718827 h 9297812"/>
              <a:gd name="connsiteY2594" fmla="*/ 2718827 h 9297812"/>
              <a:gd name="connsiteX2595" fmla="*/ 2718827 h 9297812"/>
              <a:gd name="connsiteY2595" fmla="*/ 2718827 h 9297812"/>
              <a:gd name="connsiteX2596" fmla="*/ 2718827 h 9297812"/>
              <a:gd name="connsiteY2596" fmla="*/ 2718827 h 9297812"/>
              <a:gd name="connsiteX2597" fmla="*/ 2718827 h 9297812"/>
              <a:gd name="connsiteY2597" fmla="*/ 2718827 h 9297812"/>
              <a:gd name="connsiteX2598" fmla="*/ 2718827 h 9297812"/>
              <a:gd name="connsiteY2598" fmla="*/ 2718827 h 9297812"/>
              <a:gd name="connsiteX2599" fmla="*/ 2718827 h 9297812"/>
              <a:gd name="connsiteY2599" fmla="*/ 2718827 h 9297812"/>
              <a:gd name="connsiteX2600" fmla="*/ 2718827 h 9297812"/>
              <a:gd name="connsiteY2600" fmla="*/ 2718827 h 9297812"/>
              <a:gd name="connsiteX2601" fmla="*/ 2718827 h 9297812"/>
              <a:gd name="connsiteY2601" fmla="*/ 2718827 h 9297812"/>
              <a:gd name="connsiteX2602" fmla="*/ 2718827 h 9297812"/>
              <a:gd name="connsiteY2602" fmla="*/ 2718827 h 9297812"/>
              <a:gd name="connsiteX2603" fmla="*/ 2718827 h 9297812"/>
              <a:gd name="connsiteY2603" fmla="*/ 2718827 h 9297812"/>
              <a:gd name="connsiteX2604" fmla="*/ 2718827 h 9297812"/>
              <a:gd name="connsiteY2604" fmla="*/ 2718827 h 9297812"/>
              <a:gd name="connsiteX2605" fmla="*/ 2718827 h 9297812"/>
              <a:gd name="connsiteY2605" fmla="*/ 2718827 h 9297812"/>
              <a:gd name="connsiteX2606" fmla="*/ 2718827 h 9297812"/>
              <a:gd name="connsiteY2606" fmla="*/ 2718827 h 9297812"/>
              <a:gd name="connsiteX2607" fmla="*/ 2718827 h 9297812"/>
              <a:gd name="connsiteY2607" fmla="*/ 2718827 h 9297812"/>
              <a:gd name="connsiteX2608" fmla="*/ 2718827 h 9297812"/>
              <a:gd name="connsiteY2608" fmla="*/ 2718827 h 9297812"/>
              <a:gd name="connsiteX2609" fmla="*/ 2718827 h 9297812"/>
              <a:gd name="connsiteY2609" fmla="*/ 2718827 h 9297812"/>
              <a:gd name="connsiteX2610" fmla="*/ 2718827 h 9297812"/>
              <a:gd name="connsiteY2610" fmla="*/ 2718827 h 9297812"/>
              <a:gd name="connsiteX2611" fmla="*/ 2718827 h 9297812"/>
              <a:gd name="connsiteY2611" fmla="*/ 2718827 h 9297812"/>
              <a:gd name="connsiteX2612" fmla="*/ 2718827 h 9297812"/>
              <a:gd name="connsiteY2612" fmla="*/ 2718827 h 9297812"/>
              <a:gd name="connsiteX2613" fmla="*/ 2718827 h 9297812"/>
              <a:gd name="connsiteY2613" fmla="*/ 2718827 h 9297812"/>
              <a:gd name="connsiteX2614" fmla="*/ 2718827 h 9297812"/>
              <a:gd name="connsiteY2614" fmla="*/ 2718827 h 9297812"/>
              <a:gd name="connsiteX2615" fmla="*/ 2718827 h 9297812"/>
              <a:gd name="connsiteY2615" fmla="*/ 2718827 h 9297812"/>
              <a:gd name="connsiteX2616" fmla="*/ 2718827 h 9297812"/>
              <a:gd name="connsiteY2616" fmla="*/ 2718827 h 9297812"/>
              <a:gd name="connsiteX2617" fmla="*/ 2718827 h 9297812"/>
              <a:gd name="connsiteY2617" fmla="*/ 2718827 h 9297812"/>
              <a:gd name="connsiteX2618" fmla="*/ 2718827 h 9297812"/>
              <a:gd name="connsiteY2618" fmla="*/ 2718827 h 9297812"/>
              <a:gd name="connsiteX2619" fmla="*/ 2718827 h 9297812"/>
              <a:gd name="connsiteY2619" fmla="*/ 2718827 h 9297812"/>
              <a:gd name="connsiteX2620" fmla="*/ 2718827 h 9297812"/>
              <a:gd name="connsiteY2620" fmla="*/ 2718827 h 9297812"/>
              <a:gd name="connsiteX2621" fmla="*/ 2718827 h 9297812"/>
              <a:gd name="connsiteY2621" fmla="*/ 2718827 h 9297812"/>
              <a:gd name="connsiteX2622" fmla="*/ 2718827 h 9297812"/>
              <a:gd name="connsiteY2622" fmla="*/ 2718827 h 9297812"/>
              <a:gd name="connsiteX2623" fmla="*/ 2718827 h 9297812"/>
              <a:gd name="connsiteY2623" fmla="*/ 2718827 h 9297812"/>
              <a:gd name="connsiteX2624" fmla="*/ 2718827 h 9297812"/>
              <a:gd name="connsiteY2624" fmla="*/ 2718827 h 9297812"/>
              <a:gd name="connsiteX2625" fmla="*/ 2718827 h 9297812"/>
              <a:gd name="connsiteY2625" fmla="*/ 2718827 h 9297812"/>
              <a:gd name="connsiteX2626" fmla="*/ 2718827 h 9297812"/>
              <a:gd name="connsiteY2626" fmla="*/ 2718827 h 9297812"/>
              <a:gd name="connsiteX2627" fmla="*/ 2718827 h 9297812"/>
              <a:gd name="connsiteY2627" fmla="*/ 2718827 h 9297812"/>
              <a:gd name="connsiteX2628" fmla="*/ 2718827 h 9297812"/>
              <a:gd name="connsiteY2628" fmla="*/ 2718827 h 9297812"/>
              <a:gd name="connsiteX2629" fmla="*/ 2718827 h 9297812"/>
              <a:gd name="connsiteY2629" fmla="*/ 2718827 h 9297812"/>
              <a:gd name="connsiteX2630" fmla="*/ 2718827 h 9297812"/>
              <a:gd name="connsiteY2630" fmla="*/ 2718827 h 9297812"/>
              <a:gd name="connsiteX2631" fmla="*/ 2718827 h 9297812"/>
              <a:gd name="connsiteY2631" fmla="*/ 2718827 h 9297812"/>
              <a:gd name="connsiteX2632" fmla="*/ 2718827 h 9297812"/>
              <a:gd name="connsiteY2632" fmla="*/ 2718827 h 9297812"/>
              <a:gd name="connsiteX2633" fmla="*/ 2718827 h 9297812"/>
              <a:gd name="connsiteY2633" fmla="*/ 2718827 h 9297812"/>
              <a:gd name="connsiteX2634" fmla="*/ 2718827 h 9297812"/>
              <a:gd name="connsiteY2634" fmla="*/ 2718827 h 9297812"/>
              <a:gd name="connsiteX2635" fmla="*/ 2718827 h 9297812"/>
              <a:gd name="connsiteY2635" fmla="*/ 2718827 h 9297812"/>
              <a:gd name="connsiteX2636" fmla="*/ 2718827 h 9297812"/>
              <a:gd name="connsiteY2636" fmla="*/ 2718827 h 9297812"/>
              <a:gd name="connsiteX2637" fmla="*/ 2718827 h 9297812"/>
              <a:gd name="connsiteY2637" fmla="*/ 2718827 h 9297812"/>
              <a:gd name="connsiteX2638" fmla="*/ 2718827 h 9297812"/>
              <a:gd name="connsiteY2638" fmla="*/ 2718827 h 9297812"/>
              <a:gd name="connsiteX2639" fmla="*/ 2718827 h 9297812"/>
              <a:gd name="connsiteY2639" fmla="*/ 2718827 h 9297812"/>
              <a:gd name="connsiteX2640" fmla="*/ 2718827 h 9297812"/>
              <a:gd name="connsiteY2640" fmla="*/ 2718827 h 9297812"/>
              <a:gd name="connsiteX2641" fmla="*/ 2718827 h 9297812"/>
              <a:gd name="connsiteY2641" fmla="*/ 2718827 h 9297812"/>
              <a:gd name="connsiteX2642" fmla="*/ 2718827 h 9297812"/>
              <a:gd name="connsiteY2642" fmla="*/ 2718827 h 9297812"/>
              <a:gd name="connsiteX2643" fmla="*/ 2718827 h 9297812"/>
              <a:gd name="connsiteY2643" fmla="*/ 2718827 h 9297812"/>
              <a:gd name="connsiteX2644" fmla="*/ 2718827 h 9297812"/>
              <a:gd name="connsiteY2644" fmla="*/ 2718827 h 9297812"/>
              <a:gd name="connsiteX2645" fmla="*/ 2718827 h 9297812"/>
              <a:gd name="connsiteY2645" fmla="*/ 2718827 h 9297812"/>
              <a:gd name="connsiteX2646" fmla="*/ 2718827 h 9297812"/>
              <a:gd name="connsiteY2646" fmla="*/ 2718827 h 9297812"/>
              <a:gd name="connsiteX2647" fmla="*/ 2718827 h 9297812"/>
              <a:gd name="connsiteY2647" fmla="*/ 2718827 h 9297812"/>
              <a:gd name="connsiteX2648" fmla="*/ 2718827 h 9297812"/>
              <a:gd name="connsiteY2648" fmla="*/ 2718827 h 9297812"/>
              <a:gd name="connsiteX2649" fmla="*/ 2718827 h 9297812"/>
              <a:gd name="connsiteY2649" fmla="*/ 2718827 h 9297812"/>
              <a:gd name="connsiteX2650" fmla="*/ 2718827 h 9297812"/>
              <a:gd name="connsiteY2650" fmla="*/ 2718827 h 9297812"/>
              <a:gd name="connsiteX2651" fmla="*/ 2718827 h 9297812"/>
              <a:gd name="connsiteY2651" fmla="*/ 2718827 h 9297812"/>
              <a:gd name="connsiteX2652" fmla="*/ 2718827 h 9297812"/>
              <a:gd name="connsiteY2652" fmla="*/ 2718827 h 9297812"/>
              <a:gd name="connsiteX2653" fmla="*/ 2718827 h 9297812"/>
              <a:gd name="connsiteY2653" fmla="*/ 2718827 h 9297812"/>
              <a:gd name="connsiteX2654" fmla="*/ 2718827 h 9297812"/>
              <a:gd name="connsiteY2654" fmla="*/ 2718827 h 9297812"/>
              <a:gd name="connsiteX2655" fmla="*/ 2718827 h 9297812"/>
              <a:gd name="connsiteY2655" fmla="*/ 2718827 h 9297812"/>
              <a:gd name="connsiteX2656" fmla="*/ 2718827 h 9297812"/>
              <a:gd name="connsiteY2656" fmla="*/ 2718827 h 9297812"/>
              <a:gd name="connsiteX2657" fmla="*/ 2718827 h 9297812"/>
              <a:gd name="connsiteY2657" fmla="*/ 2718827 h 9297812"/>
              <a:gd name="connsiteX2658" fmla="*/ 2718827 h 9297812"/>
              <a:gd name="connsiteY2658" fmla="*/ 2718827 h 9297812"/>
              <a:gd name="connsiteX2659" fmla="*/ 2718827 h 9297812"/>
              <a:gd name="connsiteY2659" fmla="*/ 2718827 h 9297812"/>
              <a:gd name="connsiteX2660" fmla="*/ 2718827 h 9297812"/>
              <a:gd name="connsiteY2660" fmla="*/ 2718827 h 9297812"/>
              <a:gd name="connsiteX2661" fmla="*/ 2718827 h 9297812"/>
              <a:gd name="connsiteY2661" fmla="*/ 2718827 h 9297812"/>
              <a:gd name="connsiteX2662" fmla="*/ 2718827 h 9297812"/>
              <a:gd name="connsiteY2662" fmla="*/ 2718827 h 9297812"/>
              <a:gd name="connsiteX2663" fmla="*/ 2718827 h 9297812"/>
              <a:gd name="connsiteY2663" fmla="*/ 2718827 h 9297812"/>
              <a:gd name="connsiteX2664" fmla="*/ 2718827 h 9297812"/>
              <a:gd name="connsiteY2664" fmla="*/ 2718827 h 9297812"/>
              <a:gd name="connsiteX2665" fmla="*/ 2718827 h 9297812"/>
              <a:gd name="connsiteY2665" fmla="*/ 2718827 h 9297812"/>
              <a:gd name="connsiteX2666" fmla="*/ 2718827 h 9297812"/>
              <a:gd name="connsiteY2666" fmla="*/ 2718827 h 9297812"/>
              <a:gd name="connsiteX2667" fmla="*/ 2718827 h 9297812"/>
              <a:gd name="connsiteY2667" fmla="*/ 2718827 h 9297812"/>
              <a:gd name="connsiteX2668" fmla="*/ 2718827 h 9297812"/>
              <a:gd name="connsiteY2668" fmla="*/ 2718827 h 9297812"/>
              <a:gd name="connsiteX2669" fmla="*/ 2718827 h 9297812"/>
              <a:gd name="connsiteY2669" fmla="*/ 2718827 h 9297812"/>
              <a:gd name="connsiteX2670" fmla="*/ 2718827 h 9297812"/>
              <a:gd name="connsiteY2670" fmla="*/ 2718827 h 9297812"/>
              <a:gd name="connsiteX2671" fmla="*/ 2718827 h 9297812"/>
              <a:gd name="connsiteY2671" fmla="*/ 2718827 h 9297812"/>
              <a:gd name="connsiteX2672" fmla="*/ 2718827 h 9297812"/>
              <a:gd name="connsiteY2672" fmla="*/ 2718827 h 9297812"/>
              <a:gd name="connsiteX2673" fmla="*/ 2718827 h 9297812"/>
              <a:gd name="connsiteY2673" fmla="*/ 2718827 h 9297812"/>
              <a:gd name="connsiteX2674" fmla="*/ 2718827 h 9297812"/>
              <a:gd name="connsiteY2674" fmla="*/ 2718827 h 9297812"/>
              <a:gd name="connsiteX2675" fmla="*/ 2718827 h 9297812"/>
              <a:gd name="connsiteY2675" fmla="*/ 2718827 h 9297812"/>
              <a:gd name="connsiteX2676" fmla="*/ 2718827 h 9297812"/>
              <a:gd name="connsiteY2676" fmla="*/ 2718827 h 9297812"/>
              <a:gd name="connsiteX2677" fmla="*/ 2718827 h 9297812"/>
              <a:gd name="connsiteY2677" fmla="*/ 2718827 h 9297812"/>
              <a:gd name="connsiteX2678" fmla="*/ 2718827 h 9297812"/>
              <a:gd name="connsiteY2678" fmla="*/ 2718827 h 9297812"/>
              <a:gd name="connsiteX2679" fmla="*/ 2718827 h 9297812"/>
              <a:gd name="connsiteY2679" fmla="*/ 2718827 h 9297812"/>
              <a:gd name="connsiteX2680" fmla="*/ 2718827 h 9297812"/>
              <a:gd name="connsiteY2680" fmla="*/ 2718827 h 9297812"/>
              <a:gd name="connsiteX2681" fmla="*/ 2718827 h 9297812"/>
              <a:gd name="connsiteY2681" fmla="*/ 2718827 h 9297812"/>
              <a:gd name="connsiteX2682" fmla="*/ 2718827 h 9297812"/>
              <a:gd name="connsiteY2682" fmla="*/ 2718827 h 9297812"/>
              <a:gd name="connsiteX2683" fmla="*/ 2718827 h 9297812"/>
              <a:gd name="connsiteY2683" fmla="*/ 2718827 h 9297812"/>
              <a:gd name="connsiteX2684" fmla="*/ 2718827 h 9297812"/>
              <a:gd name="connsiteY2684" fmla="*/ 2718827 h 9297812"/>
              <a:gd name="connsiteX2685" fmla="*/ 2718827 h 9297812"/>
              <a:gd name="connsiteY2685" fmla="*/ 2718827 h 9297812"/>
              <a:gd name="connsiteX2686" fmla="*/ 2718827 h 9297812"/>
              <a:gd name="connsiteY2686" fmla="*/ 2718827 h 9297812"/>
              <a:gd name="connsiteX2687" fmla="*/ 2718827 h 9297812"/>
              <a:gd name="connsiteY2687" fmla="*/ 2718827 h 9297812"/>
              <a:gd name="connsiteX2688" fmla="*/ 2718827 h 9297812"/>
              <a:gd name="connsiteY2688" fmla="*/ 2718827 h 9297812"/>
              <a:gd name="connsiteX2689" fmla="*/ 2718827 h 9297812"/>
              <a:gd name="connsiteY2689" fmla="*/ 2718827 h 9297812"/>
              <a:gd name="connsiteX2690" fmla="*/ 2718827 h 9297812"/>
              <a:gd name="connsiteY2690" fmla="*/ 2718827 h 9297812"/>
              <a:gd name="connsiteX2691" fmla="*/ 2718827 h 9297812"/>
              <a:gd name="connsiteY2691" fmla="*/ 2718827 h 9297812"/>
              <a:gd name="connsiteX2692" fmla="*/ 2718827 h 9297812"/>
              <a:gd name="connsiteY2692" fmla="*/ 2718827 h 9297812"/>
              <a:gd name="connsiteX2693" fmla="*/ 2718827 h 9297812"/>
              <a:gd name="connsiteY2693" fmla="*/ 2718827 h 9297812"/>
              <a:gd name="connsiteX2694" fmla="*/ 2718827 h 9297812"/>
              <a:gd name="connsiteY2694" fmla="*/ 2718827 h 9297812"/>
              <a:gd name="connsiteX2695" fmla="*/ 2718827 h 9297812"/>
              <a:gd name="connsiteY2695" fmla="*/ 2718827 h 9297812"/>
              <a:gd name="connsiteX2696" fmla="*/ 2718827 h 9297812"/>
              <a:gd name="connsiteY2696" fmla="*/ 2718827 h 9297812"/>
              <a:gd name="connsiteX2697" fmla="*/ 2718827 h 9297812"/>
              <a:gd name="connsiteY2697" fmla="*/ 2718827 h 9297812"/>
              <a:gd name="connsiteX2698" fmla="*/ 2718827 h 9297812"/>
              <a:gd name="connsiteY2698" fmla="*/ 2718827 h 9297812"/>
              <a:gd name="connsiteX2699" fmla="*/ 2718827 h 9297812"/>
              <a:gd name="connsiteY2699" fmla="*/ 2718827 h 9297812"/>
              <a:gd name="connsiteX2700" fmla="*/ 2718827 h 9297812"/>
              <a:gd name="connsiteY2700" fmla="*/ 2718827 h 9297812"/>
              <a:gd name="connsiteX2701" fmla="*/ 2718827 h 9297812"/>
              <a:gd name="connsiteY2701" fmla="*/ 2718827 h 9297812"/>
              <a:gd name="connsiteX2702" fmla="*/ 2718827 h 9297812"/>
              <a:gd name="connsiteY2702" fmla="*/ 2718827 h 9297812"/>
              <a:gd name="connsiteX2703" fmla="*/ 2718827 h 9297812"/>
              <a:gd name="connsiteY2703" fmla="*/ 2718827 h 9297812"/>
              <a:gd name="connsiteX2704" fmla="*/ 2718827 h 9297812"/>
              <a:gd name="connsiteY2704" fmla="*/ 2718827 h 9297812"/>
              <a:gd name="connsiteX2705" fmla="*/ 2718827 h 9297812"/>
              <a:gd name="connsiteY2705" fmla="*/ 2718827 h 9297812"/>
              <a:gd name="connsiteX2706" fmla="*/ 2718827 h 9297812"/>
              <a:gd name="connsiteY2706" fmla="*/ 2718827 h 9297812"/>
              <a:gd name="connsiteX2707" fmla="*/ 2718827 h 9297812"/>
              <a:gd name="connsiteY2707" fmla="*/ 2718827 h 9297812"/>
              <a:gd name="connsiteX2708" fmla="*/ 2718827 h 9297812"/>
              <a:gd name="connsiteY2708" fmla="*/ 2718827 h 9297812"/>
              <a:gd name="connsiteX2709" fmla="*/ 2718827 h 9297812"/>
              <a:gd name="connsiteY2709" fmla="*/ 2718827 h 9297812"/>
              <a:gd name="connsiteX2710" fmla="*/ 2718827 h 9297812"/>
              <a:gd name="connsiteY2710" fmla="*/ 2718827 h 9297812"/>
              <a:gd name="connsiteX2711" fmla="*/ 2718827 h 9297812"/>
              <a:gd name="connsiteY2711" fmla="*/ 2718827 h 9297812"/>
              <a:gd name="connsiteX2712" fmla="*/ 2718827 h 9297812"/>
              <a:gd name="connsiteY2712" fmla="*/ 2718827 h 9297812"/>
              <a:gd name="connsiteX2713" fmla="*/ 2718827 h 9297812"/>
              <a:gd name="connsiteY2713" fmla="*/ 2718827 h 9297812"/>
              <a:gd name="connsiteX2714" fmla="*/ 2718827 h 9297812"/>
              <a:gd name="connsiteY2714" fmla="*/ 2718827 h 9297812"/>
              <a:gd name="connsiteX2715" fmla="*/ 2718827 h 9297812"/>
              <a:gd name="connsiteY2715" fmla="*/ 2718827 h 9297812"/>
              <a:gd name="connsiteX2716" fmla="*/ 2718827 h 9297812"/>
              <a:gd name="connsiteY2716" fmla="*/ 2718827 h 9297812"/>
              <a:gd name="connsiteX2717" fmla="*/ 2718827 h 9297812"/>
              <a:gd name="connsiteY2717" fmla="*/ 2718827 h 9297812"/>
              <a:gd name="connsiteX2718" fmla="*/ 2718827 h 9297812"/>
              <a:gd name="connsiteY2718" fmla="*/ 2718827 h 9297812"/>
              <a:gd name="connsiteX2719" fmla="*/ 2718827 h 9297812"/>
              <a:gd name="connsiteY2719" fmla="*/ 2718827 h 9297812"/>
              <a:gd name="connsiteX2720" fmla="*/ 2718827 h 9297812"/>
              <a:gd name="connsiteY2720" fmla="*/ 2718827 h 9297812"/>
              <a:gd name="connsiteX2721" fmla="*/ 2718827 h 9297812"/>
              <a:gd name="connsiteY2721" fmla="*/ 2718827 h 9297812"/>
              <a:gd name="connsiteX2722" fmla="*/ 2718827 h 9297812"/>
              <a:gd name="connsiteY2722" fmla="*/ 2718827 h 9297812"/>
              <a:gd name="connsiteX2723" fmla="*/ 2718827 h 9297812"/>
              <a:gd name="connsiteY2723" fmla="*/ 2718827 h 9297812"/>
              <a:gd name="connsiteX2724" fmla="*/ 2718827 h 9297812"/>
              <a:gd name="connsiteY2724" fmla="*/ 2718827 h 9297812"/>
              <a:gd name="connsiteX2725" fmla="*/ 2718827 h 9297812"/>
              <a:gd name="connsiteY2725" fmla="*/ 2718827 h 9297812"/>
              <a:gd name="connsiteX2726" fmla="*/ 2718827 h 9297812"/>
              <a:gd name="connsiteY2726" fmla="*/ 2718827 h 9297812"/>
              <a:gd name="connsiteX2727" fmla="*/ 2718827 h 9297812"/>
              <a:gd name="connsiteY2727" fmla="*/ 2718827 h 9297812"/>
              <a:gd name="connsiteX2728" fmla="*/ 2718827 h 9297812"/>
              <a:gd name="connsiteY2728" fmla="*/ 2718827 h 9297812"/>
              <a:gd name="connsiteX2729" fmla="*/ 2718827 h 9297812"/>
              <a:gd name="connsiteY2729" fmla="*/ 2718827 h 9297812"/>
              <a:gd name="connsiteX2730" fmla="*/ 2718827 h 9297812"/>
              <a:gd name="connsiteY2730" fmla="*/ 2718827 h 9297812"/>
              <a:gd name="connsiteX2731" fmla="*/ 2718827 h 9297812"/>
              <a:gd name="connsiteY2731" fmla="*/ 2718827 h 9297812"/>
              <a:gd name="connsiteX2732" fmla="*/ 2718827 h 9297812"/>
              <a:gd name="connsiteY2732" fmla="*/ 2718827 h 9297812"/>
              <a:gd name="connsiteX2733" fmla="*/ 2718827 h 9297812"/>
              <a:gd name="connsiteY2733" fmla="*/ 2718827 h 9297812"/>
              <a:gd name="connsiteX2734" fmla="*/ 2718827 h 9297812"/>
              <a:gd name="connsiteY2734" fmla="*/ 2718827 h 9297812"/>
              <a:gd name="connsiteX2735" fmla="*/ 2718827 h 9297812"/>
              <a:gd name="connsiteY2735" fmla="*/ 2718827 h 9297812"/>
              <a:gd name="connsiteX2736" fmla="*/ 2718827 h 9297812"/>
              <a:gd name="connsiteY2736" fmla="*/ 2718827 h 9297812"/>
              <a:gd name="connsiteX2737" fmla="*/ 2718827 h 9297812"/>
              <a:gd name="connsiteY2737" fmla="*/ 2718827 h 9297812"/>
              <a:gd name="connsiteX2738" fmla="*/ 2718827 h 9297812"/>
              <a:gd name="connsiteY2738" fmla="*/ 2718827 h 9297812"/>
              <a:gd name="connsiteX2739" fmla="*/ 2718827 h 9297812"/>
              <a:gd name="connsiteY2739" fmla="*/ 2718827 h 9297812"/>
              <a:gd name="connsiteX2740" fmla="*/ 2718827 h 9297812"/>
              <a:gd name="connsiteY2740" fmla="*/ 2718827 h 9297812"/>
              <a:gd name="connsiteX2741" fmla="*/ 2718827 h 9297812"/>
              <a:gd name="connsiteY2741" fmla="*/ 2718827 h 9297812"/>
              <a:gd name="connsiteX2742" fmla="*/ 2718827 h 9297812"/>
              <a:gd name="connsiteY2742" fmla="*/ 2718827 h 9297812"/>
              <a:gd name="connsiteX2743" fmla="*/ 2718827 h 9297812"/>
              <a:gd name="connsiteY2743" fmla="*/ 2718827 h 9297812"/>
              <a:gd name="connsiteX2744" fmla="*/ 2718827 h 9297812"/>
              <a:gd name="connsiteY2744" fmla="*/ 2718827 h 9297812"/>
              <a:gd name="connsiteX2745" fmla="*/ 2718827 h 9297812"/>
              <a:gd name="connsiteY2745" fmla="*/ 2718827 h 9297812"/>
              <a:gd name="connsiteX2746" fmla="*/ 2718827 h 9297812"/>
              <a:gd name="connsiteY2746" fmla="*/ 2718827 h 9297812"/>
              <a:gd name="connsiteX2747" fmla="*/ 2718827 h 9297812"/>
              <a:gd name="connsiteY2747" fmla="*/ 2718827 h 9297812"/>
              <a:gd name="connsiteX2748" fmla="*/ 2718827 h 9297812"/>
              <a:gd name="connsiteY2748" fmla="*/ 2718827 h 9297812"/>
              <a:gd name="connsiteX2749" fmla="*/ 2718827 h 9297812"/>
              <a:gd name="connsiteY2749" fmla="*/ 2718827 h 9297812"/>
              <a:gd name="connsiteX2750" fmla="*/ 2718827 h 9297812"/>
              <a:gd name="connsiteY2750" fmla="*/ 2718827 h 9297812"/>
              <a:gd name="connsiteX2751" fmla="*/ 2718827 h 9297812"/>
              <a:gd name="connsiteY2751" fmla="*/ 2718827 h 9297812"/>
              <a:gd name="connsiteX2752" fmla="*/ 2718827 h 9297812"/>
              <a:gd name="connsiteY2752" fmla="*/ 2718827 h 9297812"/>
              <a:gd name="connsiteX2753" fmla="*/ 2718827 h 9297812"/>
              <a:gd name="connsiteY2753" fmla="*/ 2718827 h 9297812"/>
              <a:gd name="connsiteX2754" fmla="*/ 2718827 h 9297812"/>
              <a:gd name="connsiteY2754" fmla="*/ 2718827 h 9297812"/>
              <a:gd name="connsiteX2755" fmla="*/ 2718827 h 9297812"/>
              <a:gd name="connsiteY2755" fmla="*/ 2718827 h 9297812"/>
              <a:gd name="connsiteX2756" fmla="*/ 2718827 h 9297812"/>
              <a:gd name="connsiteY2756" fmla="*/ 2718827 h 9297812"/>
              <a:gd name="connsiteX2757" fmla="*/ 2718827 h 9297812"/>
              <a:gd name="connsiteY2757" fmla="*/ 2718827 h 9297812"/>
              <a:gd name="connsiteX2758" fmla="*/ 2718827 h 9297812"/>
              <a:gd name="connsiteY2758" fmla="*/ 2718827 h 9297812"/>
              <a:gd name="connsiteX2759" fmla="*/ 2718827 h 9297812"/>
              <a:gd name="connsiteY2759" fmla="*/ 2718827 h 9297812"/>
              <a:gd name="connsiteX2760" fmla="*/ 2718827 h 9297812"/>
              <a:gd name="connsiteY2760" fmla="*/ 2718827 h 9297812"/>
              <a:gd name="connsiteX2761" fmla="*/ 2718827 h 9297812"/>
              <a:gd name="connsiteY2761" fmla="*/ 2718827 h 9297812"/>
              <a:gd name="connsiteX2762" fmla="*/ 2718827 h 9297812"/>
              <a:gd name="connsiteY2762" fmla="*/ 2718827 h 9297812"/>
              <a:gd name="connsiteX2763" fmla="*/ 2718827 h 9297812"/>
              <a:gd name="connsiteY2763" fmla="*/ 2718827 h 9297812"/>
              <a:gd name="connsiteX2764" fmla="*/ 2718827 h 9297812"/>
              <a:gd name="connsiteY2764" fmla="*/ 2718827 h 9297812"/>
              <a:gd name="connsiteX2765" fmla="*/ 2718827 h 9297812"/>
              <a:gd name="connsiteY2765" fmla="*/ 2718827 h 9297812"/>
              <a:gd name="connsiteX2766" fmla="*/ 2718827 h 9297812"/>
              <a:gd name="connsiteY2766" fmla="*/ 2718827 h 9297812"/>
              <a:gd name="connsiteX2767" fmla="*/ 2718827 h 9297812"/>
              <a:gd name="connsiteY2767" fmla="*/ 2718827 h 9297812"/>
              <a:gd name="connsiteX2768" fmla="*/ 2718827 h 9297812"/>
              <a:gd name="connsiteY2768" fmla="*/ 2718827 h 9297812"/>
              <a:gd name="connsiteX2769" fmla="*/ 2718827 h 9297812"/>
              <a:gd name="connsiteY2769" fmla="*/ 2718827 h 9297812"/>
              <a:gd name="connsiteX2770" fmla="*/ 2718827 h 9297812"/>
              <a:gd name="connsiteY2770" fmla="*/ 2718827 h 9297812"/>
              <a:gd name="connsiteX2771" fmla="*/ 2718827 h 9297812"/>
              <a:gd name="connsiteY2771" fmla="*/ 2718827 h 9297812"/>
              <a:gd name="connsiteX2772" fmla="*/ 2718827 h 9297812"/>
              <a:gd name="connsiteY2772" fmla="*/ 2718827 h 9297812"/>
              <a:gd name="connsiteX2773" fmla="*/ 2718827 h 9297812"/>
              <a:gd name="connsiteY2773" fmla="*/ 2718827 h 9297812"/>
              <a:gd name="connsiteX2774" fmla="*/ 2718827 h 9297812"/>
              <a:gd name="connsiteY2774" fmla="*/ 2718827 h 9297812"/>
              <a:gd name="connsiteX2775" fmla="*/ 2718827 h 9297812"/>
              <a:gd name="connsiteY2775" fmla="*/ 2718827 h 9297812"/>
              <a:gd name="connsiteX2776" fmla="*/ 2718827 h 9297812"/>
              <a:gd name="connsiteY2776" fmla="*/ 2718827 h 9297812"/>
              <a:gd name="connsiteX2777" fmla="*/ 2718827 h 9297812"/>
              <a:gd name="connsiteY2777" fmla="*/ 2718827 h 9297812"/>
              <a:gd name="connsiteX2778" fmla="*/ 2718827 h 9297812"/>
              <a:gd name="connsiteY2778" fmla="*/ 2718827 h 9297812"/>
              <a:gd name="connsiteX2779" fmla="*/ 2718827 h 9297812"/>
              <a:gd name="connsiteY2779" fmla="*/ 2718827 h 9297812"/>
              <a:gd name="connsiteX2780" fmla="*/ 2718827 h 9297812"/>
              <a:gd name="connsiteY2780" fmla="*/ 2718827 h 9297812"/>
              <a:gd name="connsiteX2781" fmla="*/ 2718827 h 9297812"/>
              <a:gd name="connsiteY2781" fmla="*/ 2718827 h 9297812"/>
              <a:gd name="connsiteX2782" fmla="*/ 2718827 h 9297812"/>
              <a:gd name="connsiteY2782" fmla="*/ 2718827 h 9297812"/>
              <a:gd name="connsiteX2783" fmla="*/ 2718827 h 9297812"/>
              <a:gd name="connsiteY2783" fmla="*/ 2718827 h 9297812"/>
              <a:gd name="connsiteX2784" fmla="*/ 2718827 h 9297812"/>
              <a:gd name="connsiteY2784" fmla="*/ 2718827 h 9297812"/>
              <a:gd name="connsiteX2785" fmla="*/ 2718827 h 9297812"/>
              <a:gd name="connsiteY2785" fmla="*/ 2718827 h 9297812"/>
              <a:gd name="connsiteX2786" fmla="*/ 2718827 h 9297812"/>
              <a:gd name="connsiteY2786" fmla="*/ 2718827 h 9297812"/>
              <a:gd name="connsiteX2787" fmla="*/ 2718827 h 9297812"/>
              <a:gd name="connsiteY2787" fmla="*/ 2718827 h 9297812"/>
              <a:gd name="connsiteX2788" fmla="*/ 2718827 h 9297812"/>
              <a:gd name="connsiteY2788" fmla="*/ 2718827 h 9297812"/>
              <a:gd name="connsiteX2789" fmla="*/ 2718827 h 9297812"/>
              <a:gd name="connsiteY2789" fmla="*/ 2718827 h 9297812"/>
              <a:gd name="connsiteX2790" fmla="*/ 2718827 h 9297812"/>
              <a:gd name="connsiteY2790" fmla="*/ 2718827 h 9297812"/>
              <a:gd name="connsiteX2791" fmla="*/ 2718827 h 9297812"/>
              <a:gd name="connsiteY2791" fmla="*/ 2718827 h 9297812"/>
              <a:gd name="connsiteX2792" fmla="*/ 2718827 h 9297812"/>
              <a:gd name="connsiteY2792" fmla="*/ 2718827 h 9297812"/>
              <a:gd name="connsiteX2793" fmla="*/ 2718827 h 9297812"/>
              <a:gd name="connsiteY2793" fmla="*/ 2718827 h 9297812"/>
              <a:gd name="connsiteX2794" fmla="*/ 2718827 h 9297812"/>
              <a:gd name="connsiteY2794" fmla="*/ 2718827 h 9297812"/>
              <a:gd name="connsiteX2795" fmla="*/ 2718827 h 9297812"/>
              <a:gd name="connsiteY2795" fmla="*/ 2718827 h 9297812"/>
              <a:gd name="connsiteX2796" fmla="*/ 2718827 h 9297812"/>
              <a:gd name="connsiteY2796" fmla="*/ 2718827 h 9297812"/>
              <a:gd name="connsiteX2797" fmla="*/ 2718827 h 9297812"/>
              <a:gd name="connsiteY2797" fmla="*/ 2718827 h 9297812"/>
              <a:gd name="connsiteX2798" fmla="*/ 2718827 h 9297812"/>
              <a:gd name="connsiteY2798" fmla="*/ 2718827 h 9297812"/>
              <a:gd name="connsiteX2799" fmla="*/ 2718827 h 9297812"/>
              <a:gd name="connsiteY2799" fmla="*/ 2718827 h 9297812"/>
              <a:gd name="connsiteX2800" fmla="*/ 2718827 h 9297812"/>
              <a:gd name="connsiteY2800" fmla="*/ 2718827 h 9297812"/>
              <a:gd name="connsiteX2801" fmla="*/ 2718827 h 9297812"/>
              <a:gd name="connsiteY2801" fmla="*/ 2718827 h 9297812"/>
              <a:gd name="connsiteX2802" fmla="*/ 2718827 h 9297812"/>
              <a:gd name="connsiteY2802" fmla="*/ 2718827 h 9297812"/>
              <a:gd name="connsiteX2803" fmla="*/ 2718827 h 9297812"/>
              <a:gd name="connsiteY2803" fmla="*/ 2718827 h 9297812"/>
              <a:gd name="connsiteX2804" fmla="*/ 2718827 h 9297812"/>
              <a:gd name="connsiteY2804" fmla="*/ 2718827 h 9297812"/>
              <a:gd name="connsiteX2805" fmla="*/ 2718827 h 9297812"/>
              <a:gd name="connsiteY2805" fmla="*/ 2718827 h 9297812"/>
              <a:gd name="connsiteX2806" fmla="*/ 2718827 h 9297812"/>
              <a:gd name="connsiteY2806" fmla="*/ 2718827 h 9297812"/>
              <a:gd name="connsiteX2807" fmla="*/ 2718827 h 9297812"/>
              <a:gd name="connsiteY2807" fmla="*/ 2718827 h 9297812"/>
              <a:gd name="connsiteX2808" fmla="*/ 2718827 h 9297812"/>
              <a:gd name="connsiteY2808" fmla="*/ 2718827 h 9297812"/>
              <a:gd name="connsiteX2809" fmla="*/ 2718827 h 9297812"/>
              <a:gd name="connsiteY2809" fmla="*/ 2718827 h 9297812"/>
              <a:gd name="connsiteX2810" fmla="*/ 2718827 h 9297812"/>
              <a:gd name="connsiteY2810" fmla="*/ 2718827 h 9297812"/>
              <a:gd name="connsiteX2811" fmla="*/ 2718827 h 9297812"/>
              <a:gd name="connsiteY2811" fmla="*/ 2718827 h 9297812"/>
              <a:gd name="connsiteX2812" fmla="*/ 2718827 h 9297812"/>
              <a:gd name="connsiteY2812" fmla="*/ 2718827 h 9297812"/>
              <a:gd name="connsiteX2813" fmla="*/ 2718827 h 9297812"/>
              <a:gd name="connsiteY2813" fmla="*/ 2718827 h 9297812"/>
              <a:gd name="connsiteX2814" fmla="*/ 2718827 h 9297812"/>
              <a:gd name="connsiteY2814" fmla="*/ 2718827 h 9297812"/>
              <a:gd name="connsiteX2815" fmla="*/ 2718827 h 9297812"/>
              <a:gd name="connsiteY2815" fmla="*/ 2718827 h 9297812"/>
              <a:gd name="connsiteX2816" fmla="*/ 2718827 h 9297812"/>
              <a:gd name="connsiteY2816" fmla="*/ 2718827 h 9297812"/>
              <a:gd name="connsiteX2817" fmla="*/ 2718827 h 9297812"/>
              <a:gd name="connsiteY2817" fmla="*/ 2718827 h 9297812"/>
              <a:gd name="connsiteX2818" fmla="*/ 2718827 h 9297812"/>
              <a:gd name="connsiteY2818" fmla="*/ 2718827 h 9297812"/>
              <a:gd name="connsiteX2819" fmla="*/ 2718827 h 9297812"/>
              <a:gd name="connsiteY2819" fmla="*/ 2718827 h 9297812"/>
              <a:gd name="connsiteX2820" fmla="*/ 2718827 h 9297812"/>
              <a:gd name="connsiteY2820" fmla="*/ 2718827 h 9297812"/>
              <a:gd name="connsiteX2821" fmla="*/ 2718827 h 9297812"/>
              <a:gd name="connsiteY2821" fmla="*/ 2718827 h 9297812"/>
              <a:gd name="connsiteX2822" fmla="*/ 2718827 h 9297812"/>
              <a:gd name="connsiteY2822" fmla="*/ 2718827 h 9297812"/>
              <a:gd name="connsiteX2823" fmla="*/ 2718827 h 9297812"/>
              <a:gd name="connsiteY2823" fmla="*/ 2718827 h 9297812"/>
              <a:gd name="connsiteX2824" fmla="*/ 2718827 h 9297812"/>
              <a:gd name="connsiteY2824" fmla="*/ 2718827 h 9297812"/>
              <a:gd name="connsiteX2825" fmla="*/ 2718827 h 9297812"/>
              <a:gd name="connsiteY2825" fmla="*/ 2718827 h 9297812"/>
              <a:gd name="connsiteX2826" fmla="*/ 2718827 h 9297812"/>
              <a:gd name="connsiteY2826" fmla="*/ 2718827 h 9297812"/>
              <a:gd name="connsiteX2827" fmla="*/ 2718827 h 9297812"/>
              <a:gd name="connsiteY2827" fmla="*/ 2718827 h 9297812"/>
              <a:gd name="connsiteX2828" fmla="*/ 2718827 h 9297812"/>
              <a:gd name="connsiteY2828" fmla="*/ 2718827 h 9297812"/>
              <a:gd name="connsiteX2829" fmla="*/ 2718827 h 9297812"/>
              <a:gd name="connsiteY2829" fmla="*/ 2718827 h 9297812"/>
              <a:gd name="connsiteX2830" fmla="*/ 2718827 h 9297812"/>
              <a:gd name="connsiteY2830" fmla="*/ 2718827 h 9297812"/>
              <a:gd name="connsiteX2831" fmla="*/ 2718827 h 9297812"/>
              <a:gd name="connsiteY2831" fmla="*/ 2718827 h 9297812"/>
              <a:gd name="connsiteX2832" fmla="*/ 2718827 h 9297812"/>
              <a:gd name="connsiteY2832" fmla="*/ 2718827 h 9297812"/>
              <a:gd name="connsiteX2833" fmla="*/ 2718827 h 9297812"/>
              <a:gd name="connsiteY2833" fmla="*/ 2718827 h 9297812"/>
              <a:gd name="connsiteX2834" fmla="*/ 2718827 h 9297812"/>
              <a:gd name="connsiteY2834" fmla="*/ 2718827 h 9297812"/>
              <a:gd name="connsiteX2835" fmla="*/ 2718827 h 9297812"/>
              <a:gd name="connsiteY2835" fmla="*/ 2718827 h 9297812"/>
              <a:gd name="connsiteX2836" fmla="*/ 2718827 h 9297812"/>
              <a:gd name="connsiteY2836" fmla="*/ 2718827 h 9297812"/>
              <a:gd name="connsiteX2837" fmla="*/ 2718827 h 9297812"/>
              <a:gd name="connsiteY2837" fmla="*/ 2718827 h 9297812"/>
              <a:gd name="connsiteX2838" fmla="*/ 2718827 h 9297812"/>
              <a:gd name="connsiteY2838" fmla="*/ 2718827 h 9297812"/>
              <a:gd name="connsiteX2839" fmla="*/ 2718827 h 9297812"/>
              <a:gd name="connsiteY2839" fmla="*/ 2718827 h 9297812"/>
              <a:gd name="connsiteX2840" fmla="*/ 2718827 h 9297812"/>
              <a:gd name="connsiteY2840" fmla="*/ 2718827 h 9297812"/>
              <a:gd name="connsiteX2841" fmla="*/ 2718827 h 9297812"/>
              <a:gd name="connsiteY2841" fmla="*/ 2718827 h 9297812"/>
              <a:gd name="connsiteX2842" fmla="*/ 2718827 h 9297812"/>
              <a:gd name="connsiteY2842" fmla="*/ 2718827 h 9297812"/>
              <a:gd name="connsiteX2843" fmla="*/ 2718827 h 9297812"/>
              <a:gd name="connsiteY2843" fmla="*/ 2718827 h 9297812"/>
              <a:gd name="connsiteX2844" fmla="*/ 2718827 h 9297812"/>
              <a:gd name="connsiteY2844" fmla="*/ 2718827 h 9297812"/>
              <a:gd name="connsiteX2845" fmla="*/ 2718827 h 9297812"/>
              <a:gd name="connsiteY2845" fmla="*/ 2718827 h 9297812"/>
              <a:gd name="connsiteX2846" fmla="*/ 2718827 h 9297812"/>
              <a:gd name="connsiteY2846" fmla="*/ 2718827 h 9297812"/>
              <a:gd name="connsiteX2847" fmla="*/ 2718827 h 9297812"/>
              <a:gd name="connsiteY2847" fmla="*/ 2718827 h 9297812"/>
              <a:gd name="connsiteX2848" fmla="*/ 2718827 h 9297812"/>
              <a:gd name="connsiteY2848" fmla="*/ 2718827 h 9297812"/>
              <a:gd name="connsiteX2849" fmla="*/ 2718827 h 9297812"/>
              <a:gd name="connsiteY2849" fmla="*/ 2718827 h 9297812"/>
              <a:gd name="connsiteX2850" fmla="*/ 2718827 h 9297812"/>
              <a:gd name="connsiteY2850" fmla="*/ 2718827 h 9297812"/>
              <a:gd name="connsiteX2851" fmla="*/ 2718827 h 9297812"/>
              <a:gd name="connsiteY2851" fmla="*/ 2718827 h 9297812"/>
              <a:gd name="connsiteX2852" fmla="*/ 2718827 h 9297812"/>
              <a:gd name="connsiteY2852" fmla="*/ 2718827 h 9297812"/>
              <a:gd name="connsiteX2853" fmla="*/ 2718827 h 9297812"/>
              <a:gd name="connsiteY2853" fmla="*/ 2718827 h 9297812"/>
              <a:gd name="connsiteX2854" fmla="*/ 2718827 h 9297812"/>
              <a:gd name="connsiteY2854" fmla="*/ 2718827 h 9297812"/>
              <a:gd name="connsiteX2855" fmla="*/ 2718827 h 9297812"/>
              <a:gd name="connsiteY2855" fmla="*/ 2718827 h 9297812"/>
              <a:gd name="connsiteX2856" fmla="*/ 2718827 h 9297812"/>
              <a:gd name="connsiteY2856" fmla="*/ 2718827 h 9297812"/>
              <a:gd name="connsiteX2857" fmla="*/ 2718827 h 9297812"/>
              <a:gd name="connsiteY2857" fmla="*/ 2718827 h 9297812"/>
              <a:gd name="connsiteX2858" fmla="*/ 2718827 h 9297812"/>
              <a:gd name="connsiteY2858" fmla="*/ 2718827 h 9297812"/>
              <a:gd name="connsiteX2859" fmla="*/ 2718827 h 9297812"/>
              <a:gd name="connsiteY2859" fmla="*/ 2718827 h 9297812"/>
              <a:gd name="connsiteX2860" fmla="*/ 2718827 h 9297812"/>
              <a:gd name="connsiteY2860" fmla="*/ 2718827 h 9297812"/>
              <a:gd name="connsiteX2861" fmla="*/ 2718827 h 9297812"/>
              <a:gd name="connsiteY2861" fmla="*/ 2718827 h 9297812"/>
              <a:gd name="connsiteX2862" fmla="*/ 2718827 h 9297812"/>
              <a:gd name="connsiteY2862" fmla="*/ 2718827 h 9297812"/>
              <a:gd name="connsiteX2863" fmla="*/ 2718827 h 9297812"/>
              <a:gd name="connsiteY2863" fmla="*/ 2718827 h 9297812"/>
              <a:gd name="connsiteX2864" fmla="*/ 2718827 h 9297812"/>
              <a:gd name="connsiteY2864" fmla="*/ 2718827 h 9297812"/>
              <a:gd name="connsiteX2865" fmla="*/ 2718827 h 9297812"/>
              <a:gd name="connsiteY2865" fmla="*/ 2718827 h 9297812"/>
              <a:gd name="connsiteX2866" fmla="*/ 2718827 h 9297812"/>
              <a:gd name="connsiteY2866" fmla="*/ 2718827 h 9297812"/>
              <a:gd name="connsiteX2867" fmla="*/ 2718827 h 9297812"/>
              <a:gd name="connsiteY2867" fmla="*/ 2718827 h 9297812"/>
              <a:gd name="connsiteX2868" fmla="*/ 2718827 h 9297812"/>
              <a:gd name="connsiteY2868" fmla="*/ 2718827 h 9297812"/>
              <a:gd name="connsiteX2869" fmla="*/ 2718827 h 9297812"/>
              <a:gd name="connsiteY2869" fmla="*/ 2718827 h 9297812"/>
              <a:gd name="connsiteX2870" fmla="*/ 2718827 h 9297812"/>
              <a:gd name="connsiteY2870" fmla="*/ 2718827 h 9297812"/>
              <a:gd name="connsiteX2871" fmla="*/ 2718827 h 9297812"/>
              <a:gd name="connsiteY2871" fmla="*/ 2718827 h 9297812"/>
              <a:gd name="connsiteX2872" fmla="*/ 2718827 h 9297812"/>
              <a:gd name="connsiteY2872" fmla="*/ 2718827 h 9297812"/>
              <a:gd name="connsiteX2873" fmla="*/ 2718827 h 9297812"/>
              <a:gd name="connsiteY2873" fmla="*/ 2718827 h 9297812"/>
              <a:gd name="connsiteX2874" fmla="*/ 2718827 h 9297812"/>
              <a:gd name="connsiteY2874" fmla="*/ 2718827 h 9297812"/>
              <a:gd name="connsiteX2875" fmla="*/ 2718827 h 9297812"/>
              <a:gd name="connsiteY2875" fmla="*/ 2718827 h 9297812"/>
              <a:gd name="connsiteX2876" fmla="*/ 2718827 h 9297812"/>
              <a:gd name="connsiteY2876" fmla="*/ 2718827 h 9297812"/>
              <a:gd name="connsiteX2877" fmla="*/ 2718827 h 9297812"/>
              <a:gd name="connsiteY2877" fmla="*/ 2718827 h 9297812"/>
              <a:gd name="connsiteX2878" fmla="*/ 2718827 h 9297812"/>
              <a:gd name="connsiteY2878" fmla="*/ 2718827 h 9297812"/>
              <a:gd name="connsiteX2879" fmla="*/ 2718827 h 9297812"/>
              <a:gd name="connsiteY2879" fmla="*/ 2718827 h 9297812"/>
              <a:gd name="connsiteX2880" fmla="*/ 2718827 h 9297812"/>
              <a:gd name="connsiteY2880" fmla="*/ 2718827 h 9297812"/>
              <a:gd name="connsiteX2881" fmla="*/ 2718827 h 9297812"/>
              <a:gd name="connsiteY2881" fmla="*/ 2718827 h 9297812"/>
              <a:gd name="connsiteX2882" fmla="*/ 2718827 h 9297812"/>
              <a:gd name="connsiteY2882" fmla="*/ 2718827 h 9297812"/>
              <a:gd name="connsiteX2883" fmla="*/ 2718827 h 9297812"/>
              <a:gd name="connsiteY2883" fmla="*/ 2718827 h 9297812"/>
              <a:gd name="connsiteX2884" fmla="*/ 2718827 h 9297812"/>
              <a:gd name="connsiteY2884" fmla="*/ 2718827 h 9297812"/>
              <a:gd name="connsiteX2885" fmla="*/ 2718827 h 9297812"/>
              <a:gd name="connsiteY2885" fmla="*/ 2718827 h 9297812"/>
              <a:gd name="connsiteX2886" fmla="*/ 2718827 h 9297812"/>
              <a:gd name="connsiteY2886" fmla="*/ 2718827 h 9297812"/>
              <a:gd name="connsiteX2887" fmla="*/ 2718827 h 9297812"/>
              <a:gd name="connsiteY2887" fmla="*/ 2718827 h 9297812"/>
              <a:gd name="connsiteX2888" fmla="*/ 2718827 h 9297812"/>
              <a:gd name="connsiteY2888" fmla="*/ 2718827 h 9297812"/>
              <a:gd name="connsiteX2889" fmla="*/ 2718827 h 9297812"/>
              <a:gd name="connsiteY2889" fmla="*/ 2718827 h 9297812"/>
              <a:gd name="connsiteX2890" fmla="*/ 2718827 h 9297812"/>
              <a:gd name="connsiteY2890" fmla="*/ 2718827 h 9297812"/>
              <a:gd name="connsiteX2891" fmla="*/ 2718827 h 9297812"/>
              <a:gd name="connsiteY2891" fmla="*/ 2718827 h 9297812"/>
              <a:gd name="connsiteX2892" fmla="*/ 2718827 h 9297812"/>
              <a:gd name="connsiteY2892" fmla="*/ 2718827 h 9297812"/>
              <a:gd name="connsiteX2893" fmla="*/ 2718827 h 9297812"/>
              <a:gd name="connsiteY2893" fmla="*/ 2718827 h 9297812"/>
              <a:gd name="connsiteX2894" fmla="*/ 2718827 h 9297812"/>
              <a:gd name="connsiteY2894" fmla="*/ 2718827 h 9297812"/>
              <a:gd name="connsiteX2895" fmla="*/ 2718827 h 9297812"/>
              <a:gd name="connsiteY2895" fmla="*/ 2718827 h 9297812"/>
              <a:gd name="connsiteX2896" fmla="*/ 2718827 h 9297812"/>
              <a:gd name="connsiteY2896" fmla="*/ 2718827 h 9297812"/>
              <a:gd name="connsiteX2897" fmla="*/ 2718827 h 9297812"/>
              <a:gd name="connsiteY2897" fmla="*/ 2718827 h 9297812"/>
              <a:gd name="connsiteX2898" fmla="*/ 2718827 h 9297812"/>
              <a:gd name="connsiteY2898" fmla="*/ 2718827 h 9297812"/>
              <a:gd name="connsiteX2899" fmla="*/ 2718827 h 9297812"/>
              <a:gd name="connsiteY2899" fmla="*/ 2718827 h 9297812"/>
              <a:gd name="connsiteX2900" fmla="*/ 2718827 h 9297812"/>
              <a:gd name="connsiteY2900" fmla="*/ 2718827 h 9297812"/>
              <a:gd name="connsiteX2901" fmla="*/ 2718827 h 9297812"/>
              <a:gd name="connsiteY2901" fmla="*/ 2718827 h 9297812"/>
              <a:gd name="connsiteX2902" fmla="*/ 2718827 h 9297812"/>
              <a:gd name="connsiteY2902" fmla="*/ 2718827 h 9297812"/>
              <a:gd name="connsiteX2903" fmla="*/ 2718827 h 9297812"/>
              <a:gd name="connsiteY2903" fmla="*/ 2718827 h 9297812"/>
              <a:gd name="connsiteX2904" fmla="*/ 2718827 h 9297812"/>
              <a:gd name="connsiteY2904" fmla="*/ 2718827 h 9297812"/>
              <a:gd name="connsiteX2905" fmla="*/ 2718827 h 9297812"/>
              <a:gd name="connsiteY2905" fmla="*/ 2718827 h 9297812"/>
              <a:gd name="connsiteX2906" fmla="*/ 2718827 h 9297812"/>
              <a:gd name="connsiteY2906" fmla="*/ 2718827 h 9297812"/>
              <a:gd name="connsiteX2907" fmla="*/ 2718827 h 9297812"/>
              <a:gd name="connsiteY2907" fmla="*/ 2718827 h 9297812"/>
              <a:gd name="connsiteX2908" fmla="*/ 2718827 h 9297812"/>
              <a:gd name="connsiteY2908" fmla="*/ 2718827 h 9297812"/>
              <a:gd name="connsiteX2909" fmla="*/ 2718827 h 9297812"/>
              <a:gd name="connsiteY2909" fmla="*/ 2718827 h 9297812"/>
              <a:gd name="connsiteX2910" fmla="*/ 2718827 h 9297812"/>
              <a:gd name="connsiteY2910" fmla="*/ 2718827 h 9297812"/>
              <a:gd name="connsiteX2911" fmla="*/ 2718827 h 9297812"/>
              <a:gd name="connsiteY2911" fmla="*/ 2718827 h 9297812"/>
              <a:gd name="connsiteX2912" fmla="*/ 2718827 h 9297812"/>
              <a:gd name="connsiteY2912" fmla="*/ 2718827 h 9297812"/>
              <a:gd name="connsiteX2913" fmla="*/ 2718827 h 9297812"/>
              <a:gd name="connsiteY2913" fmla="*/ 2718827 h 9297812"/>
              <a:gd name="connsiteX2914" fmla="*/ 2718827 h 9297812"/>
              <a:gd name="connsiteY2914" fmla="*/ 2718827 h 9297812"/>
              <a:gd name="connsiteX2915" fmla="*/ 2718827 h 9297812"/>
              <a:gd name="connsiteY2915" fmla="*/ 2718827 h 9297812"/>
              <a:gd name="connsiteX2916" fmla="*/ 2718827 h 9297812"/>
              <a:gd name="connsiteY2916" fmla="*/ 2718827 h 9297812"/>
              <a:gd name="connsiteX2917" fmla="*/ 2718827 h 9297812"/>
              <a:gd name="connsiteY2917" fmla="*/ 2718827 h 9297812"/>
              <a:gd name="connsiteX2918" fmla="*/ 2718827 h 9297812"/>
              <a:gd name="connsiteY2918" fmla="*/ 2718827 h 9297812"/>
              <a:gd name="connsiteX2919" fmla="*/ 2718827 h 9297812"/>
              <a:gd name="connsiteY2919" fmla="*/ 2718827 h 9297812"/>
              <a:gd name="connsiteX2920" fmla="*/ 2718827 h 9297812"/>
              <a:gd name="connsiteY2920" fmla="*/ 2718827 h 9297812"/>
              <a:gd name="connsiteX2921" fmla="*/ 2718827 h 9297812"/>
              <a:gd name="connsiteY2921" fmla="*/ 2718827 h 9297812"/>
              <a:gd name="connsiteX2922" fmla="*/ 2718827 h 9297812"/>
              <a:gd name="connsiteY2922" fmla="*/ 2718827 h 9297812"/>
              <a:gd name="connsiteX2923" fmla="*/ 2718827 h 9297812"/>
              <a:gd name="connsiteY2923" fmla="*/ 2718827 h 9297812"/>
              <a:gd name="connsiteX2924" fmla="*/ 2718827 h 9297812"/>
              <a:gd name="connsiteY2924" fmla="*/ 2718827 h 9297812"/>
              <a:gd name="connsiteX2925" fmla="*/ 2718827 h 9297812"/>
              <a:gd name="connsiteY2925" fmla="*/ 2718827 h 9297812"/>
              <a:gd name="connsiteX2926" fmla="*/ 2718827 h 9297812"/>
              <a:gd name="connsiteY2926" fmla="*/ 2718827 h 9297812"/>
              <a:gd name="connsiteX2927" fmla="*/ 2718827 h 9297812"/>
              <a:gd name="connsiteY2927" fmla="*/ 2718827 h 9297812"/>
              <a:gd name="connsiteX2928" fmla="*/ 2718827 h 9297812"/>
              <a:gd name="connsiteY2928" fmla="*/ 2718827 h 9297812"/>
              <a:gd name="connsiteX2929" fmla="*/ 2718827 h 9297812"/>
              <a:gd name="connsiteY2929" fmla="*/ 2718827 h 9297812"/>
              <a:gd name="connsiteX2930" fmla="*/ 2718827 h 9297812"/>
              <a:gd name="connsiteY2930" fmla="*/ 2718827 h 9297812"/>
              <a:gd name="connsiteX2931" fmla="*/ 2718827 h 9297812"/>
              <a:gd name="connsiteY2931" fmla="*/ 2718827 h 9297812"/>
              <a:gd name="connsiteX2932" fmla="*/ 2718827 h 9297812"/>
              <a:gd name="connsiteY2932" fmla="*/ 2718827 h 9297812"/>
              <a:gd name="connsiteX2933" fmla="*/ 2718827 h 9297812"/>
              <a:gd name="connsiteY2933" fmla="*/ 2718827 h 9297812"/>
              <a:gd name="connsiteX2934" fmla="*/ 2718827 h 9297812"/>
              <a:gd name="connsiteY2934" fmla="*/ 2718827 h 9297812"/>
              <a:gd name="connsiteX2935" fmla="*/ 2718827 h 9297812"/>
              <a:gd name="connsiteY2935" fmla="*/ 2718827 h 9297812"/>
              <a:gd name="connsiteX2936" fmla="*/ 2718827 h 9297812"/>
              <a:gd name="connsiteY2936" fmla="*/ 2718827 h 9297812"/>
              <a:gd name="connsiteX2937" fmla="*/ 2718827 h 9297812"/>
              <a:gd name="connsiteY2937" fmla="*/ 2718827 h 9297812"/>
              <a:gd name="connsiteX2938" fmla="*/ 2718827 h 9297812"/>
              <a:gd name="connsiteY2938" fmla="*/ 2718827 h 9297812"/>
              <a:gd name="connsiteX2939" fmla="*/ 2718827 h 9297812"/>
              <a:gd name="connsiteY2939" fmla="*/ 2718827 h 9297812"/>
              <a:gd name="connsiteX2940" fmla="*/ 2718827 h 9297812"/>
              <a:gd name="connsiteY2940" fmla="*/ 2718827 h 9297812"/>
              <a:gd name="connsiteX2941" fmla="*/ 2718827 h 9297812"/>
              <a:gd name="connsiteY2941" fmla="*/ 2718827 h 9297812"/>
              <a:gd name="connsiteX2942" fmla="*/ 2718827 h 9297812"/>
              <a:gd name="connsiteY2942" fmla="*/ 2718827 h 9297812"/>
              <a:gd name="connsiteX2943" fmla="*/ 2718827 h 9297812"/>
              <a:gd name="connsiteY2943" fmla="*/ 2718827 h 9297812"/>
              <a:gd name="connsiteX2944" fmla="*/ 2718827 h 9297812"/>
              <a:gd name="connsiteY2944" fmla="*/ 2718827 h 9297812"/>
              <a:gd name="connsiteX2945" fmla="*/ 2718827 h 9297812"/>
              <a:gd name="connsiteY2945" fmla="*/ 2718827 h 9297812"/>
              <a:gd name="connsiteX2946" fmla="*/ 2718827 h 9297812"/>
              <a:gd name="connsiteY2946" fmla="*/ 2718827 h 9297812"/>
              <a:gd name="connsiteX2947" fmla="*/ 2718827 h 9297812"/>
              <a:gd name="connsiteY2947" fmla="*/ 2718827 h 9297812"/>
              <a:gd name="connsiteX2948" fmla="*/ 2718827 h 9297812"/>
              <a:gd name="connsiteY2948" fmla="*/ 2718827 h 9297812"/>
              <a:gd name="connsiteX2949" fmla="*/ 2718827 h 9297812"/>
              <a:gd name="connsiteY2949" fmla="*/ 2718827 h 9297812"/>
              <a:gd name="connsiteX2950" fmla="*/ 2718827 h 9297812"/>
              <a:gd name="connsiteY2950" fmla="*/ 2718827 h 9297812"/>
              <a:gd name="connsiteX2951" fmla="*/ 2718827 h 9297812"/>
              <a:gd name="connsiteY2951" fmla="*/ 2718827 h 9297812"/>
              <a:gd name="connsiteX2952" fmla="*/ 2718827 h 9297812"/>
              <a:gd name="connsiteY2952" fmla="*/ 2718827 h 9297812"/>
              <a:gd name="connsiteX2953" fmla="*/ 2718827 h 9297812"/>
              <a:gd name="connsiteY2953" fmla="*/ 2718827 h 9297812"/>
              <a:gd name="connsiteX2954" fmla="*/ 2718827 h 9297812"/>
              <a:gd name="connsiteY2954" fmla="*/ 2718827 h 9297812"/>
              <a:gd name="connsiteX2955" fmla="*/ 2718827 h 9297812"/>
              <a:gd name="connsiteY2955" fmla="*/ 2718827 h 9297812"/>
              <a:gd name="connsiteX2956" fmla="*/ 2718827 h 9297812"/>
              <a:gd name="connsiteY2956" fmla="*/ 2718827 h 9297812"/>
              <a:gd name="connsiteX2957" fmla="*/ 2718827 h 9297812"/>
              <a:gd name="connsiteY2957" fmla="*/ 2718827 h 9297812"/>
              <a:gd name="connsiteX2958" fmla="*/ 2718827 h 9297812"/>
              <a:gd name="connsiteY2958" fmla="*/ 2718827 h 9297812"/>
              <a:gd name="connsiteX2959" fmla="*/ 2718827 h 9297812"/>
              <a:gd name="connsiteY2959" fmla="*/ 2718827 h 9297812"/>
              <a:gd name="connsiteX2960" fmla="*/ 2718827 h 9297812"/>
              <a:gd name="connsiteY2960" fmla="*/ 2718827 h 9297812"/>
              <a:gd name="connsiteX2961" fmla="*/ 2718827 h 9297812"/>
              <a:gd name="connsiteY2961" fmla="*/ 2718827 h 9297812"/>
              <a:gd name="connsiteX2962" fmla="*/ 2718827 h 9297812"/>
              <a:gd name="connsiteY2962" fmla="*/ 2718827 h 9297812"/>
              <a:gd name="connsiteX2963" fmla="*/ 2718827 h 9297812"/>
              <a:gd name="connsiteY2963" fmla="*/ 2718827 h 9297812"/>
              <a:gd name="connsiteX2964" fmla="*/ 2718827 h 9297812"/>
              <a:gd name="connsiteY2964" fmla="*/ 2718827 h 9297812"/>
              <a:gd name="connsiteX2965" fmla="*/ 2718827 h 9297812"/>
              <a:gd name="connsiteY2965" fmla="*/ 2718827 h 9297812"/>
              <a:gd name="connsiteX2966" fmla="*/ 2718827 h 9297812"/>
              <a:gd name="connsiteY2966" fmla="*/ 2718827 h 9297812"/>
              <a:gd name="connsiteX2967" fmla="*/ 2718827 h 9297812"/>
              <a:gd name="connsiteY2967" fmla="*/ 2718827 h 9297812"/>
              <a:gd name="connsiteX2968" fmla="*/ 2718827 h 9297812"/>
              <a:gd name="connsiteY2968" fmla="*/ 2718827 h 9297812"/>
              <a:gd name="connsiteX2969" fmla="*/ 2718827 h 9297812"/>
              <a:gd name="connsiteY2969" fmla="*/ 2718827 h 9297812"/>
              <a:gd name="connsiteX2970" fmla="*/ 2718827 h 9297812"/>
              <a:gd name="connsiteY2970" fmla="*/ 2718827 h 9297812"/>
              <a:gd name="connsiteX2971" fmla="*/ 2718827 h 9297812"/>
              <a:gd name="connsiteY2971" fmla="*/ 2718827 h 9297812"/>
              <a:gd name="connsiteX2972" fmla="*/ 2718827 h 9297812"/>
              <a:gd name="connsiteY2972" fmla="*/ 2718827 h 9297812"/>
              <a:gd name="connsiteX2973" fmla="*/ 2718827 h 9297812"/>
              <a:gd name="connsiteY2973" fmla="*/ 2718827 h 9297812"/>
              <a:gd name="connsiteX2974" fmla="*/ 2718827 h 9297812"/>
              <a:gd name="connsiteY2974" fmla="*/ 2718827 h 9297812"/>
              <a:gd name="connsiteX2975" fmla="*/ 2718827 h 9297812"/>
              <a:gd name="connsiteY2975" fmla="*/ 2718827 h 9297812"/>
              <a:gd name="connsiteX2976" fmla="*/ 2718827 h 9297812"/>
              <a:gd name="connsiteY2976" fmla="*/ 2718827 h 9297812"/>
              <a:gd name="connsiteX2977" fmla="*/ 2718827 h 9297812"/>
              <a:gd name="connsiteY2977" fmla="*/ 2718827 h 9297812"/>
              <a:gd name="connsiteX2978" fmla="*/ 2718827 h 9297812"/>
              <a:gd name="connsiteY2978" fmla="*/ 2718827 h 9297812"/>
              <a:gd name="connsiteX2979" fmla="*/ 2718827 h 9297812"/>
              <a:gd name="connsiteY2979" fmla="*/ 2718827 h 9297812"/>
              <a:gd name="connsiteX2980" fmla="*/ 2718827 h 9297812"/>
              <a:gd name="connsiteY2980" fmla="*/ 2718827 h 9297812"/>
              <a:gd name="connsiteX2981" fmla="*/ 2718827 h 9297812"/>
              <a:gd name="connsiteY2981" fmla="*/ 2718827 h 9297812"/>
              <a:gd name="connsiteX2982" fmla="*/ 2718827 h 9297812"/>
              <a:gd name="connsiteY2982" fmla="*/ 2718827 h 9297812"/>
              <a:gd name="connsiteX2983" fmla="*/ 2718827 h 9297812"/>
              <a:gd name="connsiteY2983" fmla="*/ 2718827 h 9297812"/>
              <a:gd name="connsiteX2984" fmla="*/ 2718827 h 9297812"/>
              <a:gd name="connsiteY2984" fmla="*/ 2718827 h 9297812"/>
              <a:gd name="connsiteX2985" fmla="*/ 2718827 h 9297812"/>
              <a:gd name="connsiteY2985" fmla="*/ 2718827 h 9297812"/>
              <a:gd name="connsiteX2986" fmla="*/ 2718827 h 9297812"/>
              <a:gd name="connsiteY2986" fmla="*/ 2718827 h 9297812"/>
              <a:gd name="connsiteX2987" fmla="*/ 2718827 h 9297812"/>
              <a:gd name="connsiteY2987" fmla="*/ 2718827 h 9297812"/>
              <a:gd name="connsiteX2988" fmla="*/ 2718827 h 9297812"/>
              <a:gd name="connsiteY2988" fmla="*/ 2718827 h 9297812"/>
              <a:gd name="connsiteX2989" fmla="*/ 2718827 h 9297812"/>
              <a:gd name="connsiteY2989" fmla="*/ 2718827 h 9297812"/>
              <a:gd name="connsiteX2990" fmla="*/ 2718827 h 9297812"/>
              <a:gd name="connsiteY2990" fmla="*/ 2718827 h 9297812"/>
              <a:gd name="connsiteX2991" fmla="*/ 2718827 h 9297812"/>
              <a:gd name="connsiteY2991" fmla="*/ 2718827 h 9297812"/>
              <a:gd name="connsiteX2992" fmla="*/ 2718827 h 9297812"/>
              <a:gd name="connsiteY2992" fmla="*/ 2718827 h 9297812"/>
              <a:gd name="connsiteX2993" fmla="*/ 2718827 h 9297812"/>
              <a:gd name="connsiteY2993" fmla="*/ 2718827 h 9297812"/>
              <a:gd name="connsiteX2994" fmla="*/ 2718827 h 9297812"/>
              <a:gd name="connsiteY2994" fmla="*/ 2718827 h 9297812"/>
              <a:gd name="connsiteX2995" fmla="*/ 2718827 h 9297812"/>
              <a:gd name="connsiteY2995" fmla="*/ 2718827 h 9297812"/>
              <a:gd name="connsiteX2996" fmla="*/ 2718827 h 9297812"/>
              <a:gd name="connsiteY2996" fmla="*/ 2718827 h 9297812"/>
              <a:gd name="connsiteX2997" fmla="*/ 2718827 h 9297812"/>
              <a:gd name="connsiteY2997" fmla="*/ 2718827 h 9297812"/>
              <a:gd name="connsiteX2998" fmla="*/ 2718827 h 9297812"/>
              <a:gd name="connsiteY2998" fmla="*/ 2718827 h 9297812"/>
              <a:gd name="connsiteX2999" fmla="*/ 2718827 h 9297812"/>
              <a:gd name="connsiteY2999" fmla="*/ 2718827 h 9297812"/>
              <a:gd name="connsiteX3000" fmla="*/ 2718827 h 9297812"/>
              <a:gd name="connsiteY3000" fmla="*/ 2718827 h 9297812"/>
              <a:gd name="connsiteX3001" fmla="*/ 2718827 h 9297812"/>
              <a:gd name="connsiteY3001" fmla="*/ 2718827 h 9297812"/>
              <a:gd name="connsiteX3002" fmla="*/ 2718827 h 9297812"/>
              <a:gd name="connsiteY3002" fmla="*/ 2718827 h 9297812"/>
              <a:gd name="connsiteX3003" fmla="*/ 2718827 h 9297812"/>
              <a:gd name="connsiteY3003" fmla="*/ 2718827 h 9297812"/>
              <a:gd name="connsiteX3004" fmla="*/ 2718827 h 9297812"/>
              <a:gd name="connsiteY3004" fmla="*/ 2718827 h 9297812"/>
              <a:gd name="connsiteX3005" fmla="*/ 2718827 h 9297812"/>
              <a:gd name="connsiteY3005" fmla="*/ 2718827 h 9297812"/>
              <a:gd name="connsiteX3006" fmla="*/ 2718827 h 9297812"/>
              <a:gd name="connsiteY3006" fmla="*/ 2718827 h 9297812"/>
              <a:gd name="connsiteX3007" fmla="*/ 2718827 h 9297812"/>
              <a:gd name="connsiteY3007" fmla="*/ 2718827 h 9297812"/>
              <a:gd name="connsiteX3008" fmla="*/ 2718827 h 9297812"/>
              <a:gd name="connsiteY3008" fmla="*/ 2718827 h 9297812"/>
              <a:gd name="connsiteX3009" fmla="*/ 2718827 h 9297812"/>
              <a:gd name="connsiteY3009" fmla="*/ 2718827 h 9297812"/>
              <a:gd name="connsiteX3010" fmla="*/ 2718827 h 9297812"/>
              <a:gd name="connsiteY3010" fmla="*/ 2718827 h 9297812"/>
              <a:gd name="connsiteX3011" fmla="*/ 2718827 h 9297812"/>
              <a:gd name="connsiteY3011" fmla="*/ 2718827 h 9297812"/>
              <a:gd name="connsiteX3012" fmla="*/ 2718827 h 9297812"/>
              <a:gd name="connsiteY3012" fmla="*/ 2718827 h 9297812"/>
              <a:gd name="connsiteX3013" fmla="*/ 2718827 h 9297812"/>
              <a:gd name="connsiteY3013" fmla="*/ 2718827 h 9297812"/>
              <a:gd name="connsiteX3014" fmla="*/ 2718827 h 9297812"/>
              <a:gd name="connsiteY3014" fmla="*/ 2718827 h 9297812"/>
              <a:gd name="connsiteX3015" fmla="*/ 2718827 h 9297812"/>
              <a:gd name="connsiteY3015" fmla="*/ 2718827 h 9297812"/>
              <a:gd name="connsiteX3016" fmla="*/ 2718827 h 9297812"/>
              <a:gd name="connsiteY3016" fmla="*/ 2718827 h 9297812"/>
              <a:gd name="connsiteX3017" fmla="*/ 2718827 h 9297812"/>
              <a:gd name="connsiteY3017" fmla="*/ 2718827 h 9297812"/>
              <a:gd name="connsiteX3018" fmla="*/ 2718827 h 9297812"/>
              <a:gd name="connsiteY3018" fmla="*/ 2718827 h 9297812"/>
              <a:gd name="connsiteX3019" fmla="*/ 2718827 h 9297812"/>
              <a:gd name="connsiteY3019" fmla="*/ 2718827 h 9297812"/>
              <a:gd name="connsiteX3020" fmla="*/ 2718827 h 9297812"/>
              <a:gd name="connsiteY3020" fmla="*/ 2718827 h 9297812"/>
              <a:gd name="connsiteX3021" fmla="*/ 2718827 h 9297812"/>
              <a:gd name="connsiteY3021" fmla="*/ 2718827 h 9297812"/>
              <a:gd name="connsiteX3022" fmla="*/ 2718827 h 9297812"/>
              <a:gd name="connsiteY3022" fmla="*/ 2718827 h 9297812"/>
              <a:gd name="connsiteX3023" fmla="*/ 2718827 h 9297812"/>
              <a:gd name="connsiteY3023" fmla="*/ 2718827 h 9297812"/>
              <a:gd name="connsiteX3024" fmla="*/ 2718827 h 9297812"/>
              <a:gd name="connsiteY3024" fmla="*/ 2718827 h 9297812"/>
              <a:gd name="connsiteX3025" fmla="*/ 2718827 h 9297812"/>
              <a:gd name="connsiteY3025" fmla="*/ 2718827 h 9297812"/>
              <a:gd name="connsiteX3026" fmla="*/ 2718827 h 9297812"/>
              <a:gd name="connsiteY3026" fmla="*/ 2718827 h 9297812"/>
              <a:gd name="connsiteX3027" fmla="*/ 2718827 h 9297812"/>
              <a:gd name="connsiteY3027" fmla="*/ 2718827 h 9297812"/>
              <a:gd name="connsiteX3028" fmla="*/ 2718827 h 9297812"/>
              <a:gd name="connsiteY3028" fmla="*/ 2718827 h 9297812"/>
              <a:gd name="connsiteX3029" fmla="*/ 2718827 h 9297812"/>
              <a:gd name="connsiteY3029" fmla="*/ 2718827 h 9297812"/>
              <a:gd name="connsiteX3030" fmla="*/ 2718827 h 9297812"/>
              <a:gd name="connsiteY3030" fmla="*/ 2718827 h 9297812"/>
              <a:gd name="connsiteX3031" fmla="*/ 2718827 h 9297812"/>
              <a:gd name="connsiteY3031" fmla="*/ 2718827 h 9297812"/>
              <a:gd name="connsiteX3032" fmla="*/ 2718827 h 9297812"/>
              <a:gd name="connsiteY3032" fmla="*/ 2718827 h 9297812"/>
              <a:gd name="connsiteX3033" fmla="*/ 2718827 h 9297812"/>
              <a:gd name="connsiteY3033" fmla="*/ 2718827 h 9297812"/>
              <a:gd name="connsiteX3034" fmla="*/ 2718827 h 9297812"/>
              <a:gd name="connsiteY3034" fmla="*/ 2718827 h 9297812"/>
              <a:gd name="connsiteX3035" fmla="*/ 2718827 h 9297812"/>
              <a:gd name="connsiteY3035" fmla="*/ 2718827 h 9297812"/>
              <a:gd name="connsiteX3036" fmla="*/ 2718827 h 9297812"/>
              <a:gd name="connsiteY3036" fmla="*/ 2718827 h 9297812"/>
              <a:gd name="connsiteX3037" fmla="*/ 2718827 h 9297812"/>
              <a:gd name="connsiteY3037" fmla="*/ 2718827 h 9297812"/>
              <a:gd name="connsiteX3038" fmla="*/ 2718827 h 9297812"/>
              <a:gd name="connsiteY3038" fmla="*/ 2718827 h 9297812"/>
              <a:gd name="connsiteX3039" fmla="*/ 2718827 h 9297812"/>
              <a:gd name="connsiteY3039" fmla="*/ 2718827 h 9297812"/>
              <a:gd name="connsiteX3040" fmla="*/ 2718827 h 9297812"/>
              <a:gd name="connsiteY3040" fmla="*/ 2718827 h 9297812"/>
              <a:gd name="connsiteX3041" fmla="*/ 2718827 h 9297812"/>
              <a:gd name="connsiteY3041" fmla="*/ 2718827 h 9297812"/>
              <a:gd name="connsiteX3042" fmla="*/ 2718827 h 9297812"/>
              <a:gd name="connsiteY3042" fmla="*/ 2718827 h 9297812"/>
              <a:gd name="connsiteX3043" fmla="*/ 2718827 h 9297812"/>
              <a:gd name="connsiteY3043" fmla="*/ 2718827 h 9297812"/>
              <a:gd name="connsiteX3044" fmla="*/ 2718827 h 9297812"/>
              <a:gd name="connsiteY3044" fmla="*/ 2718827 h 9297812"/>
              <a:gd name="connsiteX3045" fmla="*/ 2718827 h 9297812"/>
              <a:gd name="connsiteY3045" fmla="*/ 2718827 h 9297812"/>
              <a:gd name="connsiteX3046" fmla="*/ 2718827 h 9297812"/>
              <a:gd name="connsiteY3046" fmla="*/ 2718827 h 9297812"/>
              <a:gd name="connsiteX3047" fmla="*/ 2718827 h 9297812"/>
              <a:gd name="connsiteY3047" fmla="*/ 2718827 h 9297812"/>
              <a:gd name="connsiteX3048" fmla="*/ 2718827 h 9297812"/>
              <a:gd name="connsiteY3048" fmla="*/ 2718827 h 9297812"/>
              <a:gd name="connsiteX3049" fmla="*/ 2718827 h 9297812"/>
              <a:gd name="connsiteY3049" fmla="*/ 2718827 h 9297812"/>
              <a:gd name="connsiteX3050" fmla="*/ 2718827 h 9297812"/>
              <a:gd name="connsiteY3050" fmla="*/ 2718827 h 9297812"/>
              <a:gd name="connsiteX3051" fmla="*/ 2718827 h 9297812"/>
              <a:gd name="connsiteY3051" fmla="*/ 2718827 h 9297812"/>
              <a:gd name="connsiteX3052" fmla="*/ 2718827 h 9297812"/>
              <a:gd name="connsiteY3052" fmla="*/ 2718827 h 9297812"/>
              <a:gd name="connsiteX3053" fmla="*/ 2718827 h 9297812"/>
              <a:gd name="connsiteY3053" fmla="*/ 2718827 h 9297812"/>
              <a:gd name="connsiteX3054" fmla="*/ 2718827 h 9297812"/>
              <a:gd name="connsiteY3054" fmla="*/ 2718827 h 9297812"/>
              <a:gd name="connsiteX3055" fmla="*/ 2718827 h 9297812"/>
              <a:gd name="connsiteY3055" fmla="*/ 2718827 h 9297812"/>
              <a:gd name="connsiteX3056" fmla="*/ 2718827 h 9297812"/>
              <a:gd name="connsiteY3056" fmla="*/ 2718827 h 9297812"/>
              <a:gd name="connsiteX3057" fmla="*/ 2718827 h 9297812"/>
              <a:gd name="connsiteY3057" fmla="*/ 2718827 h 9297812"/>
              <a:gd name="connsiteX3058" fmla="*/ 2718827 h 9297812"/>
              <a:gd name="connsiteY3058" fmla="*/ 2718827 h 9297812"/>
              <a:gd name="connsiteX3059" fmla="*/ 2718827 h 9297812"/>
              <a:gd name="connsiteY3059" fmla="*/ 2718827 h 9297812"/>
              <a:gd name="connsiteX3060" fmla="*/ 2718827 h 9297812"/>
              <a:gd name="connsiteY3060" fmla="*/ 2718827 h 9297812"/>
              <a:gd name="connsiteX3061" fmla="*/ 2718827 h 9297812"/>
              <a:gd name="connsiteY3061" fmla="*/ 2718827 h 9297812"/>
              <a:gd name="connsiteX3062" fmla="*/ 2718827 h 9297812"/>
              <a:gd name="connsiteY3062" fmla="*/ 2718827 h 9297812"/>
              <a:gd name="connsiteX3063" fmla="*/ 2718827 h 9297812"/>
              <a:gd name="connsiteY3063" fmla="*/ 2718827 h 9297812"/>
              <a:gd name="connsiteX3064" fmla="*/ 2718827 h 9297812"/>
              <a:gd name="connsiteY3064" fmla="*/ 2718827 h 9297812"/>
              <a:gd name="connsiteX3065" fmla="*/ 2718827 h 9297812"/>
              <a:gd name="connsiteY3065" fmla="*/ 2718827 h 9297812"/>
              <a:gd name="connsiteX3066" fmla="*/ 2718827 h 9297812"/>
              <a:gd name="connsiteY3066" fmla="*/ 2718827 h 9297812"/>
              <a:gd name="connsiteX3067" fmla="*/ 2718827 h 9297812"/>
              <a:gd name="connsiteY3067" fmla="*/ 2718827 h 9297812"/>
              <a:gd name="connsiteX3068" fmla="*/ 2718827 h 9297812"/>
              <a:gd name="connsiteY3068" fmla="*/ 2718827 h 9297812"/>
              <a:gd name="connsiteX3069" fmla="*/ 2718827 h 9297812"/>
              <a:gd name="connsiteY3069" fmla="*/ 2718827 h 9297812"/>
              <a:gd name="connsiteX3070" fmla="*/ 2718827 h 9297812"/>
              <a:gd name="connsiteY3070" fmla="*/ 2718827 h 9297812"/>
              <a:gd name="connsiteX3071" fmla="*/ 2718827 h 9297812"/>
              <a:gd name="connsiteY3071" fmla="*/ 2718827 h 9297812"/>
              <a:gd name="connsiteX3072" fmla="*/ 2718827 h 9297812"/>
              <a:gd name="connsiteY3072" fmla="*/ 2718827 h 9297812"/>
              <a:gd name="connsiteX3073" fmla="*/ 2718827 h 9297812"/>
              <a:gd name="connsiteY3073" fmla="*/ 2718827 h 9297812"/>
              <a:gd name="connsiteX3074" fmla="*/ 2718827 h 9297812"/>
              <a:gd name="connsiteY3074" fmla="*/ 2718827 h 9297812"/>
              <a:gd name="connsiteX3075" fmla="*/ 2718827 h 9297812"/>
              <a:gd name="connsiteY3075" fmla="*/ 2718827 h 9297812"/>
              <a:gd name="connsiteX3076" fmla="*/ 2718827 h 9297812"/>
              <a:gd name="connsiteY3076" fmla="*/ 2718827 h 9297812"/>
              <a:gd name="connsiteX3077" fmla="*/ 2718827 h 9297812"/>
              <a:gd name="connsiteY3077" fmla="*/ 2718827 h 9297812"/>
              <a:gd name="connsiteX3078" fmla="*/ 2718827 h 9297812"/>
              <a:gd name="connsiteY3078" fmla="*/ 2718827 h 9297812"/>
              <a:gd name="connsiteX3079" fmla="*/ 2718827 h 9297812"/>
              <a:gd name="connsiteY3079" fmla="*/ 2718827 h 9297812"/>
              <a:gd name="connsiteX3080" fmla="*/ 2718827 h 9297812"/>
              <a:gd name="connsiteY3080" fmla="*/ 2718827 h 9297812"/>
              <a:gd name="connsiteX3081" fmla="*/ 2718827 h 9297812"/>
              <a:gd name="connsiteY3081" fmla="*/ 2718827 h 9297812"/>
              <a:gd name="connsiteX3082" fmla="*/ 2718827 h 9297812"/>
              <a:gd name="connsiteY3082" fmla="*/ 2718827 h 9297812"/>
              <a:gd name="connsiteX3083" fmla="*/ 2718827 h 9297812"/>
              <a:gd name="connsiteY3083" fmla="*/ 2718827 h 9297812"/>
              <a:gd name="connsiteX3084" fmla="*/ 2718827 h 9297812"/>
              <a:gd name="connsiteY3084" fmla="*/ 2718827 h 9297812"/>
              <a:gd name="connsiteX3085" fmla="*/ 2718827 h 9297812"/>
              <a:gd name="connsiteY3085" fmla="*/ 2718827 h 9297812"/>
              <a:gd name="connsiteX3086" fmla="*/ 2718827 h 9297812"/>
              <a:gd name="connsiteY3086" fmla="*/ 2718827 h 9297812"/>
              <a:gd name="connsiteX3087" fmla="*/ 2718827 h 9297812"/>
              <a:gd name="connsiteY3087" fmla="*/ 2718827 h 9297812"/>
              <a:gd name="connsiteX3088" fmla="*/ 2718827 h 9297812"/>
              <a:gd name="connsiteY3088" fmla="*/ 2718827 h 9297812"/>
              <a:gd name="connsiteX3089" fmla="*/ 2718827 h 9297812"/>
              <a:gd name="connsiteY3089" fmla="*/ 2718827 h 9297812"/>
              <a:gd name="connsiteX3090" fmla="*/ 2718827 h 9297812"/>
              <a:gd name="connsiteY3090" fmla="*/ 2718827 h 9297812"/>
              <a:gd name="connsiteX3091" fmla="*/ 2718827 h 9297812"/>
              <a:gd name="connsiteY3091" fmla="*/ 2718827 h 9297812"/>
              <a:gd name="connsiteX3092" fmla="*/ 2718827 h 9297812"/>
              <a:gd name="connsiteY3092" fmla="*/ 2718827 h 9297812"/>
              <a:gd name="connsiteX3093" fmla="*/ 2718827 h 9297812"/>
              <a:gd name="connsiteY3093" fmla="*/ 2718827 h 9297812"/>
              <a:gd name="connsiteX3094" fmla="*/ 2718827 h 9297812"/>
              <a:gd name="connsiteY3094" fmla="*/ 2718827 h 9297812"/>
              <a:gd name="connsiteX3095" fmla="*/ 2718827 h 9297812"/>
              <a:gd name="connsiteY3095" fmla="*/ 2718827 h 9297812"/>
              <a:gd name="connsiteX3096" fmla="*/ 2718827 h 9297812"/>
              <a:gd name="connsiteY3096" fmla="*/ 2718827 h 9297812"/>
              <a:gd name="connsiteX3097" fmla="*/ 2718827 h 9297812"/>
              <a:gd name="connsiteY3097" fmla="*/ 2718827 h 9297812"/>
              <a:gd name="connsiteX3098" fmla="*/ 2718827 h 9297812"/>
              <a:gd name="connsiteY3098" fmla="*/ 2718827 h 9297812"/>
              <a:gd name="connsiteX3099" fmla="*/ 2718827 h 9297812"/>
              <a:gd name="connsiteY3099" fmla="*/ 2718827 h 9297812"/>
              <a:gd name="connsiteX3100" fmla="*/ 2718827 h 9297812"/>
              <a:gd name="connsiteY3100" fmla="*/ 2718827 h 9297812"/>
              <a:gd name="connsiteX3101" fmla="*/ 2718827 h 9297812"/>
              <a:gd name="connsiteY3101" fmla="*/ 2718827 h 9297812"/>
              <a:gd name="connsiteX3102" fmla="*/ 2718827 h 9297812"/>
              <a:gd name="connsiteY3102" fmla="*/ 2718827 h 9297812"/>
              <a:gd name="connsiteX3103" fmla="*/ 2718827 h 9297812"/>
              <a:gd name="connsiteY3103" fmla="*/ 2718827 h 9297812"/>
              <a:gd name="connsiteX3104" fmla="*/ 2718827 h 9297812"/>
              <a:gd name="connsiteY3104" fmla="*/ 2718827 h 9297812"/>
              <a:gd name="connsiteX3105" fmla="*/ 2718827 h 9297812"/>
              <a:gd name="connsiteY3105" fmla="*/ 2718827 h 9297812"/>
              <a:gd name="connsiteX3106" fmla="*/ 2718827 h 9297812"/>
              <a:gd name="connsiteY3106" fmla="*/ 2718827 h 9297812"/>
              <a:gd name="connsiteX3107" fmla="*/ 2718827 h 9297812"/>
              <a:gd name="connsiteY3107" fmla="*/ 2718827 h 9297812"/>
              <a:gd name="connsiteX3108" fmla="*/ 2718827 h 9297812"/>
              <a:gd name="connsiteY3108" fmla="*/ 2718827 h 9297812"/>
              <a:gd name="connsiteX3109" fmla="*/ 2718827 h 9297812"/>
              <a:gd name="connsiteY3109" fmla="*/ 2718827 h 9297812"/>
              <a:gd name="connsiteX3110" fmla="*/ 2718827 h 9297812"/>
              <a:gd name="connsiteY3110" fmla="*/ 2718827 h 9297812"/>
              <a:gd name="connsiteX3111" fmla="*/ 2718827 h 9297812"/>
              <a:gd name="connsiteY3111" fmla="*/ 2718827 h 9297812"/>
              <a:gd name="connsiteX3112" fmla="*/ 2718827 h 9297812"/>
              <a:gd name="connsiteY3112" fmla="*/ 2718827 h 9297812"/>
              <a:gd name="connsiteX3113" fmla="*/ 2718827 h 9297812"/>
              <a:gd name="connsiteY3113" fmla="*/ 2718827 h 9297812"/>
              <a:gd name="connsiteX3114" fmla="*/ 2718827 h 9297812"/>
              <a:gd name="connsiteY3114" fmla="*/ 2718827 h 9297812"/>
              <a:gd name="connsiteX3115" fmla="*/ 2718827 h 9297812"/>
              <a:gd name="connsiteY3115" fmla="*/ 2718827 h 9297812"/>
              <a:gd name="connsiteX3116" fmla="*/ 2718827 h 9297812"/>
              <a:gd name="connsiteY3116" fmla="*/ 2718827 h 9297812"/>
              <a:gd name="connsiteX3117" fmla="*/ 2718827 h 9297812"/>
              <a:gd name="connsiteY3117" fmla="*/ 2718827 h 9297812"/>
              <a:gd name="connsiteX3118" fmla="*/ 2718827 h 9297812"/>
              <a:gd name="connsiteY3118" fmla="*/ 2718827 h 9297812"/>
              <a:gd name="connsiteX3119" fmla="*/ 2718827 h 9297812"/>
              <a:gd name="connsiteY3119" fmla="*/ 2718827 h 9297812"/>
              <a:gd name="connsiteX3120" fmla="*/ 2718827 h 9297812"/>
              <a:gd name="connsiteY3120" fmla="*/ 2718827 h 9297812"/>
              <a:gd name="connsiteX3121" fmla="*/ 2718827 h 9297812"/>
              <a:gd name="connsiteY3121" fmla="*/ 2718827 h 9297812"/>
              <a:gd name="connsiteX3122" fmla="*/ 2718827 h 9297812"/>
              <a:gd name="connsiteY3122" fmla="*/ 2718827 h 9297812"/>
              <a:gd name="connsiteX3123" fmla="*/ 2718827 h 9297812"/>
              <a:gd name="connsiteY3123" fmla="*/ 2718827 h 9297812"/>
              <a:gd name="connsiteX3124" fmla="*/ 2718827 h 9297812"/>
              <a:gd name="connsiteY3124" fmla="*/ 2718827 h 9297812"/>
              <a:gd name="connsiteX3125" fmla="*/ 2718827 h 9297812"/>
              <a:gd name="connsiteY3125" fmla="*/ 2718827 h 9297812"/>
              <a:gd name="connsiteX3126" fmla="*/ 2718827 h 9297812"/>
              <a:gd name="connsiteY3126" fmla="*/ 2718827 h 9297812"/>
              <a:gd name="connsiteX3127" fmla="*/ 2718827 h 9297812"/>
              <a:gd name="connsiteY3127" fmla="*/ 2718827 h 9297812"/>
              <a:gd name="connsiteX3128" fmla="*/ 2718827 h 9297812"/>
              <a:gd name="connsiteY3128" fmla="*/ 2718827 h 9297812"/>
              <a:gd name="connsiteX3129" fmla="*/ 2718827 h 9297812"/>
              <a:gd name="connsiteY3129" fmla="*/ 2718827 h 9297812"/>
              <a:gd name="connsiteX3130" fmla="*/ 2718827 h 9297812"/>
              <a:gd name="connsiteY3130" fmla="*/ 2718827 h 9297812"/>
              <a:gd name="connsiteX3131" fmla="*/ 2718827 h 9297812"/>
              <a:gd name="connsiteY3131" fmla="*/ 2718827 h 9297812"/>
              <a:gd name="connsiteX3132" fmla="*/ 2718827 h 9297812"/>
              <a:gd name="connsiteY3132" fmla="*/ 2718827 h 9297812"/>
              <a:gd name="connsiteX3133" fmla="*/ 2718827 h 9297812"/>
              <a:gd name="connsiteY3133" fmla="*/ 2718827 h 9297812"/>
              <a:gd name="connsiteX3134" fmla="*/ 2718827 h 9297812"/>
              <a:gd name="connsiteY3134" fmla="*/ 2718827 h 9297812"/>
              <a:gd name="connsiteX3135" fmla="*/ 2718827 h 9297812"/>
              <a:gd name="connsiteY3135" fmla="*/ 2718827 h 9297812"/>
              <a:gd name="connsiteX3136" fmla="*/ 2718827 h 9297812"/>
              <a:gd name="connsiteY3136" fmla="*/ 2718827 h 9297812"/>
              <a:gd name="connsiteX3137" fmla="*/ 2718827 h 9297812"/>
              <a:gd name="connsiteY3137" fmla="*/ 2718827 h 9297812"/>
              <a:gd name="connsiteX3138" fmla="*/ 2718827 h 9297812"/>
              <a:gd name="connsiteY3138" fmla="*/ 2718827 h 9297812"/>
              <a:gd name="connsiteX3139" fmla="*/ 2718827 h 9297812"/>
              <a:gd name="connsiteY3139" fmla="*/ 2718827 h 9297812"/>
              <a:gd name="connsiteX3140" fmla="*/ 2718827 h 9297812"/>
              <a:gd name="connsiteY3140" fmla="*/ 2718827 h 9297812"/>
              <a:gd name="connsiteX3141" fmla="*/ 2718827 h 9297812"/>
              <a:gd name="connsiteY3141" fmla="*/ 2718827 h 9297812"/>
              <a:gd name="connsiteX3142" fmla="*/ 2718827 h 9297812"/>
              <a:gd name="connsiteY3142" fmla="*/ 2718827 h 9297812"/>
              <a:gd name="connsiteX3143" fmla="*/ 2718827 h 9297812"/>
              <a:gd name="connsiteY3143" fmla="*/ 2718827 h 9297812"/>
              <a:gd name="connsiteX3144" fmla="*/ 2718827 h 9297812"/>
              <a:gd name="connsiteY3144" fmla="*/ 2718827 h 929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</a:cxnLst>
            <a:rect l="l" t="t" r="r" b="b"/>
            <a:pathLst>
              <a:path w="9357987" h="10972799">
                <a:moveTo>
                  <a:pt x="3469322" y="10961065"/>
                </a:moveTo>
                <a:cubicBezTo>
                  <a:pt x="3463906" y="10960350"/>
                  <a:pt x="3485576" y="10963214"/>
                  <a:pt x="3485576" y="10963214"/>
                </a:cubicBezTo>
                <a:cubicBezTo>
                  <a:pt x="3475944" y="10961939"/>
                  <a:pt x="3471127" y="10961302"/>
                  <a:pt x="3469322" y="10961065"/>
                </a:cubicBezTo>
                <a:close/>
                <a:moveTo>
                  <a:pt x="4247919" y="10773205"/>
                </a:moveTo>
                <a:lnTo>
                  <a:pt x="4267308" y="10776299"/>
                </a:lnTo>
                <a:lnTo>
                  <a:pt x="4310786" y="10780048"/>
                </a:lnTo>
                <a:lnTo>
                  <a:pt x="4389092" y="10825694"/>
                </a:lnTo>
                <a:lnTo>
                  <a:pt x="4469037" y="10876883"/>
                </a:lnTo>
                <a:lnTo>
                  <a:pt x="4441872" y="10873009"/>
                </a:lnTo>
                <a:lnTo>
                  <a:pt x="4419224" y="10868125"/>
                </a:lnTo>
                <a:close/>
                <a:moveTo>
                  <a:pt x="4398543" y="10570921"/>
                </a:moveTo>
                <a:cubicBezTo>
                  <a:pt x="4401753" y="10577493"/>
                  <a:pt x="4403357" y="10580781"/>
                  <a:pt x="4403959" y="10582014"/>
                </a:cubicBezTo>
                <a:cubicBezTo>
                  <a:pt x="4405762" y="10585713"/>
                  <a:pt x="4398543" y="10570921"/>
                  <a:pt x="4398543" y="10570921"/>
                </a:cubicBezTo>
                <a:close/>
                <a:moveTo>
                  <a:pt x="4458025" y="10540798"/>
                </a:moveTo>
                <a:cubicBezTo>
                  <a:pt x="4458025" y="10540798"/>
                  <a:pt x="4465969" y="10555456"/>
                  <a:pt x="4463980" y="10551792"/>
                </a:cubicBezTo>
                <a:cubicBezTo>
                  <a:pt x="4463317" y="10550571"/>
                  <a:pt x="4461556" y="10547313"/>
                  <a:pt x="4458025" y="10540798"/>
                </a:cubicBezTo>
                <a:close/>
                <a:moveTo>
                  <a:pt x="4121665" y="10540134"/>
                </a:moveTo>
                <a:cubicBezTo>
                  <a:pt x="4126799" y="10539185"/>
                  <a:pt x="4131397" y="10540720"/>
                  <a:pt x="4133107" y="10549960"/>
                </a:cubicBezTo>
                <a:cubicBezTo>
                  <a:pt x="4124765" y="10551505"/>
                  <a:pt x="4118666" y="10552633"/>
                  <a:pt x="4114441" y="10552222"/>
                </a:cubicBezTo>
                <a:cubicBezTo>
                  <a:pt x="4110213" y="10551809"/>
                  <a:pt x="4107863" y="10549856"/>
                  <a:pt x="4107010" y="10545235"/>
                </a:cubicBezTo>
                <a:cubicBezTo>
                  <a:pt x="4110858" y="10544521"/>
                  <a:pt x="4116530" y="10541085"/>
                  <a:pt x="4121665" y="10540134"/>
                </a:cubicBezTo>
                <a:close/>
                <a:moveTo>
                  <a:pt x="4095564" y="10535408"/>
                </a:moveTo>
                <a:cubicBezTo>
                  <a:pt x="4100700" y="10534457"/>
                  <a:pt x="4105300" y="10535997"/>
                  <a:pt x="4107010" y="10545235"/>
                </a:cubicBezTo>
                <a:cubicBezTo>
                  <a:pt x="4098666" y="10546779"/>
                  <a:pt x="4092567" y="10547909"/>
                  <a:pt x="4088343" y="10547499"/>
                </a:cubicBezTo>
                <a:cubicBezTo>
                  <a:pt x="4084117" y="10547083"/>
                  <a:pt x="4081760" y="10545129"/>
                  <a:pt x="4080907" y="10540509"/>
                </a:cubicBezTo>
                <a:cubicBezTo>
                  <a:pt x="4084757" y="10539795"/>
                  <a:pt x="4090429" y="10536360"/>
                  <a:pt x="4095564" y="10535408"/>
                </a:cubicBezTo>
                <a:close/>
                <a:moveTo>
                  <a:pt x="4423178" y="10531494"/>
                </a:moveTo>
                <a:lnTo>
                  <a:pt x="4458025" y="10540798"/>
                </a:lnTo>
                <a:lnTo>
                  <a:pt x="4429777" y="10535315"/>
                </a:lnTo>
                <a:close/>
                <a:moveTo>
                  <a:pt x="3737496" y="10524323"/>
                </a:moveTo>
                <a:lnTo>
                  <a:pt x="3852565" y="10555693"/>
                </a:lnTo>
                <a:lnTo>
                  <a:pt x="3940031" y="10572233"/>
                </a:lnTo>
                <a:lnTo>
                  <a:pt x="4146135" y="10684065"/>
                </a:lnTo>
                <a:lnTo>
                  <a:pt x="4177199" y="10702173"/>
                </a:lnTo>
                <a:lnTo>
                  <a:pt x="4154639" y="10698397"/>
                </a:lnTo>
                <a:cubicBezTo>
                  <a:pt x="4120659" y="10692339"/>
                  <a:pt x="4102141" y="10689593"/>
                  <a:pt x="4094098" y="10689392"/>
                </a:cubicBezTo>
                <a:lnTo>
                  <a:pt x="4095042" y="10691981"/>
                </a:lnTo>
                <a:lnTo>
                  <a:pt x="3994346" y="10639136"/>
                </a:lnTo>
                <a:cubicBezTo>
                  <a:pt x="3922479" y="10605446"/>
                  <a:pt x="3851597" y="10575997"/>
                  <a:pt x="3780615" y="10549273"/>
                </a:cubicBezTo>
                <a:close/>
                <a:moveTo>
                  <a:pt x="4012591" y="10522888"/>
                </a:moveTo>
                <a:cubicBezTo>
                  <a:pt x="4035695" y="10518613"/>
                  <a:pt x="4062083" y="10524878"/>
                  <a:pt x="4080907" y="10540509"/>
                </a:cubicBezTo>
                <a:cubicBezTo>
                  <a:pt x="4064007" y="10538859"/>
                  <a:pt x="4051705" y="10538745"/>
                  <a:pt x="4041239" y="10536902"/>
                </a:cubicBezTo>
                <a:cubicBezTo>
                  <a:pt x="4030773" y="10535054"/>
                  <a:pt x="4022149" y="10531475"/>
                  <a:pt x="4012591" y="10522888"/>
                </a:cubicBezTo>
                <a:close/>
                <a:moveTo>
                  <a:pt x="3299978" y="10460200"/>
                </a:moveTo>
                <a:lnTo>
                  <a:pt x="3300346" y="10461870"/>
                </a:lnTo>
                <a:lnTo>
                  <a:pt x="3303308" y="10475280"/>
                </a:lnTo>
                <a:cubicBezTo>
                  <a:pt x="3303308" y="10475280"/>
                  <a:pt x="3302199" y="10470254"/>
                  <a:pt x="3301229" y="10465857"/>
                </a:cubicBezTo>
                <a:lnTo>
                  <a:pt x="3300346" y="10461870"/>
                </a:lnTo>
                <a:lnTo>
                  <a:pt x="3300031" y="10460437"/>
                </a:lnTo>
                <a:cubicBezTo>
                  <a:pt x="3299770" y="10459257"/>
                  <a:pt x="3299701" y="10458944"/>
                  <a:pt x="3299978" y="10460200"/>
                </a:cubicBezTo>
                <a:close/>
                <a:moveTo>
                  <a:pt x="3664733" y="10454566"/>
                </a:moveTo>
                <a:cubicBezTo>
                  <a:pt x="3664733" y="10454566"/>
                  <a:pt x="3671952" y="10469360"/>
                  <a:pt x="3670147" y="10465662"/>
                </a:cubicBezTo>
                <a:cubicBezTo>
                  <a:pt x="3669546" y="10464425"/>
                  <a:pt x="3667943" y="10461139"/>
                  <a:pt x="3664733" y="10454566"/>
                </a:cubicBezTo>
                <a:close/>
                <a:moveTo>
                  <a:pt x="3621231" y="10441910"/>
                </a:moveTo>
                <a:cubicBezTo>
                  <a:pt x="3624511" y="10448867"/>
                  <a:pt x="3626151" y="10452350"/>
                  <a:pt x="3626768" y="10453654"/>
                </a:cubicBezTo>
                <a:cubicBezTo>
                  <a:pt x="3628610" y="10457568"/>
                  <a:pt x="3621231" y="10441910"/>
                  <a:pt x="3621231" y="10441910"/>
                </a:cubicBezTo>
                <a:close/>
                <a:moveTo>
                  <a:pt x="3455874" y="10441505"/>
                </a:moveTo>
                <a:lnTo>
                  <a:pt x="3616304" y="10488827"/>
                </a:lnTo>
                <a:lnTo>
                  <a:pt x="3622087" y="10494065"/>
                </a:lnTo>
                <a:cubicBezTo>
                  <a:pt x="3630059" y="10502456"/>
                  <a:pt x="3633523" y="10507931"/>
                  <a:pt x="3628900" y="10507321"/>
                </a:cubicBezTo>
                <a:cubicBezTo>
                  <a:pt x="3575735" y="10500302"/>
                  <a:pt x="3523608" y="10476526"/>
                  <a:pt x="3471796" y="10449822"/>
                </a:cubicBezTo>
                <a:close/>
                <a:moveTo>
                  <a:pt x="3525379" y="10386877"/>
                </a:moveTo>
                <a:cubicBezTo>
                  <a:pt x="3519607" y="10387947"/>
                  <a:pt x="3519042" y="10389845"/>
                  <a:pt x="3521451" y="10392088"/>
                </a:cubicBezTo>
                <a:cubicBezTo>
                  <a:pt x="3528671" y="10398816"/>
                  <a:pt x="3562607" y="10408657"/>
                  <a:pt x="3562607" y="10408657"/>
                </a:cubicBezTo>
                <a:cubicBezTo>
                  <a:pt x="3570947" y="10407115"/>
                  <a:pt x="3569666" y="10400182"/>
                  <a:pt x="3562285" y="10394384"/>
                </a:cubicBezTo>
                <a:lnTo>
                  <a:pt x="3549693" y="10388549"/>
                </a:lnTo>
                <a:lnTo>
                  <a:pt x="3544642" y="10387291"/>
                </a:lnTo>
                <a:close/>
                <a:moveTo>
                  <a:pt x="3168679" y="10299483"/>
                </a:moveTo>
                <a:lnTo>
                  <a:pt x="3162980" y="10304358"/>
                </a:lnTo>
                <a:lnTo>
                  <a:pt x="3186658" y="10309581"/>
                </a:lnTo>
                <a:lnTo>
                  <a:pt x="3188906" y="10308709"/>
                </a:lnTo>
                <a:lnTo>
                  <a:pt x="3185799" y="10305872"/>
                </a:lnTo>
                <a:cubicBezTo>
                  <a:pt x="3178095" y="10307297"/>
                  <a:pt x="3176383" y="10298056"/>
                  <a:pt x="3168679" y="10299483"/>
                </a:cubicBezTo>
                <a:close/>
                <a:moveTo>
                  <a:pt x="2917370" y="10275909"/>
                </a:moveTo>
                <a:cubicBezTo>
                  <a:pt x="2913517" y="10276624"/>
                  <a:pt x="2912517" y="10281985"/>
                  <a:pt x="2913444" y="10286989"/>
                </a:cubicBezTo>
                <a:cubicBezTo>
                  <a:pt x="2914370" y="10291995"/>
                  <a:pt x="2917221" y="10296645"/>
                  <a:pt x="2921077" y="10295931"/>
                </a:cubicBezTo>
                <a:cubicBezTo>
                  <a:pt x="2930487" y="10303749"/>
                  <a:pt x="2917370" y="10275909"/>
                  <a:pt x="2917370" y="10275909"/>
                </a:cubicBezTo>
                <a:close/>
                <a:moveTo>
                  <a:pt x="3611839" y="10215569"/>
                </a:moveTo>
                <a:cubicBezTo>
                  <a:pt x="3618363" y="10216752"/>
                  <a:pt x="3623396" y="10220601"/>
                  <a:pt x="3628955" y="10229131"/>
                </a:cubicBezTo>
                <a:cubicBezTo>
                  <a:pt x="3620608" y="10230677"/>
                  <a:pt x="3612157" y="10229848"/>
                  <a:pt x="3604619" y="10227661"/>
                </a:cubicBezTo>
                <a:cubicBezTo>
                  <a:pt x="3597072" y="10225472"/>
                  <a:pt x="3590443" y="10221923"/>
                  <a:pt x="3585736" y="10218014"/>
                </a:cubicBezTo>
                <a:cubicBezTo>
                  <a:pt x="3597290" y="10215875"/>
                  <a:pt x="3605312" y="10214389"/>
                  <a:pt x="3611839" y="10215569"/>
                </a:cubicBezTo>
                <a:close/>
                <a:moveTo>
                  <a:pt x="3846753" y="10207929"/>
                </a:moveTo>
                <a:cubicBezTo>
                  <a:pt x="3862159" y="10205081"/>
                  <a:pt x="3882554" y="10222013"/>
                  <a:pt x="3882554" y="10222013"/>
                </a:cubicBezTo>
                <a:cubicBezTo>
                  <a:pt x="3880307" y="10226016"/>
                  <a:pt x="3871285" y="10225669"/>
                  <a:pt x="3862160" y="10223435"/>
                </a:cubicBezTo>
                <a:cubicBezTo>
                  <a:pt x="3853047" y="10221203"/>
                  <a:pt x="3843834" y="10217086"/>
                  <a:pt x="3841217" y="10213539"/>
                </a:cubicBezTo>
                <a:cubicBezTo>
                  <a:pt x="3839469" y="10211173"/>
                  <a:pt x="3840659" y="10209061"/>
                  <a:pt x="3846753" y="10207929"/>
                </a:cubicBezTo>
                <a:close/>
                <a:moveTo>
                  <a:pt x="2499360" y="10163909"/>
                </a:moveTo>
                <a:lnTo>
                  <a:pt x="2499357" y="10166478"/>
                </a:lnTo>
                <a:lnTo>
                  <a:pt x="2506917" y="10169496"/>
                </a:lnTo>
                <a:cubicBezTo>
                  <a:pt x="2512293" y="10171190"/>
                  <a:pt x="2517004" y="10172309"/>
                  <a:pt x="2520596" y="10172664"/>
                </a:cubicBezTo>
                <a:lnTo>
                  <a:pt x="2526437" y="10171478"/>
                </a:lnTo>
                <a:close/>
                <a:moveTo>
                  <a:pt x="2554605" y="10163260"/>
                </a:moveTo>
                <a:cubicBezTo>
                  <a:pt x="2549558" y="10163719"/>
                  <a:pt x="2545561" y="10165330"/>
                  <a:pt x="2542975" y="10168397"/>
                </a:cubicBezTo>
                <a:cubicBezTo>
                  <a:pt x="2543404" y="10170707"/>
                  <a:pt x="2545463" y="10173313"/>
                  <a:pt x="2548311" y="10175920"/>
                </a:cubicBezTo>
                <a:lnTo>
                  <a:pt x="2550314" y="10177422"/>
                </a:lnTo>
                <a:lnTo>
                  <a:pt x="2553516" y="10179049"/>
                </a:lnTo>
                <a:lnTo>
                  <a:pt x="2551868" y="10178587"/>
                </a:lnTo>
                <a:lnTo>
                  <a:pt x="2558380" y="10183467"/>
                </a:lnTo>
                <a:cubicBezTo>
                  <a:pt x="2565544" y="10188110"/>
                  <a:pt x="2572498" y="10191605"/>
                  <a:pt x="2572498" y="10191605"/>
                </a:cubicBezTo>
                <a:cubicBezTo>
                  <a:pt x="2662632" y="10233856"/>
                  <a:pt x="2764759" y="10254779"/>
                  <a:pt x="2842060" y="10270733"/>
                </a:cubicBezTo>
                <a:cubicBezTo>
                  <a:pt x="2802842" y="10238171"/>
                  <a:pt x="2763047" y="10245536"/>
                  <a:pt x="2691736" y="10218913"/>
                </a:cubicBezTo>
                <a:cubicBezTo>
                  <a:pt x="2678900" y="10214121"/>
                  <a:pt x="2613276" y="10174301"/>
                  <a:pt x="2572540" y="10165040"/>
                </a:cubicBezTo>
                <a:cubicBezTo>
                  <a:pt x="2565750" y="10163497"/>
                  <a:pt x="2559652" y="10162802"/>
                  <a:pt x="2554605" y="10163260"/>
                </a:cubicBezTo>
                <a:close/>
                <a:moveTo>
                  <a:pt x="3688240" y="10162209"/>
                </a:moveTo>
                <a:cubicBezTo>
                  <a:pt x="3683849" y="10157646"/>
                  <a:pt x="3701418" y="10175894"/>
                  <a:pt x="3701418" y="10175894"/>
                </a:cubicBezTo>
                <a:cubicBezTo>
                  <a:pt x="3693611" y="10167782"/>
                  <a:pt x="3689705" y="10163729"/>
                  <a:pt x="3688240" y="10162209"/>
                </a:cubicBezTo>
                <a:close/>
                <a:moveTo>
                  <a:pt x="2499357" y="10146971"/>
                </a:moveTo>
                <a:lnTo>
                  <a:pt x="2499359" y="10155390"/>
                </a:lnTo>
                <a:lnTo>
                  <a:pt x="2525840" y="10166205"/>
                </a:lnTo>
                <a:lnTo>
                  <a:pt x="2525567" y="10165406"/>
                </a:lnTo>
                <a:cubicBezTo>
                  <a:pt x="2522185" y="10161344"/>
                  <a:pt x="2515280" y="10156286"/>
                  <a:pt x="2506722" y="10151003"/>
                </a:cubicBezTo>
                <a:close/>
                <a:moveTo>
                  <a:pt x="2558532" y="10116139"/>
                </a:moveTo>
                <a:cubicBezTo>
                  <a:pt x="2541444" y="10124677"/>
                  <a:pt x="2589922" y="10149305"/>
                  <a:pt x="2616172" y="10158641"/>
                </a:cubicBezTo>
                <a:cubicBezTo>
                  <a:pt x="2624920" y="10161753"/>
                  <a:pt x="2631199" y="10163166"/>
                  <a:pt x="2631754" y="10161723"/>
                </a:cubicBezTo>
                <a:cubicBezTo>
                  <a:pt x="2632496" y="10159792"/>
                  <a:pt x="2623066" y="10152776"/>
                  <a:pt x="2595756" y="10137920"/>
                </a:cubicBezTo>
                <a:cubicBezTo>
                  <a:pt x="2595756" y="10137920"/>
                  <a:pt x="2566234" y="10114717"/>
                  <a:pt x="2558532" y="10116139"/>
                </a:cubicBezTo>
                <a:close/>
                <a:moveTo>
                  <a:pt x="5328965" y="10075243"/>
                </a:moveTo>
                <a:lnTo>
                  <a:pt x="5340506" y="10077088"/>
                </a:lnTo>
                <a:cubicBezTo>
                  <a:pt x="5336563" y="10081149"/>
                  <a:pt x="5332613" y="10081257"/>
                  <a:pt x="5329793" y="10078515"/>
                </a:cubicBezTo>
                <a:close/>
                <a:moveTo>
                  <a:pt x="3157959" y="10046920"/>
                </a:moveTo>
                <a:lnTo>
                  <a:pt x="3166159" y="10050470"/>
                </a:lnTo>
                <a:cubicBezTo>
                  <a:pt x="3178906" y="10054779"/>
                  <a:pt x="3195816" y="10058720"/>
                  <a:pt x="3213394" y="10062235"/>
                </a:cubicBezTo>
                <a:lnTo>
                  <a:pt x="3214917" y="10062512"/>
                </a:lnTo>
                <a:close/>
                <a:moveTo>
                  <a:pt x="4426330" y="9892753"/>
                </a:moveTo>
                <a:cubicBezTo>
                  <a:pt x="4427674" y="9892931"/>
                  <a:pt x="4439771" y="9900464"/>
                  <a:pt x="4454167" y="9908758"/>
                </a:cubicBezTo>
                <a:lnTo>
                  <a:pt x="4439303" y="9903211"/>
                </a:lnTo>
                <a:lnTo>
                  <a:pt x="4433421" y="9898825"/>
                </a:lnTo>
                <a:cubicBezTo>
                  <a:pt x="4427666" y="9894413"/>
                  <a:pt x="4425655" y="9892664"/>
                  <a:pt x="4426330" y="9892753"/>
                </a:cubicBezTo>
                <a:close/>
                <a:moveTo>
                  <a:pt x="4671912" y="9865205"/>
                </a:moveTo>
                <a:cubicBezTo>
                  <a:pt x="4672289" y="9866797"/>
                  <a:pt x="4673284" y="9871038"/>
                  <a:pt x="4675272" y="9879517"/>
                </a:cubicBezTo>
                <a:cubicBezTo>
                  <a:pt x="4675272" y="9879517"/>
                  <a:pt x="4670794" y="9860437"/>
                  <a:pt x="4671912" y="9865205"/>
                </a:cubicBezTo>
                <a:close/>
                <a:moveTo>
                  <a:pt x="4620919" y="9861382"/>
                </a:moveTo>
                <a:cubicBezTo>
                  <a:pt x="4615505" y="9860667"/>
                  <a:pt x="4637175" y="9863529"/>
                  <a:pt x="4637175" y="9863529"/>
                </a:cubicBezTo>
                <a:cubicBezTo>
                  <a:pt x="4627543" y="9862256"/>
                  <a:pt x="4622727" y="9861621"/>
                  <a:pt x="4620919" y="9861382"/>
                </a:cubicBezTo>
                <a:close/>
                <a:moveTo>
                  <a:pt x="3678455" y="9825827"/>
                </a:moveTo>
                <a:lnTo>
                  <a:pt x="3743338" y="9854598"/>
                </a:lnTo>
                <a:cubicBezTo>
                  <a:pt x="3772264" y="9867552"/>
                  <a:pt x="3799728" y="9880654"/>
                  <a:pt x="3822938" y="9893761"/>
                </a:cubicBezTo>
                <a:lnTo>
                  <a:pt x="3848306" y="9909705"/>
                </a:lnTo>
                <a:lnTo>
                  <a:pt x="3865114" y="9913928"/>
                </a:lnTo>
                <a:lnTo>
                  <a:pt x="3795690" y="9877493"/>
                </a:lnTo>
                <a:lnTo>
                  <a:pt x="3712019" y="9833875"/>
                </a:lnTo>
                <a:close/>
                <a:moveTo>
                  <a:pt x="5424023" y="9823566"/>
                </a:moveTo>
                <a:lnTo>
                  <a:pt x="5422397" y="9825078"/>
                </a:lnTo>
                <a:lnTo>
                  <a:pt x="5426831" y="9826163"/>
                </a:lnTo>
                <a:lnTo>
                  <a:pt x="5433785" y="9841177"/>
                </a:lnTo>
                <a:cubicBezTo>
                  <a:pt x="5425887" y="9849302"/>
                  <a:pt x="5419111" y="9842717"/>
                  <a:pt x="5404440" y="9828449"/>
                </a:cubicBezTo>
                <a:close/>
                <a:moveTo>
                  <a:pt x="5390900" y="9815285"/>
                </a:moveTo>
                <a:cubicBezTo>
                  <a:pt x="5390900" y="9815285"/>
                  <a:pt x="5394567" y="9814901"/>
                  <a:pt x="5398097" y="9816353"/>
                </a:cubicBezTo>
                <a:cubicBezTo>
                  <a:pt x="5401621" y="9817806"/>
                  <a:pt x="5405005" y="9821099"/>
                  <a:pt x="5404440" y="9828449"/>
                </a:cubicBezTo>
                <a:cubicBezTo>
                  <a:pt x="5404440" y="9828449"/>
                  <a:pt x="5389776" y="9829990"/>
                  <a:pt x="5390900" y="9815285"/>
                </a:cubicBezTo>
                <a:close/>
                <a:moveTo>
                  <a:pt x="3378477" y="9785697"/>
                </a:moveTo>
                <a:lnTo>
                  <a:pt x="3379692" y="9790865"/>
                </a:lnTo>
                <a:lnTo>
                  <a:pt x="3378532" y="9785920"/>
                </a:lnTo>
                <a:cubicBezTo>
                  <a:pt x="3378266" y="9784801"/>
                  <a:pt x="3378199" y="9784505"/>
                  <a:pt x="3378477" y="9785697"/>
                </a:cubicBezTo>
                <a:close/>
                <a:moveTo>
                  <a:pt x="3518789" y="9723606"/>
                </a:moveTo>
                <a:cubicBezTo>
                  <a:pt x="3509803" y="9720293"/>
                  <a:pt x="3503189" y="9719931"/>
                  <a:pt x="3500978" y="9724435"/>
                </a:cubicBezTo>
                <a:cubicBezTo>
                  <a:pt x="3498156" y="9727257"/>
                  <a:pt x="3504858" y="9734075"/>
                  <a:pt x="3515626" y="9742233"/>
                </a:cubicBezTo>
                <a:lnTo>
                  <a:pt x="3551442" y="9765926"/>
                </a:lnTo>
                <a:lnTo>
                  <a:pt x="3612277" y="9784165"/>
                </a:lnTo>
                <a:lnTo>
                  <a:pt x="3608829" y="9781472"/>
                </a:lnTo>
                <a:cubicBezTo>
                  <a:pt x="3594058" y="9770043"/>
                  <a:pt x="3545749" y="9733542"/>
                  <a:pt x="3518789" y="9723606"/>
                </a:cubicBezTo>
                <a:close/>
                <a:moveTo>
                  <a:pt x="5477946" y="9699886"/>
                </a:moveTo>
                <a:lnTo>
                  <a:pt x="5524364" y="9703387"/>
                </a:lnTo>
                <a:lnTo>
                  <a:pt x="5559237" y="9705441"/>
                </a:lnTo>
                <a:lnTo>
                  <a:pt x="5588584" y="9718102"/>
                </a:lnTo>
                <a:cubicBezTo>
                  <a:pt x="5622039" y="9734496"/>
                  <a:pt x="5639813" y="9747829"/>
                  <a:pt x="5605864" y="9747744"/>
                </a:cubicBezTo>
                <a:cubicBezTo>
                  <a:pt x="5576527" y="9742920"/>
                  <a:pt x="5532751" y="9724718"/>
                  <a:pt x="5493633" y="9707094"/>
                </a:cubicBezTo>
                <a:close/>
                <a:moveTo>
                  <a:pt x="5514160" y="9630937"/>
                </a:moveTo>
                <a:lnTo>
                  <a:pt x="5517591" y="9631336"/>
                </a:lnTo>
                <a:cubicBezTo>
                  <a:pt x="5547565" y="9633307"/>
                  <a:pt x="5652509" y="9647518"/>
                  <a:pt x="5704690" y="9662462"/>
                </a:cubicBezTo>
                <a:cubicBezTo>
                  <a:pt x="5713389" y="9664955"/>
                  <a:pt x="5720620" y="9667467"/>
                  <a:pt x="5725794" y="9669945"/>
                </a:cubicBezTo>
                <a:cubicBezTo>
                  <a:pt x="5730970" y="9672424"/>
                  <a:pt x="5734089" y="9674872"/>
                  <a:pt x="5734562" y="9677230"/>
                </a:cubicBezTo>
                <a:cubicBezTo>
                  <a:pt x="5735365" y="9681277"/>
                  <a:pt x="5727663" y="9684025"/>
                  <a:pt x="5715055" y="9685805"/>
                </a:cubicBezTo>
                <a:lnTo>
                  <a:pt x="5674519" y="9688085"/>
                </a:lnTo>
                <a:close/>
                <a:moveTo>
                  <a:pt x="7239197" y="9534489"/>
                </a:moveTo>
                <a:cubicBezTo>
                  <a:pt x="7241401" y="9535582"/>
                  <a:pt x="7243378" y="9538000"/>
                  <a:pt x="7244937" y="9542432"/>
                </a:cubicBezTo>
                <a:cubicBezTo>
                  <a:pt x="7236936" y="9545251"/>
                  <a:pt x="7231086" y="9547313"/>
                  <a:pt x="7226849" y="9547561"/>
                </a:cubicBezTo>
                <a:cubicBezTo>
                  <a:pt x="7222606" y="9547813"/>
                  <a:pt x="7219985" y="9546248"/>
                  <a:pt x="7218420" y="9541816"/>
                </a:cubicBezTo>
                <a:cubicBezTo>
                  <a:pt x="7222114" y="9540513"/>
                  <a:pt x="7227183" y="9536235"/>
                  <a:pt x="7232108" y="9534497"/>
                </a:cubicBezTo>
                <a:cubicBezTo>
                  <a:pt x="7234571" y="9533633"/>
                  <a:pt x="7236999" y="9533398"/>
                  <a:pt x="7239197" y="9534489"/>
                </a:cubicBezTo>
                <a:close/>
                <a:moveTo>
                  <a:pt x="7212681" y="9533877"/>
                </a:moveTo>
                <a:cubicBezTo>
                  <a:pt x="7214882" y="9534968"/>
                  <a:pt x="7216858" y="9537384"/>
                  <a:pt x="7218420" y="9541816"/>
                </a:cubicBezTo>
                <a:cubicBezTo>
                  <a:pt x="7210419" y="9544638"/>
                  <a:pt x="7204569" y="9546699"/>
                  <a:pt x="7200328" y="9546947"/>
                </a:cubicBezTo>
                <a:cubicBezTo>
                  <a:pt x="7196093" y="9547195"/>
                  <a:pt x="7193461" y="9545633"/>
                  <a:pt x="7191900" y="9541198"/>
                </a:cubicBezTo>
                <a:cubicBezTo>
                  <a:pt x="7195594" y="9539897"/>
                  <a:pt x="7200662" y="9535619"/>
                  <a:pt x="7205589" y="9533883"/>
                </a:cubicBezTo>
                <a:cubicBezTo>
                  <a:pt x="7208053" y="9533016"/>
                  <a:pt x="7210477" y="9532782"/>
                  <a:pt x="7212681" y="9533877"/>
                </a:cubicBezTo>
                <a:close/>
                <a:moveTo>
                  <a:pt x="7157217" y="9530177"/>
                </a:moveTo>
                <a:cubicBezTo>
                  <a:pt x="7169373" y="9531288"/>
                  <a:pt x="7181391" y="9534944"/>
                  <a:pt x="7191900" y="9541198"/>
                </a:cubicBezTo>
                <a:cubicBezTo>
                  <a:pt x="7174949" y="9542195"/>
                  <a:pt x="7162781" y="9543992"/>
                  <a:pt x="7152154" y="9543795"/>
                </a:cubicBezTo>
                <a:cubicBezTo>
                  <a:pt x="7141530" y="9543597"/>
                  <a:pt x="7132450" y="9541400"/>
                  <a:pt x="7121679" y="9534401"/>
                </a:cubicBezTo>
                <a:cubicBezTo>
                  <a:pt x="7132761" y="9530496"/>
                  <a:pt x="7145059" y="9529064"/>
                  <a:pt x="7157217" y="9530177"/>
                </a:cubicBezTo>
                <a:close/>
                <a:moveTo>
                  <a:pt x="7510412" y="9521915"/>
                </a:moveTo>
                <a:cubicBezTo>
                  <a:pt x="7514602" y="9527912"/>
                  <a:pt x="7516695" y="9530912"/>
                  <a:pt x="7517481" y="9532033"/>
                </a:cubicBezTo>
                <a:cubicBezTo>
                  <a:pt x="7519837" y="9535408"/>
                  <a:pt x="7510412" y="9521915"/>
                  <a:pt x="7510412" y="9521915"/>
                </a:cubicBezTo>
                <a:close/>
                <a:moveTo>
                  <a:pt x="3843981" y="9495147"/>
                </a:moveTo>
                <a:cubicBezTo>
                  <a:pt x="3847192" y="9494553"/>
                  <a:pt x="3849866" y="9496449"/>
                  <a:pt x="3850717" y="9501064"/>
                </a:cubicBezTo>
                <a:lnTo>
                  <a:pt x="3841906" y="9497025"/>
                </a:lnTo>
                <a:close/>
                <a:moveTo>
                  <a:pt x="3826602" y="9490008"/>
                </a:moveTo>
                <a:lnTo>
                  <a:pt x="3841906" y="9497025"/>
                </a:lnTo>
                <a:lnTo>
                  <a:pt x="3834034" y="9504157"/>
                </a:lnTo>
                <a:lnTo>
                  <a:pt x="3828013" y="9502342"/>
                </a:lnTo>
                <a:lnTo>
                  <a:pt x="3832663" y="9504659"/>
                </a:lnTo>
                <a:lnTo>
                  <a:pt x="3834034" y="9504157"/>
                </a:lnTo>
                <a:cubicBezTo>
                  <a:pt x="3853786" y="9510456"/>
                  <a:pt x="3874127" y="9517243"/>
                  <a:pt x="3893554" y="9524025"/>
                </a:cubicBezTo>
                <a:lnTo>
                  <a:pt x="3947344" y="9543773"/>
                </a:lnTo>
                <a:lnTo>
                  <a:pt x="3985858" y="9552848"/>
                </a:lnTo>
                <a:lnTo>
                  <a:pt x="3921005" y="9520579"/>
                </a:lnTo>
                <a:cubicBezTo>
                  <a:pt x="3916242" y="9518581"/>
                  <a:pt x="3909458" y="9515059"/>
                  <a:pt x="3901175" y="9510464"/>
                </a:cubicBezTo>
                <a:lnTo>
                  <a:pt x="3886668" y="9502126"/>
                </a:lnTo>
                <a:close/>
                <a:moveTo>
                  <a:pt x="7564490" y="9482921"/>
                </a:moveTo>
                <a:cubicBezTo>
                  <a:pt x="7564490" y="9482921"/>
                  <a:pt x="7574613" y="9496169"/>
                  <a:pt x="7572081" y="9492857"/>
                </a:cubicBezTo>
                <a:cubicBezTo>
                  <a:pt x="7571237" y="9491757"/>
                  <a:pt x="7568991" y="9488811"/>
                  <a:pt x="7564490" y="9482921"/>
                </a:cubicBezTo>
                <a:close/>
                <a:moveTo>
                  <a:pt x="7528619" y="9479142"/>
                </a:moveTo>
                <a:lnTo>
                  <a:pt x="7564490" y="9482921"/>
                </a:lnTo>
                <a:lnTo>
                  <a:pt x="7535730" y="9481894"/>
                </a:lnTo>
                <a:close/>
                <a:moveTo>
                  <a:pt x="6640768" y="9472783"/>
                </a:moveTo>
                <a:cubicBezTo>
                  <a:pt x="6634310" y="9472258"/>
                  <a:pt x="6626953" y="9472983"/>
                  <a:pt x="6619258" y="9475697"/>
                </a:cubicBezTo>
                <a:cubicBezTo>
                  <a:pt x="6613717" y="9477649"/>
                  <a:pt x="6613455" y="9479613"/>
                  <a:pt x="6616186" y="9481453"/>
                </a:cubicBezTo>
                <a:cubicBezTo>
                  <a:pt x="6624357" y="9486976"/>
                  <a:pt x="6659410" y="9491433"/>
                  <a:pt x="6659410" y="9491433"/>
                </a:cubicBezTo>
                <a:cubicBezTo>
                  <a:pt x="6671417" y="9487201"/>
                  <a:pt x="6660141" y="9474360"/>
                  <a:pt x="6640768" y="9472783"/>
                </a:cubicBezTo>
                <a:close/>
                <a:moveTo>
                  <a:pt x="5456770" y="9446958"/>
                </a:moveTo>
                <a:cubicBezTo>
                  <a:pt x="5460365" y="9446902"/>
                  <a:pt x="5463826" y="9452861"/>
                  <a:pt x="5467317" y="9470389"/>
                </a:cubicBezTo>
                <a:cubicBezTo>
                  <a:pt x="5467317" y="9470389"/>
                  <a:pt x="5457228" y="9465427"/>
                  <a:pt x="5445455" y="9459635"/>
                </a:cubicBezTo>
                <a:cubicBezTo>
                  <a:pt x="5449463" y="9453094"/>
                  <a:pt x="5453183" y="9447017"/>
                  <a:pt x="5456770" y="9446958"/>
                </a:cubicBezTo>
                <a:close/>
                <a:moveTo>
                  <a:pt x="4163234" y="9375905"/>
                </a:moveTo>
                <a:lnTo>
                  <a:pt x="4166487" y="9383160"/>
                </a:lnTo>
                <a:lnTo>
                  <a:pt x="4193178" y="9410936"/>
                </a:lnTo>
                <a:lnTo>
                  <a:pt x="4219893" y="9416568"/>
                </a:lnTo>
                <a:cubicBezTo>
                  <a:pt x="4259805" y="9421869"/>
                  <a:pt x="4296961" y="9418608"/>
                  <a:pt x="4263327" y="9404648"/>
                </a:cubicBezTo>
                <a:cubicBezTo>
                  <a:pt x="4256919" y="9401987"/>
                  <a:pt x="4247946" y="9398942"/>
                  <a:pt x="4235932" y="9395491"/>
                </a:cubicBezTo>
                <a:lnTo>
                  <a:pt x="4203892" y="9386859"/>
                </a:lnTo>
                <a:lnTo>
                  <a:pt x="4205015" y="9388248"/>
                </a:lnTo>
                <a:cubicBezTo>
                  <a:pt x="4208960" y="9406120"/>
                  <a:pt x="4192349" y="9395249"/>
                  <a:pt x="4178237" y="9384712"/>
                </a:cubicBezTo>
                <a:lnTo>
                  <a:pt x="4167827" y="9377144"/>
                </a:lnTo>
                <a:close/>
                <a:moveTo>
                  <a:pt x="6174725" y="9371381"/>
                </a:moveTo>
                <a:lnTo>
                  <a:pt x="6175588" y="9372118"/>
                </a:lnTo>
                <a:lnTo>
                  <a:pt x="6174749" y="9372155"/>
                </a:lnTo>
                <a:lnTo>
                  <a:pt x="6176896" y="9372757"/>
                </a:lnTo>
                <a:close/>
                <a:moveTo>
                  <a:pt x="3908315" y="9324272"/>
                </a:moveTo>
                <a:lnTo>
                  <a:pt x="3910368" y="9326149"/>
                </a:lnTo>
                <a:lnTo>
                  <a:pt x="3926797" y="9337384"/>
                </a:lnTo>
                <a:lnTo>
                  <a:pt x="4018829" y="9368430"/>
                </a:lnTo>
                <a:lnTo>
                  <a:pt x="4077827" y="9382953"/>
                </a:lnTo>
                <a:lnTo>
                  <a:pt x="4035493" y="9361067"/>
                </a:lnTo>
                <a:lnTo>
                  <a:pt x="3979274" y="9335219"/>
                </a:lnTo>
                <a:lnTo>
                  <a:pt x="3963520" y="9332101"/>
                </a:lnTo>
                <a:close/>
                <a:moveTo>
                  <a:pt x="6678066" y="9293043"/>
                </a:moveTo>
                <a:cubicBezTo>
                  <a:pt x="6684698" y="9293198"/>
                  <a:pt x="6690258" y="9296217"/>
                  <a:pt x="6697079" y="9303779"/>
                </a:cubicBezTo>
                <a:cubicBezTo>
                  <a:pt x="6689076" y="9306601"/>
                  <a:pt x="6680599" y="9307096"/>
                  <a:pt x="6672809" y="9306109"/>
                </a:cubicBezTo>
                <a:cubicBezTo>
                  <a:pt x="6665020" y="9305117"/>
                  <a:pt x="6657914" y="9302637"/>
                  <a:pt x="6652660" y="9299509"/>
                </a:cubicBezTo>
                <a:cubicBezTo>
                  <a:pt x="6663743" y="9295601"/>
                  <a:pt x="6671439" y="9292889"/>
                  <a:pt x="6678066" y="9293043"/>
                </a:cubicBezTo>
                <a:close/>
                <a:moveTo>
                  <a:pt x="6700311" y="9269053"/>
                </a:moveTo>
                <a:lnTo>
                  <a:pt x="6711850" y="9270896"/>
                </a:lnTo>
                <a:cubicBezTo>
                  <a:pt x="6707906" y="9274957"/>
                  <a:pt x="6703956" y="9275065"/>
                  <a:pt x="6701138" y="9272325"/>
                </a:cubicBezTo>
                <a:close/>
                <a:moveTo>
                  <a:pt x="6908945" y="9249017"/>
                </a:moveTo>
                <a:cubicBezTo>
                  <a:pt x="6923722" y="9243808"/>
                  <a:pt x="6946497" y="9257368"/>
                  <a:pt x="6946497" y="9257368"/>
                </a:cubicBezTo>
                <a:cubicBezTo>
                  <a:pt x="6944898" y="9261670"/>
                  <a:pt x="6935927" y="9262731"/>
                  <a:pt x="6926573" y="9261941"/>
                </a:cubicBezTo>
                <a:cubicBezTo>
                  <a:pt x="6917220" y="9261150"/>
                  <a:pt x="6907481" y="9258515"/>
                  <a:pt x="6904343" y="9255414"/>
                </a:cubicBezTo>
                <a:cubicBezTo>
                  <a:pt x="6902252" y="9253353"/>
                  <a:pt x="6903095" y="9251080"/>
                  <a:pt x="6908945" y="9249017"/>
                </a:cubicBezTo>
                <a:close/>
                <a:moveTo>
                  <a:pt x="6542282" y="9205112"/>
                </a:moveTo>
                <a:cubicBezTo>
                  <a:pt x="6541252" y="9205675"/>
                  <a:pt x="6545159" y="9207601"/>
                  <a:pt x="6552914" y="9210568"/>
                </a:cubicBezTo>
                <a:lnTo>
                  <a:pt x="6564359" y="9214539"/>
                </a:lnTo>
                <a:lnTo>
                  <a:pt x="6644205" y="9227632"/>
                </a:lnTo>
                <a:lnTo>
                  <a:pt x="6616388" y="9220662"/>
                </a:lnTo>
                <a:cubicBezTo>
                  <a:pt x="6566137" y="9208307"/>
                  <a:pt x="6544339" y="9203984"/>
                  <a:pt x="6542282" y="9205112"/>
                </a:cubicBezTo>
                <a:close/>
                <a:moveTo>
                  <a:pt x="3799322" y="9124896"/>
                </a:moveTo>
                <a:lnTo>
                  <a:pt x="3824771" y="9139886"/>
                </a:lnTo>
                <a:cubicBezTo>
                  <a:pt x="3861096" y="9161576"/>
                  <a:pt x="3896272" y="9183117"/>
                  <a:pt x="3906074" y="9189888"/>
                </a:cubicBezTo>
                <a:lnTo>
                  <a:pt x="3909380" y="9200102"/>
                </a:lnTo>
                <a:lnTo>
                  <a:pt x="4119977" y="9241209"/>
                </a:lnTo>
                <a:lnTo>
                  <a:pt x="4076707" y="9223379"/>
                </a:lnTo>
                <a:cubicBezTo>
                  <a:pt x="4057443" y="9220837"/>
                  <a:pt x="4031563" y="9209200"/>
                  <a:pt x="3999883" y="9192461"/>
                </a:cubicBezTo>
                <a:lnTo>
                  <a:pt x="3914666" y="9145483"/>
                </a:lnTo>
                <a:close/>
                <a:moveTo>
                  <a:pt x="6040957" y="9123221"/>
                </a:moveTo>
                <a:cubicBezTo>
                  <a:pt x="5969503" y="9116856"/>
                  <a:pt x="6109428" y="9172155"/>
                  <a:pt x="6105781" y="9161816"/>
                </a:cubicBezTo>
                <a:cubicBezTo>
                  <a:pt x="6209649" y="9187473"/>
                  <a:pt x="6302095" y="9193496"/>
                  <a:pt x="6395314" y="9199248"/>
                </a:cubicBezTo>
                <a:lnTo>
                  <a:pt x="6498292" y="9207115"/>
                </a:lnTo>
                <a:lnTo>
                  <a:pt x="6404540" y="9166985"/>
                </a:lnTo>
                <a:lnTo>
                  <a:pt x="6375356" y="9158225"/>
                </a:lnTo>
                <a:lnTo>
                  <a:pt x="6222354" y="9142101"/>
                </a:lnTo>
                <a:cubicBezTo>
                  <a:pt x="6163586" y="9135832"/>
                  <a:pt x="6103372" y="9129451"/>
                  <a:pt x="6040957" y="9123221"/>
                </a:cubicBezTo>
                <a:close/>
                <a:moveTo>
                  <a:pt x="6508914" y="9101480"/>
                </a:moveTo>
                <a:lnTo>
                  <a:pt x="6612095" y="9139193"/>
                </a:lnTo>
                <a:lnTo>
                  <a:pt x="6794072" y="9166619"/>
                </a:lnTo>
                <a:lnTo>
                  <a:pt x="6809980" y="9169753"/>
                </a:lnTo>
                <a:lnTo>
                  <a:pt x="6779931" y="9157985"/>
                </a:lnTo>
                <a:lnTo>
                  <a:pt x="6659557" y="9117531"/>
                </a:lnTo>
                <a:lnTo>
                  <a:pt x="6644162" y="9115878"/>
                </a:lnTo>
                <a:close/>
                <a:moveTo>
                  <a:pt x="6380781" y="8904622"/>
                </a:moveTo>
                <a:cubicBezTo>
                  <a:pt x="6381401" y="8906134"/>
                  <a:pt x="6383039" y="8910169"/>
                  <a:pt x="6386324" y="8918237"/>
                </a:cubicBezTo>
                <a:cubicBezTo>
                  <a:pt x="6386324" y="8918237"/>
                  <a:pt x="6388202" y="8923030"/>
                  <a:pt x="6389844" y="8927224"/>
                </a:cubicBezTo>
                <a:lnTo>
                  <a:pt x="6390858" y="8929814"/>
                </a:lnTo>
                <a:lnTo>
                  <a:pt x="6390861" y="8929816"/>
                </a:lnTo>
                <a:lnTo>
                  <a:pt x="6386324" y="8918237"/>
                </a:lnTo>
                <a:cubicBezTo>
                  <a:pt x="6386324" y="8918237"/>
                  <a:pt x="6378935" y="8900083"/>
                  <a:pt x="6380781" y="8904622"/>
                </a:cubicBezTo>
                <a:close/>
                <a:moveTo>
                  <a:pt x="7432543" y="8847664"/>
                </a:moveTo>
                <a:cubicBezTo>
                  <a:pt x="7433901" y="8847627"/>
                  <a:pt x="7447024" y="8853190"/>
                  <a:pt x="7462530" y="8859145"/>
                </a:cubicBezTo>
                <a:lnTo>
                  <a:pt x="7446989" y="8855979"/>
                </a:lnTo>
                <a:lnTo>
                  <a:pt x="7440497" y="8852558"/>
                </a:lnTo>
                <a:cubicBezTo>
                  <a:pt x="7434124" y="8849091"/>
                  <a:pt x="7431866" y="8847680"/>
                  <a:pt x="7432543" y="8847664"/>
                </a:cubicBezTo>
                <a:close/>
                <a:moveTo>
                  <a:pt x="7721709" y="8803840"/>
                </a:moveTo>
                <a:lnTo>
                  <a:pt x="7725464" y="8813425"/>
                </a:lnTo>
                <a:cubicBezTo>
                  <a:pt x="7723379" y="8808099"/>
                  <a:pt x="7720460" y="8800645"/>
                  <a:pt x="7721709" y="8803840"/>
                </a:cubicBezTo>
                <a:close/>
                <a:moveTo>
                  <a:pt x="7636293" y="8786051"/>
                </a:moveTo>
                <a:cubicBezTo>
                  <a:pt x="7626581" y="8786291"/>
                  <a:pt x="7621725" y="8786408"/>
                  <a:pt x="7619905" y="8786454"/>
                </a:cubicBezTo>
                <a:cubicBezTo>
                  <a:pt x="7614440" y="8786589"/>
                  <a:pt x="7636293" y="8786051"/>
                  <a:pt x="7636293" y="8786051"/>
                </a:cubicBezTo>
                <a:close/>
                <a:moveTo>
                  <a:pt x="7670876" y="8782312"/>
                </a:moveTo>
                <a:cubicBezTo>
                  <a:pt x="7669025" y="8777777"/>
                  <a:pt x="7676413" y="8795931"/>
                  <a:pt x="7676413" y="8795931"/>
                </a:cubicBezTo>
                <a:cubicBezTo>
                  <a:pt x="7673132" y="8787859"/>
                  <a:pt x="7671490" y="8783822"/>
                  <a:pt x="7670876" y="8782312"/>
                </a:cubicBezTo>
                <a:close/>
                <a:moveTo>
                  <a:pt x="6812611" y="8697270"/>
                </a:moveTo>
                <a:lnTo>
                  <a:pt x="6811197" y="8709075"/>
                </a:lnTo>
                <a:cubicBezTo>
                  <a:pt x="6816242" y="8711555"/>
                  <a:pt x="6827628" y="8713507"/>
                  <a:pt x="6842527" y="8715360"/>
                </a:cubicBezTo>
                <a:lnTo>
                  <a:pt x="6870989" y="8718459"/>
                </a:lnTo>
                <a:close/>
                <a:moveTo>
                  <a:pt x="7381742" y="8343174"/>
                </a:moveTo>
                <a:cubicBezTo>
                  <a:pt x="7436653" y="8347936"/>
                  <a:pt x="7456921" y="8368450"/>
                  <a:pt x="7448884" y="8373610"/>
                </a:cubicBezTo>
                <a:cubicBezTo>
                  <a:pt x="7446205" y="8375334"/>
                  <a:pt x="7440380" y="8375349"/>
                  <a:pt x="7431645" y="8372504"/>
                </a:cubicBezTo>
                <a:cubicBezTo>
                  <a:pt x="7419999" y="8368718"/>
                  <a:pt x="7403178" y="8359851"/>
                  <a:pt x="7381742" y="8343174"/>
                </a:cubicBezTo>
                <a:close/>
                <a:moveTo>
                  <a:pt x="6946908" y="8343013"/>
                </a:moveTo>
                <a:cubicBezTo>
                  <a:pt x="6946908" y="8343013"/>
                  <a:pt x="6925057" y="8343550"/>
                  <a:pt x="6930519" y="8343416"/>
                </a:cubicBezTo>
                <a:cubicBezTo>
                  <a:pt x="6932340" y="8343371"/>
                  <a:pt x="6937195" y="8343253"/>
                  <a:pt x="6946908" y="8343013"/>
                </a:cubicBezTo>
                <a:close/>
                <a:moveTo>
                  <a:pt x="7961474" y="8260832"/>
                </a:moveTo>
                <a:lnTo>
                  <a:pt x="8196796" y="8280266"/>
                </a:lnTo>
                <a:lnTo>
                  <a:pt x="8222779" y="8290518"/>
                </a:lnTo>
                <a:lnTo>
                  <a:pt x="8252612" y="8304814"/>
                </a:lnTo>
                <a:lnTo>
                  <a:pt x="8138181" y="8302653"/>
                </a:lnTo>
                <a:lnTo>
                  <a:pt x="8029101" y="8296037"/>
                </a:lnTo>
                <a:lnTo>
                  <a:pt x="7982984" y="8270704"/>
                </a:lnTo>
                <a:close/>
                <a:moveTo>
                  <a:pt x="6979421" y="8239822"/>
                </a:moveTo>
                <a:lnTo>
                  <a:pt x="6969579" y="8249024"/>
                </a:lnTo>
                <a:lnTo>
                  <a:pt x="6967383" y="8251077"/>
                </a:lnTo>
                <a:cubicBezTo>
                  <a:pt x="6966371" y="8252022"/>
                  <a:pt x="6966102" y="8252274"/>
                  <a:pt x="6967181" y="8251266"/>
                </a:cubicBezTo>
                <a:lnTo>
                  <a:pt x="6969579" y="8249024"/>
                </a:lnTo>
                <a:lnTo>
                  <a:pt x="6972035" y="8246728"/>
                </a:lnTo>
                <a:close/>
                <a:moveTo>
                  <a:pt x="7176218" y="8182653"/>
                </a:moveTo>
                <a:cubicBezTo>
                  <a:pt x="7180504" y="8180152"/>
                  <a:pt x="7163362" y="8190159"/>
                  <a:pt x="7163362" y="8190159"/>
                </a:cubicBezTo>
                <a:cubicBezTo>
                  <a:pt x="7170983" y="8185714"/>
                  <a:pt x="7174793" y="8183490"/>
                  <a:pt x="7176218" y="8182653"/>
                </a:cubicBezTo>
                <a:close/>
                <a:moveTo>
                  <a:pt x="7283018" y="8168888"/>
                </a:moveTo>
                <a:lnTo>
                  <a:pt x="7342957" y="8172717"/>
                </a:lnTo>
                <a:cubicBezTo>
                  <a:pt x="7432029" y="8193415"/>
                  <a:pt x="7522821" y="8211307"/>
                  <a:pt x="7617449" y="8225615"/>
                </a:cubicBezTo>
                <a:lnTo>
                  <a:pt x="7753796" y="8239994"/>
                </a:lnTo>
                <a:lnTo>
                  <a:pt x="7751117" y="8241958"/>
                </a:lnTo>
                <a:cubicBezTo>
                  <a:pt x="7759322" y="8247139"/>
                  <a:pt x="7779727" y="8256774"/>
                  <a:pt x="7817860" y="8273440"/>
                </a:cubicBezTo>
                <a:lnTo>
                  <a:pt x="7843013" y="8284749"/>
                </a:lnTo>
                <a:lnTo>
                  <a:pt x="7799746" y="8282125"/>
                </a:lnTo>
                <a:lnTo>
                  <a:pt x="7518206" y="8256365"/>
                </a:lnTo>
                <a:lnTo>
                  <a:pt x="7419413" y="8214426"/>
                </a:lnTo>
                <a:close/>
                <a:moveTo>
                  <a:pt x="7124676" y="8165669"/>
                </a:moveTo>
                <a:cubicBezTo>
                  <a:pt x="7123186" y="8166565"/>
                  <a:pt x="7119212" y="8168959"/>
                  <a:pt x="7111266" y="8173741"/>
                </a:cubicBezTo>
                <a:cubicBezTo>
                  <a:pt x="7111266" y="8173741"/>
                  <a:pt x="7129148" y="8162976"/>
                  <a:pt x="7124676" y="8165669"/>
                </a:cubicBezTo>
                <a:close/>
                <a:moveTo>
                  <a:pt x="6945152" y="8063498"/>
                </a:moveTo>
                <a:lnTo>
                  <a:pt x="6966689" y="8065810"/>
                </a:lnTo>
                <a:cubicBezTo>
                  <a:pt x="7036525" y="8073703"/>
                  <a:pt x="7104710" y="8084738"/>
                  <a:pt x="7162730" y="8113271"/>
                </a:cubicBezTo>
                <a:cubicBezTo>
                  <a:pt x="7167776" y="8115752"/>
                  <a:pt x="7160634" y="8118930"/>
                  <a:pt x="7147026" y="8122005"/>
                </a:cubicBezTo>
                <a:lnTo>
                  <a:pt x="7137721" y="8123392"/>
                </a:lnTo>
                <a:close/>
                <a:moveTo>
                  <a:pt x="7733665" y="8033927"/>
                </a:moveTo>
                <a:lnTo>
                  <a:pt x="7818108" y="8066859"/>
                </a:lnTo>
                <a:lnTo>
                  <a:pt x="7905034" y="8105011"/>
                </a:lnTo>
                <a:lnTo>
                  <a:pt x="7877598" y="8105405"/>
                </a:lnTo>
                <a:lnTo>
                  <a:pt x="7854468" y="8104095"/>
                </a:lnTo>
                <a:lnTo>
                  <a:pt x="7670499" y="8036928"/>
                </a:lnTo>
                <a:lnTo>
                  <a:pt x="7690131" y="8036973"/>
                </a:lnTo>
                <a:close/>
                <a:moveTo>
                  <a:pt x="6627826" y="8024303"/>
                </a:moveTo>
                <a:lnTo>
                  <a:pt x="6627117" y="8028768"/>
                </a:lnTo>
                <a:lnTo>
                  <a:pt x="6659827" y="8033328"/>
                </a:lnTo>
                <a:lnTo>
                  <a:pt x="6665531" y="8033091"/>
                </a:lnTo>
                <a:lnTo>
                  <a:pt x="6637499" y="8025778"/>
                </a:lnTo>
                <a:close/>
                <a:moveTo>
                  <a:pt x="6567469" y="7939973"/>
                </a:moveTo>
                <a:lnTo>
                  <a:pt x="6574754" y="7942517"/>
                </a:lnTo>
                <a:lnTo>
                  <a:pt x="6577109" y="7943085"/>
                </a:lnTo>
                <a:close/>
                <a:moveTo>
                  <a:pt x="6814743" y="7927533"/>
                </a:moveTo>
                <a:cubicBezTo>
                  <a:pt x="6814743" y="7927533"/>
                  <a:pt x="6810269" y="7931834"/>
                  <a:pt x="6806349" y="7935594"/>
                </a:cubicBezTo>
                <a:lnTo>
                  <a:pt x="6805725" y="7936195"/>
                </a:lnTo>
                <a:lnTo>
                  <a:pt x="6801525" y="7940226"/>
                </a:lnTo>
                <a:cubicBezTo>
                  <a:pt x="6800476" y="7941234"/>
                  <a:pt x="6800196" y="7941504"/>
                  <a:pt x="6801314" y="7940429"/>
                </a:cubicBezTo>
                <a:lnTo>
                  <a:pt x="6805725" y="7936195"/>
                </a:lnTo>
                <a:close/>
                <a:moveTo>
                  <a:pt x="7127618" y="7870327"/>
                </a:moveTo>
                <a:lnTo>
                  <a:pt x="7246162" y="7883447"/>
                </a:lnTo>
                <a:lnTo>
                  <a:pt x="7335141" y="7886208"/>
                </a:lnTo>
                <a:lnTo>
                  <a:pt x="7556109" y="7964675"/>
                </a:lnTo>
                <a:lnTo>
                  <a:pt x="7589605" y="7977738"/>
                </a:lnTo>
                <a:lnTo>
                  <a:pt x="7566733" y="7977512"/>
                </a:lnTo>
                <a:cubicBezTo>
                  <a:pt x="7532222" y="7976805"/>
                  <a:pt x="7513506" y="7976970"/>
                  <a:pt x="7505526" y="7978016"/>
                </a:cubicBezTo>
                <a:lnTo>
                  <a:pt x="7506861" y="7980429"/>
                </a:lnTo>
                <a:lnTo>
                  <a:pt x="7399183" y="7943861"/>
                </a:lnTo>
                <a:cubicBezTo>
                  <a:pt x="7322953" y="7921739"/>
                  <a:pt x="7248360" y="7903656"/>
                  <a:pt x="7174089" y="7888280"/>
                </a:cubicBezTo>
                <a:close/>
                <a:moveTo>
                  <a:pt x="7504101" y="7829223"/>
                </a:moveTo>
                <a:lnTo>
                  <a:pt x="7520696" y="7831842"/>
                </a:lnTo>
                <a:lnTo>
                  <a:pt x="7522413" y="7834219"/>
                </a:lnTo>
                <a:cubicBezTo>
                  <a:pt x="7514412" y="7837040"/>
                  <a:pt x="7508563" y="7839103"/>
                  <a:pt x="7504324" y="7839354"/>
                </a:cubicBezTo>
                <a:cubicBezTo>
                  <a:pt x="7500087" y="7839600"/>
                  <a:pt x="7497458" y="7838037"/>
                  <a:pt x="7495898" y="7833607"/>
                </a:cubicBezTo>
                <a:close/>
                <a:moveTo>
                  <a:pt x="7482741" y="7825848"/>
                </a:moveTo>
                <a:lnTo>
                  <a:pt x="7491261" y="7827194"/>
                </a:lnTo>
                <a:lnTo>
                  <a:pt x="7495898" y="7833607"/>
                </a:lnTo>
                <a:cubicBezTo>
                  <a:pt x="7487893" y="7836427"/>
                  <a:pt x="7482044" y="7838488"/>
                  <a:pt x="7477810" y="7838738"/>
                </a:cubicBezTo>
                <a:cubicBezTo>
                  <a:pt x="7473570" y="7838987"/>
                  <a:pt x="7470940" y="7837423"/>
                  <a:pt x="7469378" y="7832989"/>
                </a:cubicBezTo>
                <a:close/>
                <a:moveTo>
                  <a:pt x="7434694" y="7821968"/>
                </a:moveTo>
                <a:cubicBezTo>
                  <a:pt x="7446852" y="7823077"/>
                  <a:pt x="7458864" y="7826730"/>
                  <a:pt x="7469378" y="7832989"/>
                </a:cubicBezTo>
                <a:cubicBezTo>
                  <a:pt x="7452426" y="7833984"/>
                  <a:pt x="7440257" y="7835784"/>
                  <a:pt x="7429629" y="7835586"/>
                </a:cubicBezTo>
                <a:cubicBezTo>
                  <a:pt x="7419006" y="7835387"/>
                  <a:pt x="7409926" y="7833191"/>
                  <a:pt x="7399154" y="7826192"/>
                </a:cubicBezTo>
                <a:cubicBezTo>
                  <a:pt x="7410234" y="7822287"/>
                  <a:pt x="7422534" y="7820858"/>
                  <a:pt x="7434694" y="7821968"/>
                </a:cubicBezTo>
                <a:close/>
                <a:moveTo>
                  <a:pt x="7044906" y="7812715"/>
                </a:moveTo>
                <a:cubicBezTo>
                  <a:pt x="7044906" y="7812715"/>
                  <a:pt x="7054337" y="7826208"/>
                  <a:pt x="7051978" y="7822837"/>
                </a:cubicBezTo>
                <a:cubicBezTo>
                  <a:pt x="7051193" y="7821709"/>
                  <a:pt x="7049098" y="7818711"/>
                  <a:pt x="7044906" y="7812715"/>
                </a:cubicBezTo>
                <a:close/>
                <a:moveTo>
                  <a:pt x="6999967" y="7806968"/>
                </a:moveTo>
                <a:cubicBezTo>
                  <a:pt x="6999967" y="7806968"/>
                  <a:pt x="7009692" y="7821290"/>
                  <a:pt x="7007259" y="7817709"/>
                </a:cubicBezTo>
                <a:cubicBezTo>
                  <a:pt x="7006447" y="7816519"/>
                  <a:pt x="7004288" y="7813331"/>
                  <a:pt x="6999967" y="7806968"/>
                </a:cubicBezTo>
                <a:close/>
                <a:moveTo>
                  <a:pt x="7469741" y="7779648"/>
                </a:moveTo>
                <a:cubicBezTo>
                  <a:pt x="7479106" y="7781040"/>
                  <a:pt x="7489549" y="7784355"/>
                  <a:pt x="7500140" y="7790371"/>
                </a:cubicBezTo>
                <a:cubicBezTo>
                  <a:pt x="7507766" y="7794704"/>
                  <a:pt x="7507807" y="7797347"/>
                  <a:pt x="7503578" y="7798871"/>
                </a:cubicBezTo>
                <a:cubicBezTo>
                  <a:pt x="7490893" y="7803447"/>
                  <a:pt x="7439789" y="7797970"/>
                  <a:pt x="7439789" y="7797970"/>
                </a:cubicBezTo>
                <a:cubicBezTo>
                  <a:pt x="7428773" y="7791712"/>
                  <a:pt x="7433272" y="7783797"/>
                  <a:pt x="7445818" y="7780455"/>
                </a:cubicBezTo>
                <a:cubicBezTo>
                  <a:pt x="7452092" y="7778783"/>
                  <a:pt x="7460377" y="7778255"/>
                  <a:pt x="7469741" y="7779648"/>
                </a:cubicBezTo>
                <a:close/>
                <a:moveTo>
                  <a:pt x="6915826" y="7764904"/>
                </a:moveTo>
                <a:lnTo>
                  <a:pt x="6896733" y="7767487"/>
                </a:lnTo>
                <a:cubicBezTo>
                  <a:pt x="6891192" y="7769440"/>
                  <a:pt x="6890933" y="7771402"/>
                  <a:pt x="6893659" y="7773243"/>
                </a:cubicBezTo>
                <a:cubicBezTo>
                  <a:pt x="6901834" y="7778767"/>
                  <a:pt x="6936890" y="7783223"/>
                  <a:pt x="6936890" y="7783223"/>
                </a:cubicBezTo>
                <a:cubicBezTo>
                  <a:pt x="6944891" y="7780403"/>
                  <a:pt x="6942546" y="7773755"/>
                  <a:pt x="6934357" y="7769171"/>
                </a:cubicBezTo>
                <a:lnTo>
                  <a:pt x="6921007" y="7765362"/>
                </a:lnTo>
                <a:close/>
                <a:moveTo>
                  <a:pt x="7449621" y="7534523"/>
                </a:moveTo>
                <a:lnTo>
                  <a:pt x="7547758" y="7548538"/>
                </a:lnTo>
                <a:cubicBezTo>
                  <a:pt x="7598253" y="7554519"/>
                  <a:pt x="7625498" y="7558491"/>
                  <a:pt x="7636856" y="7561493"/>
                </a:cubicBezTo>
                <a:lnTo>
                  <a:pt x="7637493" y="7561904"/>
                </a:lnTo>
                <a:lnTo>
                  <a:pt x="7588284" y="7554459"/>
                </a:lnTo>
                <a:cubicBezTo>
                  <a:pt x="7553050" y="7550514"/>
                  <a:pt x="7517663" y="7548443"/>
                  <a:pt x="7482154" y="7549795"/>
                </a:cubicBezTo>
                <a:close/>
                <a:moveTo>
                  <a:pt x="6141313" y="7495439"/>
                </a:moveTo>
                <a:cubicBezTo>
                  <a:pt x="6141313" y="7495439"/>
                  <a:pt x="6124521" y="7509458"/>
                  <a:pt x="6128719" y="7505954"/>
                </a:cubicBezTo>
                <a:cubicBezTo>
                  <a:pt x="6130119" y="7504787"/>
                  <a:pt x="6133845" y="7501671"/>
                  <a:pt x="6141313" y="7495439"/>
                </a:cubicBezTo>
                <a:lnTo>
                  <a:pt x="6182793" y="7503355"/>
                </a:lnTo>
                <a:lnTo>
                  <a:pt x="6193475" y="7502058"/>
                </a:lnTo>
                <a:close/>
                <a:moveTo>
                  <a:pt x="7105430" y="7396352"/>
                </a:moveTo>
                <a:cubicBezTo>
                  <a:pt x="7099287" y="7395698"/>
                  <a:pt x="7093003" y="7395910"/>
                  <a:pt x="7087354" y="7396482"/>
                </a:cubicBezTo>
                <a:cubicBezTo>
                  <a:pt x="7076058" y="7397627"/>
                  <a:pt x="7067303" y="7400218"/>
                  <a:pt x="7067303" y="7400218"/>
                </a:cubicBezTo>
                <a:cubicBezTo>
                  <a:pt x="7068866" y="7406338"/>
                  <a:pt x="7081569" y="7410610"/>
                  <a:pt x="7095140" y="7412594"/>
                </a:cubicBezTo>
                <a:cubicBezTo>
                  <a:pt x="7108703" y="7414575"/>
                  <a:pt x="7123145" y="7414272"/>
                  <a:pt x="7128173" y="7411240"/>
                </a:cubicBezTo>
                <a:cubicBezTo>
                  <a:pt x="7131533" y="7409219"/>
                  <a:pt x="7130706" y="7405984"/>
                  <a:pt x="7122658" y="7401413"/>
                </a:cubicBezTo>
                <a:cubicBezTo>
                  <a:pt x="7117574" y="7398525"/>
                  <a:pt x="7111572" y="7397006"/>
                  <a:pt x="7105430" y="7396352"/>
                </a:cubicBezTo>
                <a:close/>
                <a:moveTo>
                  <a:pt x="7183134" y="7275005"/>
                </a:moveTo>
                <a:lnTo>
                  <a:pt x="7183589" y="7275504"/>
                </a:lnTo>
                <a:lnTo>
                  <a:pt x="7187794" y="7276029"/>
                </a:lnTo>
                <a:lnTo>
                  <a:pt x="7188170" y="7276051"/>
                </a:lnTo>
                <a:close/>
                <a:moveTo>
                  <a:pt x="7235191" y="7273427"/>
                </a:moveTo>
                <a:lnTo>
                  <a:pt x="7236552" y="7274487"/>
                </a:lnTo>
                <a:lnTo>
                  <a:pt x="7238072" y="7279235"/>
                </a:lnTo>
                <a:lnTo>
                  <a:pt x="7255586" y="7280354"/>
                </a:lnTo>
                <a:close/>
                <a:moveTo>
                  <a:pt x="7939855" y="7122247"/>
                </a:moveTo>
                <a:lnTo>
                  <a:pt x="7937992" y="7125143"/>
                </a:lnTo>
                <a:lnTo>
                  <a:pt x="7937990" y="7125141"/>
                </a:lnTo>
                <a:close/>
                <a:moveTo>
                  <a:pt x="7662365" y="7013525"/>
                </a:moveTo>
                <a:lnTo>
                  <a:pt x="7651838" y="7014834"/>
                </a:lnTo>
                <a:cubicBezTo>
                  <a:pt x="7647687" y="7015256"/>
                  <a:pt x="7646309" y="7015330"/>
                  <a:pt x="7648798" y="7015016"/>
                </a:cubicBezTo>
                <a:close/>
                <a:moveTo>
                  <a:pt x="7668914" y="7012805"/>
                </a:moveTo>
                <a:lnTo>
                  <a:pt x="7662365" y="7013525"/>
                </a:lnTo>
                <a:lnTo>
                  <a:pt x="7667996" y="7012823"/>
                </a:lnTo>
                <a:close/>
                <a:moveTo>
                  <a:pt x="6390956" y="6721675"/>
                </a:moveTo>
                <a:lnTo>
                  <a:pt x="6389043" y="6726213"/>
                </a:lnTo>
                <a:cubicBezTo>
                  <a:pt x="6386917" y="6727517"/>
                  <a:pt x="6383583" y="6726688"/>
                  <a:pt x="6376905" y="6725037"/>
                </a:cubicBezTo>
                <a:close/>
                <a:moveTo>
                  <a:pt x="6393927" y="6714615"/>
                </a:moveTo>
                <a:lnTo>
                  <a:pt x="6416788" y="6715487"/>
                </a:lnTo>
                <a:lnTo>
                  <a:pt x="6390956" y="6721675"/>
                </a:lnTo>
                <a:close/>
                <a:moveTo>
                  <a:pt x="5957081" y="6571544"/>
                </a:moveTo>
                <a:cubicBezTo>
                  <a:pt x="5977907" y="6569075"/>
                  <a:pt x="5999410" y="6570733"/>
                  <a:pt x="6020553" y="6575959"/>
                </a:cubicBezTo>
                <a:cubicBezTo>
                  <a:pt x="5999860" y="6600104"/>
                  <a:pt x="5953300" y="6605663"/>
                  <a:pt x="5897663" y="6591906"/>
                </a:cubicBezTo>
                <a:cubicBezTo>
                  <a:pt x="5916103" y="6580616"/>
                  <a:pt x="5936253" y="6574016"/>
                  <a:pt x="5957081" y="6571544"/>
                </a:cubicBezTo>
                <a:close/>
                <a:moveTo>
                  <a:pt x="6026468" y="6566450"/>
                </a:moveTo>
                <a:lnTo>
                  <a:pt x="6024066" y="6570314"/>
                </a:lnTo>
                <a:cubicBezTo>
                  <a:pt x="6022114" y="6573450"/>
                  <a:pt x="6020553" y="6575959"/>
                  <a:pt x="6020553" y="6575959"/>
                </a:cubicBezTo>
                <a:close/>
                <a:moveTo>
                  <a:pt x="6156799" y="6563317"/>
                </a:moveTo>
                <a:cubicBezTo>
                  <a:pt x="6156799" y="6563317"/>
                  <a:pt x="6188091" y="6571053"/>
                  <a:pt x="6180267" y="6569122"/>
                </a:cubicBezTo>
                <a:cubicBezTo>
                  <a:pt x="6177663" y="6568472"/>
                  <a:pt x="6170704" y="6566754"/>
                  <a:pt x="6156799" y="6563317"/>
                </a:cubicBezTo>
                <a:close/>
                <a:moveTo>
                  <a:pt x="6031090" y="6559018"/>
                </a:moveTo>
                <a:cubicBezTo>
                  <a:pt x="6032260" y="6557138"/>
                  <a:pt x="6031479" y="6558391"/>
                  <a:pt x="6029919" y="6560901"/>
                </a:cubicBezTo>
                <a:lnTo>
                  <a:pt x="6026468" y="6566450"/>
                </a:lnTo>
                <a:close/>
                <a:moveTo>
                  <a:pt x="6100419" y="6558730"/>
                </a:moveTo>
                <a:lnTo>
                  <a:pt x="6097490" y="6563283"/>
                </a:lnTo>
                <a:cubicBezTo>
                  <a:pt x="6097490" y="6563283"/>
                  <a:pt x="6098346" y="6561952"/>
                  <a:pt x="6099577" y="6560038"/>
                </a:cubicBezTo>
                <a:close/>
                <a:moveTo>
                  <a:pt x="5760609" y="6554354"/>
                </a:moveTo>
                <a:cubicBezTo>
                  <a:pt x="5764113" y="6554599"/>
                  <a:pt x="5767868" y="6560805"/>
                  <a:pt x="5772386" y="6578495"/>
                </a:cubicBezTo>
                <a:cubicBezTo>
                  <a:pt x="5772386" y="6578495"/>
                  <a:pt x="5762219" y="6572722"/>
                  <a:pt x="5750363" y="6565983"/>
                </a:cubicBezTo>
                <a:cubicBezTo>
                  <a:pt x="5753860" y="6559826"/>
                  <a:pt x="5757108" y="6554109"/>
                  <a:pt x="5760609" y="6554354"/>
                </a:cubicBezTo>
                <a:close/>
                <a:moveTo>
                  <a:pt x="6107767" y="6547304"/>
                </a:moveTo>
                <a:cubicBezTo>
                  <a:pt x="6109480" y="6544642"/>
                  <a:pt x="6106911" y="6548636"/>
                  <a:pt x="6103913" y="6553297"/>
                </a:cubicBezTo>
                <a:lnTo>
                  <a:pt x="6100419" y="6558730"/>
                </a:lnTo>
                <a:close/>
                <a:moveTo>
                  <a:pt x="7623758" y="6491285"/>
                </a:moveTo>
                <a:lnTo>
                  <a:pt x="7658846" y="6497055"/>
                </a:lnTo>
                <a:lnTo>
                  <a:pt x="7653626" y="6501560"/>
                </a:lnTo>
                <a:close/>
                <a:moveTo>
                  <a:pt x="7573095" y="6484067"/>
                </a:moveTo>
                <a:cubicBezTo>
                  <a:pt x="7573095" y="6484067"/>
                  <a:pt x="7543266" y="6490613"/>
                  <a:pt x="7550720" y="6488976"/>
                </a:cubicBezTo>
                <a:cubicBezTo>
                  <a:pt x="7553205" y="6488431"/>
                  <a:pt x="7559836" y="6486978"/>
                  <a:pt x="7573095" y="6484067"/>
                </a:cubicBezTo>
                <a:close/>
                <a:moveTo>
                  <a:pt x="7222340" y="6207394"/>
                </a:moveTo>
                <a:cubicBezTo>
                  <a:pt x="7222340" y="6207394"/>
                  <a:pt x="7253634" y="6215131"/>
                  <a:pt x="7245811" y="6213200"/>
                </a:cubicBezTo>
                <a:cubicBezTo>
                  <a:pt x="7243202" y="6212549"/>
                  <a:pt x="7236249" y="6210834"/>
                  <a:pt x="7222340" y="6207394"/>
                </a:cubicBezTo>
                <a:close/>
                <a:moveTo>
                  <a:pt x="8083439" y="5790891"/>
                </a:moveTo>
                <a:lnTo>
                  <a:pt x="8080922" y="5800296"/>
                </a:lnTo>
                <a:cubicBezTo>
                  <a:pt x="8080922" y="5800296"/>
                  <a:pt x="8081419" y="5798440"/>
                  <a:pt x="8082041" y="5796115"/>
                </a:cubicBezTo>
                <a:close/>
                <a:moveTo>
                  <a:pt x="8084275" y="5787755"/>
                </a:moveTo>
                <a:cubicBezTo>
                  <a:pt x="8084649" y="5786360"/>
                  <a:pt x="8084401" y="5787290"/>
                  <a:pt x="8083904" y="5789146"/>
                </a:cubicBezTo>
                <a:lnTo>
                  <a:pt x="8083439" y="5790891"/>
                </a:lnTo>
                <a:close/>
                <a:moveTo>
                  <a:pt x="8869312" y="5726346"/>
                </a:moveTo>
                <a:lnTo>
                  <a:pt x="8870229" y="5726451"/>
                </a:lnTo>
                <a:lnTo>
                  <a:pt x="8868889" y="5726925"/>
                </a:lnTo>
                <a:lnTo>
                  <a:pt x="8868526" y="5726714"/>
                </a:lnTo>
                <a:close/>
                <a:moveTo>
                  <a:pt x="8910603" y="5710299"/>
                </a:moveTo>
                <a:lnTo>
                  <a:pt x="8894881" y="5717728"/>
                </a:lnTo>
                <a:lnTo>
                  <a:pt x="8888214" y="5720088"/>
                </a:lnTo>
                <a:lnTo>
                  <a:pt x="8882784" y="5720037"/>
                </a:lnTo>
                <a:lnTo>
                  <a:pt x="8900782" y="5711607"/>
                </a:lnTo>
                <a:lnTo>
                  <a:pt x="8903014" y="5711043"/>
                </a:lnTo>
                <a:close/>
                <a:moveTo>
                  <a:pt x="7676365" y="5682883"/>
                </a:moveTo>
                <a:lnTo>
                  <a:pt x="7666996" y="5697949"/>
                </a:lnTo>
                <a:cubicBezTo>
                  <a:pt x="7666996" y="5697949"/>
                  <a:pt x="7670508" y="5692301"/>
                  <a:pt x="7673580" y="5687359"/>
                </a:cubicBezTo>
                <a:close/>
                <a:moveTo>
                  <a:pt x="7677533" y="5681007"/>
                </a:moveTo>
                <a:lnTo>
                  <a:pt x="7676365" y="5682883"/>
                </a:lnTo>
                <a:lnTo>
                  <a:pt x="7677367" y="5681272"/>
                </a:lnTo>
                <a:cubicBezTo>
                  <a:pt x="7678191" y="5679947"/>
                  <a:pt x="7678410" y="5679594"/>
                  <a:pt x="7677533" y="5681007"/>
                </a:cubicBezTo>
                <a:close/>
                <a:moveTo>
                  <a:pt x="8438109" y="5677963"/>
                </a:moveTo>
                <a:cubicBezTo>
                  <a:pt x="8486435" y="5678154"/>
                  <a:pt x="8536553" y="5695719"/>
                  <a:pt x="8618838" y="5698831"/>
                </a:cubicBezTo>
                <a:cubicBezTo>
                  <a:pt x="8632003" y="5699331"/>
                  <a:pt x="8683925" y="5692762"/>
                  <a:pt x="8734955" y="5691213"/>
                </a:cubicBezTo>
                <a:lnTo>
                  <a:pt x="8803987" y="5694085"/>
                </a:lnTo>
                <a:lnTo>
                  <a:pt x="8725830" y="5726141"/>
                </a:lnTo>
                <a:lnTo>
                  <a:pt x="8688155" y="5725632"/>
                </a:lnTo>
                <a:cubicBezTo>
                  <a:pt x="8580601" y="5719288"/>
                  <a:pt x="8474661" y="5700114"/>
                  <a:pt x="8389254" y="5684749"/>
                </a:cubicBezTo>
                <a:cubicBezTo>
                  <a:pt x="8406089" y="5679770"/>
                  <a:pt x="8422000" y="5677901"/>
                  <a:pt x="8438109" y="5677963"/>
                </a:cubicBezTo>
                <a:close/>
                <a:moveTo>
                  <a:pt x="8282367" y="5651951"/>
                </a:moveTo>
                <a:cubicBezTo>
                  <a:pt x="8287453" y="5654840"/>
                  <a:pt x="8286746" y="5662000"/>
                  <a:pt x="8283500" y="5667717"/>
                </a:cubicBezTo>
                <a:cubicBezTo>
                  <a:pt x="8280252" y="5673432"/>
                  <a:pt x="8274459" y="5677707"/>
                  <a:pt x="8269373" y="5674819"/>
                </a:cubicBezTo>
                <a:cubicBezTo>
                  <a:pt x="8253212" y="5679602"/>
                  <a:pt x="8282367" y="5651951"/>
                  <a:pt x="8282367" y="5651951"/>
                </a:cubicBezTo>
                <a:close/>
                <a:moveTo>
                  <a:pt x="8830793" y="5639639"/>
                </a:moveTo>
                <a:cubicBezTo>
                  <a:pt x="8836928" y="5639197"/>
                  <a:pt x="8841969" y="5639445"/>
                  <a:pt x="8844512" y="5640888"/>
                </a:cubicBezTo>
                <a:cubicBezTo>
                  <a:pt x="8864968" y="5660362"/>
                  <a:pt x="8787832" y="5665624"/>
                  <a:pt x="8747630" y="5663522"/>
                </a:cubicBezTo>
                <a:cubicBezTo>
                  <a:pt x="8734230" y="5662821"/>
                  <a:pt x="8724934" y="5661303"/>
                  <a:pt x="8724726" y="5659223"/>
                </a:cubicBezTo>
                <a:cubicBezTo>
                  <a:pt x="8724585" y="5657835"/>
                  <a:pt x="8728486" y="5656197"/>
                  <a:pt x="8737901" y="5654381"/>
                </a:cubicBezTo>
                <a:cubicBezTo>
                  <a:pt x="8747313" y="5652567"/>
                  <a:pt x="8762245" y="5650578"/>
                  <a:pt x="8784163" y="5648488"/>
                </a:cubicBezTo>
                <a:cubicBezTo>
                  <a:pt x="8784163" y="5648488"/>
                  <a:pt x="8812390" y="5640965"/>
                  <a:pt x="8830793" y="5639639"/>
                </a:cubicBezTo>
                <a:close/>
                <a:moveTo>
                  <a:pt x="8093930" y="5630595"/>
                </a:moveTo>
                <a:cubicBezTo>
                  <a:pt x="8105124" y="5634010"/>
                  <a:pt x="8108081" y="5665792"/>
                  <a:pt x="8080804" y="5639826"/>
                </a:cubicBezTo>
                <a:cubicBezTo>
                  <a:pt x="8085553" y="5631471"/>
                  <a:pt x="8090199" y="5629456"/>
                  <a:pt x="8093930" y="5630595"/>
                </a:cubicBezTo>
                <a:close/>
                <a:moveTo>
                  <a:pt x="7225879" y="5551767"/>
                </a:moveTo>
                <a:lnTo>
                  <a:pt x="7215780" y="5555247"/>
                </a:lnTo>
                <a:cubicBezTo>
                  <a:pt x="7201398" y="5561483"/>
                  <a:pt x="7194431" y="5566464"/>
                  <a:pt x="7201106" y="5568117"/>
                </a:cubicBezTo>
                <a:cubicBezTo>
                  <a:pt x="7277882" y="5587101"/>
                  <a:pt x="7359762" y="5584794"/>
                  <a:pt x="7442354" y="5578695"/>
                </a:cubicBezTo>
                <a:lnTo>
                  <a:pt x="7467780" y="5576683"/>
                </a:lnTo>
                <a:close/>
                <a:moveTo>
                  <a:pt x="6144964" y="5550890"/>
                </a:moveTo>
                <a:lnTo>
                  <a:pt x="6018076" y="5566659"/>
                </a:lnTo>
                <a:lnTo>
                  <a:pt x="5886737" y="5588434"/>
                </a:lnTo>
                <a:lnTo>
                  <a:pt x="5926073" y="5597784"/>
                </a:lnTo>
                <a:lnTo>
                  <a:pt x="5959516" y="5603523"/>
                </a:lnTo>
                <a:lnTo>
                  <a:pt x="6235173" y="5575143"/>
                </a:lnTo>
                <a:lnTo>
                  <a:pt x="6206973" y="5568883"/>
                </a:lnTo>
                <a:close/>
                <a:moveTo>
                  <a:pt x="7896885" y="5549304"/>
                </a:moveTo>
                <a:cubicBezTo>
                  <a:pt x="7907053" y="5555082"/>
                  <a:pt x="7913050" y="5544525"/>
                  <a:pt x="7923221" y="5550301"/>
                </a:cubicBezTo>
                <a:lnTo>
                  <a:pt x="7929246" y="5559311"/>
                </a:lnTo>
                <a:lnTo>
                  <a:pt x="7894237" y="5553453"/>
                </a:lnTo>
                <a:lnTo>
                  <a:pt x="7891446" y="5551202"/>
                </a:lnTo>
                <a:close/>
                <a:moveTo>
                  <a:pt x="7237372" y="5491093"/>
                </a:moveTo>
                <a:cubicBezTo>
                  <a:pt x="7230082" y="5498002"/>
                  <a:pt x="7226439" y="5501463"/>
                  <a:pt x="7225071" y="5502754"/>
                </a:cubicBezTo>
                <a:cubicBezTo>
                  <a:pt x="7220970" y="5506643"/>
                  <a:pt x="7237372" y="5491093"/>
                  <a:pt x="7237372" y="5491093"/>
                </a:cubicBezTo>
                <a:close/>
                <a:moveTo>
                  <a:pt x="6742492" y="5486528"/>
                </a:moveTo>
                <a:lnTo>
                  <a:pt x="6411770" y="5517730"/>
                </a:lnTo>
                <a:lnTo>
                  <a:pt x="6361434" y="5523984"/>
                </a:lnTo>
                <a:lnTo>
                  <a:pt x="6394324" y="5531055"/>
                </a:lnTo>
                <a:cubicBezTo>
                  <a:pt x="6444009" y="5541247"/>
                  <a:pt x="6470863" y="5547483"/>
                  <a:pt x="6482144" y="5551421"/>
                </a:cubicBezTo>
                <a:lnTo>
                  <a:pt x="6479817" y="5554139"/>
                </a:lnTo>
                <a:lnTo>
                  <a:pt x="6640693" y="5541109"/>
                </a:lnTo>
                <a:cubicBezTo>
                  <a:pt x="6753946" y="5536803"/>
                  <a:pt x="6864157" y="5537232"/>
                  <a:pt x="6973450" y="5541088"/>
                </a:cubicBezTo>
                <a:lnTo>
                  <a:pt x="7043249" y="5532634"/>
                </a:lnTo>
                <a:lnTo>
                  <a:pt x="6870753" y="5511579"/>
                </a:lnTo>
                <a:close/>
                <a:moveTo>
                  <a:pt x="7171851" y="5484119"/>
                </a:moveTo>
                <a:cubicBezTo>
                  <a:pt x="7171851" y="5484119"/>
                  <a:pt x="7156009" y="5498682"/>
                  <a:pt x="7159972" y="5495043"/>
                </a:cubicBezTo>
                <a:cubicBezTo>
                  <a:pt x="7161290" y="5493826"/>
                  <a:pt x="7164810" y="5490591"/>
                  <a:pt x="7171851" y="5484119"/>
                </a:cubicBezTo>
                <a:close/>
                <a:moveTo>
                  <a:pt x="7357862" y="5462247"/>
                </a:moveTo>
                <a:lnTo>
                  <a:pt x="7365381" y="5463315"/>
                </a:lnTo>
                <a:lnTo>
                  <a:pt x="7392365" y="5472834"/>
                </a:lnTo>
                <a:cubicBezTo>
                  <a:pt x="7399990" y="5477167"/>
                  <a:pt x="7400029" y="5479808"/>
                  <a:pt x="7395801" y="5481331"/>
                </a:cubicBezTo>
                <a:cubicBezTo>
                  <a:pt x="7383117" y="5485907"/>
                  <a:pt x="7332011" y="5480432"/>
                  <a:pt x="7332011" y="5480432"/>
                </a:cubicBezTo>
                <a:cubicBezTo>
                  <a:pt x="7321000" y="5474176"/>
                  <a:pt x="7325496" y="5466259"/>
                  <a:pt x="7338042" y="5462917"/>
                </a:cubicBezTo>
                <a:close/>
                <a:moveTo>
                  <a:pt x="7951536" y="5232722"/>
                </a:moveTo>
                <a:lnTo>
                  <a:pt x="7985090" y="5236786"/>
                </a:lnTo>
                <a:lnTo>
                  <a:pt x="7983588" y="5237419"/>
                </a:lnTo>
                <a:lnTo>
                  <a:pt x="7953765" y="5233175"/>
                </a:lnTo>
                <a:close/>
                <a:moveTo>
                  <a:pt x="7999898" y="5213426"/>
                </a:moveTo>
                <a:lnTo>
                  <a:pt x="8023231" y="5218658"/>
                </a:lnTo>
                <a:lnTo>
                  <a:pt x="7988321" y="5216455"/>
                </a:lnTo>
                <a:close/>
                <a:moveTo>
                  <a:pt x="6033535" y="5177901"/>
                </a:moveTo>
                <a:cubicBezTo>
                  <a:pt x="6033535" y="5177901"/>
                  <a:pt x="6016741" y="5191923"/>
                  <a:pt x="6020941" y="5188418"/>
                </a:cubicBezTo>
                <a:cubicBezTo>
                  <a:pt x="6022343" y="5187250"/>
                  <a:pt x="6026069" y="5184135"/>
                  <a:pt x="6033535" y="5177901"/>
                </a:cubicBezTo>
                <a:lnTo>
                  <a:pt x="6075017" y="5185818"/>
                </a:lnTo>
                <a:lnTo>
                  <a:pt x="6085699" y="5184522"/>
                </a:lnTo>
                <a:close/>
                <a:moveTo>
                  <a:pt x="7253478" y="5109773"/>
                </a:moveTo>
                <a:cubicBezTo>
                  <a:pt x="7261378" y="5106407"/>
                  <a:pt x="7229780" y="5119864"/>
                  <a:pt x="7229780" y="5119864"/>
                </a:cubicBezTo>
                <a:cubicBezTo>
                  <a:pt x="7243823" y="5113883"/>
                  <a:pt x="7250849" y="5110891"/>
                  <a:pt x="7253478" y="5109773"/>
                </a:cubicBezTo>
                <a:close/>
                <a:moveTo>
                  <a:pt x="6997653" y="5078818"/>
                </a:moveTo>
                <a:cubicBezTo>
                  <a:pt x="6991510" y="5078164"/>
                  <a:pt x="6985226" y="5078375"/>
                  <a:pt x="6979578" y="5078947"/>
                </a:cubicBezTo>
                <a:cubicBezTo>
                  <a:pt x="6968284" y="5080091"/>
                  <a:pt x="6959529" y="5082680"/>
                  <a:pt x="6959529" y="5082680"/>
                </a:cubicBezTo>
                <a:cubicBezTo>
                  <a:pt x="6961088" y="5088802"/>
                  <a:pt x="6973789" y="5093075"/>
                  <a:pt x="6987362" y="5095058"/>
                </a:cubicBezTo>
                <a:cubicBezTo>
                  <a:pt x="7000928" y="5097040"/>
                  <a:pt x="7015367" y="5096731"/>
                  <a:pt x="7020398" y="5093703"/>
                </a:cubicBezTo>
                <a:cubicBezTo>
                  <a:pt x="7023754" y="5091682"/>
                  <a:pt x="7022929" y="5088447"/>
                  <a:pt x="7014879" y="5083879"/>
                </a:cubicBezTo>
                <a:cubicBezTo>
                  <a:pt x="7009797" y="5080991"/>
                  <a:pt x="7003795" y="5079472"/>
                  <a:pt x="6997653" y="5078818"/>
                </a:cubicBezTo>
                <a:close/>
                <a:moveTo>
                  <a:pt x="7832077" y="4804711"/>
                </a:moveTo>
                <a:lnTo>
                  <a:pt x="7828365" y="4810480"/>
                </a:lnTo>
                <a:lnTo>
                  <a:pt x="7828362" y="4810480"/>
                </a:lnTo>
                <a:lnTo>
                  <a:pt x="7831914" y="4804959"/>
                </a:lnTo>
                <a:cubicBezTo>
                  <a:pt x="7832719" y="4803712"/>
                  <a:pt x="7832933" y="4803379"/>
                  <a:pt x="7832077" y="4804711"/>
                </a:cubicBezTo>
                <a:close/>
                <a:moveTo>
                  <a:pt x="7348809" y="4690727"/>
                </a:moveTo>
                <a:lnTo>
                  <a:pt x="7398692" y="4698235"/>
                </a:lnTo>
                <a:lnTo>
                  <a:pt x="7297091" y="4700090"/>
                </a:lnTo>
                <a:cubicBezTo>
                  <a:pt x="7251749" y="4701072"/>
                  <a:pt x="7208381" y="4702995"/>
                  <a:pt x="7170941" y="4707152"/>
                </a:cubicBezTo>
                <a:lnTo>
                  <a:pt x="7129380" y="4713693"/>
                </a:lnTo>
                <a:lnTo>
                  <a:pt x="7104324" y="4710171"/>
                </a:lnTo>
                <a:lnTo>
                  <a:pt x="7215239" y="4701186"/>
                </a:lnTo>
                <a:close/>
                <a:moveTo>
                  <a:pt x="7660997" y="4654752"/>
                </a:moveTo>
                <a:cubicBezTo>
                  <a:pt x="7674806" y="4655330"/>
                  <a:pt x="7684157" y="4658325"/>
                  <a:pt x="7685472" y="4665053"/>
                </a:cubicBezTo>
                <a:cubicBezTo>
                  <a:pt x="7688297" y="4670016"/>
                  <a:pt x="7676298" y="4674973"/>
                  <a:pt x="7658117" y="4679471"/>
                </a:cubicBezTo>
                <a:lnTo>
                  <a:pt x="7598974" y="4690168"/>
                </a:lnTo>
                <a:lnTo>
                  <a:pt x="7507134" y="4681087"/>
                </a:lnTo>
                <a:lnTo>
                  <a:pt x="7512991" y="4679543"/>
                </a:lnTo>
                <a:cubicBezTo>
                  <a:pt x="7538026" y="4673083"/>
                  <a:pt x="7619570" y="4653024"/>
                  <a:pt x="7660997" y="4654752"/>
                </a:cubicBezTo>
                <a:close/>
                <a:moveTo>
                  <a:pt x="6283180" y="4404136"/>
                </a:moveTo>
                <a:lnTo>
                  <a:pt x="6281269" y="4408674"/>
                </a:lnTo>
                <a:cubicBezTo>
                  <a:pt x="6279143" y="4409976"/>
                  <a:pt x="6275805" y="4409152"/>
                  <a:pt x="6269127" y="4407501"/>
                </a:cubicBezTo>
                <a:close/>
                <a:moveTo>
                  <a:pt x="6286151" y="4397079"/>
                </a:moveTo>
                <a:lnTo>
                  <a:pt x="6309012" y="4397949"/>
                </a:lnTo>
                <a:lnTo>
                  <a:pt x="6283180" y="4404136"/>
                </a:lnTo>
                <a:close/>
                <a:moveTo>
                  <a:pt x="5849303" y="4254008"/>
                </a:moveTo>
                <a:cubicBezTo>
                  <a:pt x="5870131" y="4251538"/>
                  <a:pt x="5891634" y="4253195"/>
                  <a:pt x="5912775" y="4258423"/>
                </a:cubicBezTo>
                <a:cubicBezTo>
                  <a:pt x="5892080" y="4282570"/>
                  <a:pt x="5845519" y="4288125"/>
                  <a:pt x="5789883" y="4274368"/>
                </a:cubicBezTo>
                <a:cubicBezTo>
                  <a:pt x="5808324" y="4263080"/>
                  <a:pt x="5828477" y="4256479"/>
                  <a:pt x="5849303" y="4254008"/>
                </a:cubicBezTo>
                <a:close/>
                <a:moveTo>
                  <a:pt x="6049019" y="4245778"/>
                </a:moveTo>
                <a:cubicBezTo>
                  <a:pt x="6062927" y="4249219"/>
                  <a:pt x="6069884" y="4250936"/>
                  <a:pt x="6072492" y="4251583"/>
                </a:cubicBezTo>
                <a:cubicBezTo>
                  <a:pt x="6080314" y="4253519"/>
                  <a:pt x="6049019" y="4245778"/>
                  <a:pt x="6049019" y="4245778"/>
                </a:cubicBezTo>
                <a:close/>
                <a:moveTo>
                  <a:pt x="5920677" y="4245719"/>
                </a:moveTo>
                <a:lnTo>
                  <a:pt x="5916289" y="4252775"/>
                </a:lnTo>
                <a:cubicBezTo>
                  <a:pt x="5914337" y="4255912"/>
                  <a:pt x="5912775" y="4258423"/>
                  <a:pt x="5912775" y="4258423"/>
                </a:cubicBezTo>
                <a:close/>
                <a:moveTo>
                  <a:pt x="5923313" y="4241482"/>
                </a:moveTo>
                <a:lnTo>
                  <a:pt x="5920677" y="4245719"/>
                </a:lnTo>
                <a:lnTo>
                  <a:pt x="5922141" y="4243365"/>
                </a:lnTo>
                <a:cubicBezTo>
                  <a:pt x="5923701" y="4240855"/>
                  <a:pt x="5924482" y="4239600"/>
                  <a:pt x="5923313" y="4241482"/>
                </a:cubicBezTo>
                <a:close/>
                <a:moveTo>
                  <a:pt x="5652833" y="4236816"/>
                </a:moveTo>
                <a:cubicBezTo>
                  <a:pt x="5656333" y="4237063"/>
                  <a:pt x="5660092" y="4243267"/>
                  <a:pt x="5664609" y="4260957"/>
                </a:cubicBezTo>
                <a:cubicBezTo>
                  <a:pt x="5664609" y="4260957"/>
                  <a:pt x="5654443" y="4255184"/>
                  <a:pt x="5642586" y="4248447"/>
                </a:cubicBezTo>
                <a:cubicBezTo>
                  <a:pt x="5646084" y="4242290"/>
                  <a:pt x="5649329" y="4236573"/>
                  <a:pt x="5652833" y="4236816"/>
                </a:cubicBezTo>
                <a:close/>
                <a:moveTo>
                  <a:pt x="5999989" y="4229771"/>
                </a:moveTo>
                <a:cubicBezTo>
                  <a:pt x="6003418" y="4224445"/>
                  <a:pt x="5989715" y="4245746"/>
                  <a:pt x="5989715" y="4245746"/>
                </a:cubicBezTo>
                <a:cubicBezTo>
                  <a:pt x="5995802" y="4236277"/>
                  <a:pt x="5998849" y="4231544"/>
                  <a:pt x="5999989" y="4229771"/>
                </a:cubicBezTo>
                <a:close/>
                <a:moveTo>
                  <a:pt x="7161188" y="4221098"/>
                </a:moveTo>
                <a:lnTo>
                  <a:pt x="7213674" y="4222587"/>
                </a:lnTo>
                <a:lnTo>
                  <a:pt x="7132765" y="4224463"/>
                </a:lnTo>
                <a:lnTo>
                  <a:pt x="7110501" y="4223026"/>
                </a:lnTo>
                <a:cubicBezTo>
                  <a:pt x="7121375" y="4221639"/>
                  <a:pt x="7139782" y="4221045"/>
                  <a:pt x="7161188" y="4221098"/>
                </a:cubicBezTo>
                <a:close/>
                <a:moveTo>
                  <a:pt x="7307897" y="4218818"/>
                </a:moveTo>
                <a:lnTo>
                  <a:pt x="7316982" y="4219706"/>
                </a:lnTo>
                <a:lnTo>
                  <a:pt x="7309605" y="4220154"/>
                </a:lnTo>
                <a:close/>
                <a:moveTo>
                  <a:pt x="7114562" y="3889858"/>
                </a:moveTo>
                <a:cubicBezTo>
                  <a:pt x="7128471" y="3893299"/>
                  <a:pt x="7135426" y="3895014"/>
                  <a:pt x="7138034" y="3895662"/>
                </a:cubicBezTo>
                <a:cubicBezTo>
                  <a:pt x="7145857" y="3897597"/>
                  <a:pt x="7114562" y="3889858"/>
                  <a:pt x="7114562" y="3889858"/>
                </a:cubicBezTo>
                <a:close/>
                <a:moveTo>
                  <a:pt x="7960783" y="3481298"/>
                </a:moveTo>
                <a:lnTo>
                  <a:pt x="7973143" y="3482762"/>
                </a:lnTo>
                <a:cubicBezTo>
                  <a:pt x="7965065" y="3499662"/>
                  <a:pt x="7942594" y="3508280"/>
                  <a:pt x="7912834" y="3512276"/>
                </a:cubicBezTo>
                <a:lnTo>
                  <a:pt x="7833892" y="3513629"/>
                </a:lnTo>
                <a:lnTo>
                  <a:pt x="7915650" y="3492184"/>
                </a:lnTo>
                <a:close/>
                <a:moveTo>
                  <a:pt x="7974416" y="3478010"/>
                </a:moveTo>
                <a:lnTo>
                  <a:pt x="7974265" y="3478581"/>
                </a:lnTo>
                <a:cubicBezTo>
                  <a:pt x="7973642" y="3480904"/>
                  <a:pt x="7973143" y="3482762"/>
                  <a:pt x="7973143" y="3482762"/>
                </a:cubicBezTo>
                <a:lnTo>
                  <a:pt x="7974415" y="3478012"/>
                </a:lnTo>
                <a:close/>
                <a:moveTo>
                  <a:pt x="9109585" y="3406085"/>
                </a:moveTo>
                <a:lnTo>
                  <a:pt x="9123609" y="3406178"/>
                </a:lnTo>
                <a:lnTo>
                  <a:pt x="9118646" y="3407990"/>
                </a:lnTo>
                <a:lnTo>
                  <a:pt x="9101768" y="3408141"/>
                </a:lnTo>
                <a:close/>
                <a:moveTo>
                  <a:pt x="8996848" y="3398924"/>
                </a:moveTo>
                <a:lnTo>
                  <a:pt x="9020899" y="3402506"/>
                </a:lnTo>
                <a:lnTo>
                  <a:pt x="9035953" y="3403434"/>
                </a:lnTo>
                <a:lnTo>
                  <a:pt x="9025864" y="3408206"/>
                </a:lnTo>
                <a:cubicBezTo>
                  <a:pt x="9019622" y="3412296"/>
                  <a:pt x="9015872" y="3416462"/>
                  <a:pt x="9015221" y="3420773"/>
                </a:cubicBezTo>
                <a:cubicBezTo>
                  <a:pt x="9014734" y="3424008"/>
                  <a:pt x="9020669" y="3424748"/>
                  <a:pt x="9030518" y="3423795"/>
                </a:cubicBezTo>
                <a:lnTo>
                  <a:pt x="9034752" y="3423018"/>
                </a:lnTo>
                <a:lnTo>
                  <a:pt x="9031963" y="3424316"/>
                </a:lnTo>
                <a:lnTo>
                  <a:pt x="9000227" y="3422274"/>
                </a:lnTo>
                <a:cubicBezTo>
                  <a:pt x="8985502" y="3421048"/>
                  <a:pt x="8973205" y="3419722"/>
                  <a:pt x="8964422" y="3418400"/>
                </a:cubicBezTo>
                <a:cubicBezTo>
                  <a:pt x="8954381" y="3416892"/>
                  <a:pt x="8948929" y="3415396"/>
                  <a:pt x="8949680" y="3414074"/>
                </a:cubicBezTo>
                <a:cubicBezTo>
                  <a:pt x="8946096" y="3408548"/>
                  <a:pt x="8953555" y="3404788"/>
                  <a:pt x="8967016" y="3402180"/>
                </a:cubicBezTo>
                <a:close/>
                <a:moveTo>
                  <a:pt x="8889515" y="3387951"/>
                </a:moveTo>
                <a:cubicBezTo>
                  <a:pt x="8898869" y="3388237"/>
                  <a:pt x="8905411" y="3388926"/>
                  <a:pt x="8907317" y="3390008"/>
                </a:cubicBezTo>
                <a:cubicBezTo>
                  <a:pt x="8926966" y="3411642"/>
                  <a:pt x="8836614" y="3420520"/>
                  <a:pt x="8787731" y="3416312"/>
                </a:cubicBezTo>
                <a:lnTo>
                  <a:pt x="8783833" y="3415700"/>
                </a:lnTo>
                <a:lnTo>
                  <a:pt x="8783533" y="3415304"/>
                </a:lnTo>
                <a:lnTo>
                  <a:pt x="8782797" y="3415536"/>
                </a:lnTo>
                <a:lnTo>
                  <a:pt x="8767446" y="3413115"/>
                </a:lnTo>
                <a:cubicBezTo>
                  <a:pt x="8762305" y="3411683"/>
                  <a:pt x="8759019" y="3409890"/>
                  <a:pt x="8758286" y="3407730"/>
                </a:cubicBezTo>
                <a:cubicBezTo>
                  <a:pt x="8757493" y="3403207"/>
                  <a:pt x="8765777" y="3399476"/>
                  <a:pt x="8778805" y="3396517"/>
                </a:cubicBezTo>
                <a:cubicBezTo>
                  <a:pt x="8808120" y="3389856"/>
                  <a:pt x="8861459" y="3387090"/>
                  <a:pt x="8889515" y="3387951"/>
                </a:cubicBezTo>
                <a:close/>
                <a:moveTo>
                  <a:pt x="7566297" y="3369034"/>
                </a:moveTo>
                <a:lnTo>
                  <a:pt x="7559218" y="3380413"/>
                </a:lnTo>
                <a:cubicBezTo>
                  <a:pt x="7559218" y="3380413"/>
                  <a:pt x="7562732" y="3374765"/>
                  <a:pt x="7565804" y="3369824"/>
                </a:cubicBezTo>
                <a:close/>
                <a:moveTo>
                  <a:pt x="7569756" y="3363468"/>
                </a:moveTo>
                <a:cubicBezTo>
                  <a:pt x="7570633" y="3362058"/>
                  <a:pt x="7570413" y="3362411"/>
                  <a:pt x="7569593" y="3363735"/>
                </a:cubicBezTo>
                <a:lnTo>
                  <a:pt x="7566297" y="3369034"/>
                </a:lnTo>
                <a:close/>
                <a:moveTo>
                  <a:pt x="8330332" y="3360427"/>
                </a:moveTo>
                <a:cubicBezTo>
                  <a:pt x="8378659" y="3360616"/>
                  <a:pt x="8428776" y="3378179"/>
                  <a:pt x="8511059" y="3381293"/>
                </a:cubicBezTo>
                <a:cubicBezTo>
                  <a:pt x="8537389" y="3382296"/>
                  <a:pt x="8718747" y="3355016"/>
                  <a:pt x="8737953" y="3396178"/>
                </a:cubicBezTo>
                <a:cubicBezTo>
                  <a:pt x="8731957" y="3406731"/>
                  <a:pt x="8687768" y="3409551"/>
                  <a:pt x="8687768" y="3409551"/>
                </a:cubicBezTo>
                <a:cubicBezTo>
                  <a:pt x="8545736" y="3414956"/>
                  <a:pt x="8395353" y="3387700"/>
                  <a:pt x="8281476" y="3367212"/>
                </a:cubicBezTo>
                <a:cubicBezTo>
                  <a:pt x="8298313" y="3362234"/>
                  <a:pt x="8314222" y="3360366"/>
                  <a:pt x="8330332" y="3360427"/>
                </a:cubicBezTo>
                <a:close/>
                <a:moveTo>
                  <a:pt x="8992408" y="3345274"/>
                </a:moveTo>
                <a:lnTo>
                  <a:pt x="9000469" y="3347327"/>
                </a:lnTo>
                <a:lnTo>
                  <a:pt x="8988118" y="3352110"/>
                </a:lnTo>
                <a:lnTo>
                  <a:pt x="8986654" y="3348989"/>
                </a:lnTo>
                <a:cubicBezTo>
                  <a:pt x="8986654" y="3348989"/>
                  <a:pt x="8988155" y="3346349"/>
                  <a:pt x="8992408" y="3345274"/>
                </a:cubicBezTo>
                <a:close/>
                <a:moveTo>
                  <a:pt x="8174591" y="3334416"/>
                </a:moveTo>
                <a:cubicBezTo>
                  <a:pt x="8179674" y="3337304"/>
                  <a:pt x="8178968" y="3344463"/>
                  <a:pt x="8175720" y="3350181"/>
                </a:cubicBezTo>
                <a:cubicBezTo>
                  <a:pt x="8172473" y="3355898"/>
                  <a:pt x="8166682" y="3360172"/>
                  <a:pt x="8161601" y="3357282"/>
                </a:cubicBezTo>
                <a:cubicBezTo>
                  <a:pt x="8145436" y="3362063"/>
                  <a:pt x="8174591" y="3334416"/>
                  <a:pt x="8174591" y="3334416"/>
                </a:cubicBezTo>
                <a:close/>
                <a:moveTo>
                  <a:pt x="9193105" y="3330467"/>
                </a:moveTo>
                <a:lnTo>
                  <a:pt x="9219869" y="3334543"/>
                </a:lnTo>
                <a:lnTo>
                  <a:pt x="9247398" y="3337028"/>
                </a:lnTo>
                <a:lnTo>
                  <a:pt x="9230141" y="3344023"/>
                </a:lnTo>
                <a:lnTo>
                  <a:pt x="9161574" y="3363472"/>
                </a:lnTo>
                <a:lnTo>
                  <a:pt x="9159128" y="3363493"/>
                </a:lnTo>
                <a:lnTo>
                  <a:pt x="9041681" y="3353292"/>
                </a:lnTo>
                <a:lnTo>
                  <a:pt x="9082825" y="3343587"/>
                </a:lnTo>
                <a:lnTo>
                  <a:pt x="9094625" y="3356151"/>
                </a:lnTo>
                <a:cubicBezTo>
                  <a:pt x="9105125" y="3359288"/>
                  <a:pt x="9120526" y="3356599"/>
                  <a:pt x="9139093" y="3350816"/>
                </a:cubicBezTo>
                <a:close/>
                <a:moveTo>
                  <a:pt x="8723017" y="3322103"/>
                </a:moveTo>
                <a:cubicBezTo>
                  <a:pt x="8729152" y="3321661"/>
                  <a:pt x="8734195" y="3321908"/>
                  <a:pt x="8736737" y="3323350"/>
                </a:cubicBezTo>
                <a:cubicBezTo>
                  <a:pt x="8757190" y="3342826"/>
                  <a:pt x="8680056" y="3348085"/>
                  <a:pt x="8639853" y="3345986"/>
                </a:cubicBezTo>
                <a:cubicBezTo>
                  <a:pt x="8626451" y="3345285"/>
                  <a:pt x="8617158" y="3343767"/>
                  <a:pt x="8616947" y="3341690"/>
                </a:cubicBezTo>
                <a:cubicBezTo>
                  <a:pt x="8616809" y="3340298"/>
                  <a:pt x="8620707" y="3338660"/>
                  <a:pt x="8630123" y="3336847"/>
                </a:cubicBezTo>
                <a:cubicBezTo>
                  <a:pt x="8639536" y="3335030"/>
                  <a:pt x="8654467" y="3333042"/>
                  <a:pt x="8676385" y="3330950"/>
                </a:cubicBezTo>
                <a:cubicBezTo>
                  <a:pt x="8676385" y="3330950"/>
                  <a:pt x="8704613" y="3323429"/>
                  <a:pt x="8723017" y="3322103"/>
                </a:cubicBezTo>
                <a:close/>
                <a:moveTo>
                  <a:pt x="7986154" y="3313058"/>
                </a:moveTo>
                <a:cubicBezTo>
                  <a:pt x="7997348" y="3316474"/>
                  <a:pt x="8000305" y="3348254"/>
                  <a:pt x="7973028" y="3322290"/>
                </a:cubicBezTo>
                <a:cubicBezTo>
                  <a:pt x="7977775" y="3313935"/>
                  <a:pt x="7982423" y="3311922"/>
                  <a:pt x="7986154" y="3313058"/>
                </a:cubicBezTo>
                <a:close/>
                <a:moveTo>
                  <a:pt x="7860575" y="3297823"/>
                </a:moveTo>
                <a:lnTo>
                  <a:pt x="7973028" y="3322290"/>
                </a:lnTo>
                <a:lnTo>
                  <a:pt x="7857894" y="3310434"/>
                </a:lnTo>
                <a:lnTo>
                  <a:pt x="7830512" y="3307613"/>
                </a:lnTo>
                <a:close/>
                <a:moveTo>
                  <a:pt x="7118101" y="3234231"/>
                </a:moveTo>
                <a:lnTo>
                  <a:pt x="7108000" y="3237710"/>
                </a:lnTo>
                <a:cubicBezTo>
                  <a:pt x="7093620" y="3243947"/>
                  <a:pt x="7086651" y="3248930"/>
                  <a:pt x="7093329" y="3250580"/>
                </a:cubicBezTo>
                <a:cubicBezTo>
                  <a:pt x="7170104" y="3269564"/>
                  <a:pt x="7251985" y="3267256"/>
                  <a:pt x="7334578" y="3261159"/>
                </a:cubicBezTo>
                <a:lnTo>
                  <a:pt x="7360004" y="3259146"/>
                </a:lnTo>
                <a:close/>
                <a:moveTo>
                  <a:pt x="6037188" y="3233354"/>
                </a:moveTo>
                <a:lnTo>
                  <a:pt x="5910298" y="3249123"/>
                </a:lnTo>
                <a:lnTo>
                  <a:pt x="5778959" y="3270898"/>
                </a:lnTo>
                <a:lnTo>
                  <a:pt x="5818295" y="3280246"/>
                </a:lnTo>
                <a:lnTo>
                  <a:pt x="5851740" y="3285986"/>
                </a:lnTo>
                <a:lnTo>
                  <a:pt x="6127395" y="3257608"/>
                </a:lnTo>
                <a:lnTo>
                  <a:pt x="6099195" y="3251346"/>
                </a:lnTo>
                <a:close/>
                <a:moveTo>
                  <a:pt x="7789108" y="3231768"/>
                </a:moveTo>
                <a:cubicBezTo>
                  <a:pt x="7799279" y="3237546"/>
                  <a:pt x="7805274" y="3226989"/>
                  <a:pt x="7815444" y="3232768"/>
                </a:cubicBezTo>
                <a:cubicBezTo>
                  <a:pt x="7819987" y="3237095"/>
                  <a:pt x="7822042" y="3240444"/>
                  <a:pt x="7822274" y="3242975"/>
                </a:cubicBezTo>
                <a:cubicBezTo>
                  <a:pt x="7822509" y="3245508"/>
                  <a:pt x="7820921" y="3247223"/>
                  <a:pt x="7818179" y="3248284"/>
                </a:cubicBezTo>
                <a:cubicBezTo>
                  <a:pt x="7814071" y="3249877"/>
                  <a:pt x="7807372" y="3249997"/>
                  <a:pt x="7800340" y="3249192"/>
                </a:cubicBezTo>
                <a:cubicBezTo>
                  <a:pt x="7793307" y="3248388"/>
                  <a:pt x="7785941" y="3246660"/>
                  <a:pt x="7780508" y="3244554"/>
                </a:cubicBezTo>
                <a:cubicBezTo>
                  <a:pt x="7769638" y="3240342"/>
                  <a:pt x="7766481" y="3234618"/>
                  <a:pt x="7789108" y="3231768"/>
                </a:cubicBezTo>
                <a:close/>
                <a:moveTo>
                  <a:pt x="7129594" y="3173557"/>
                </a:moveTo>
                <a:cubicBezTo>
                  <a:pt x="7122308" y="3180467"/>
                  <a:pt x="7118665" y="3183925"/>
                  <a:pt x="7117291" y="3185218"/>
                </a:cubicBezTo>
                <a:cubicBezTo>
                  <a:pt x="7113194" y="3189109"/>
                  <a:pt x="7129594" y="3173557"/>
                  <a:pt x="7129594" y="3173557"/>
                </a:cubicBezTo>
                <a:close/>
                <a:moveTo>
                  <a:pt x="6634716" y="3168992"/>
                </a:moveTo>
                <a:lnTo>
                  <a:pt x="6303991" y="3200194"/>
                </a:lnTo>
                <a:lnTo>
                  <a:pt x="6253658" y="3206450"/>
                </a:lnTo>
                <a:lnTo>
                  <a:pt x="6286549" y="3213519"/>
                </a:lnTo>
                <a:cubicBezTo>
                  <a:pt x="6336233" y="3223710"/>
                  <a:pt x="6363084" y="3229949"/>
                  <a:pt x="6374367" y="3233884"/>
                </a:cubicBezTo>
                <a:lnTo>
                  <a:pt x="6372039" y="3236602"/>
                </a:lnTo>
                <a:lnTo>
                  <a:pt x="6532917" y="3223573"/>
                </a:lnTo>
                <a:cubicBezTo>
                  <a:pt x="6646172" y="3219267"/>
                  <a:pt x="6756383" y="3219695"/>
                  <a:pt x="6865674" y="3223552"/>
                </a:cubicBezTo>
                <a:lnTo>
                  <a:pt x="6935471" y="3215098"/>
                </a:lnTo>
                <a:lnTo>
                  <a:pt x="6762980" y="3194042"/>
                </a:lnTo>
                <a:close/>
                <a:moveTo>
                  <a:pt x="7064075" y="3166581"/>
                </a:moveTo>
                <a:cubicBezTo>
                  <a:pt x="7064075" y="3166581"/>
                  <a:pt x="7048234" y="3181146"/>
                  <a:pt x="7052194" y="3177508"/>
                </a:cubicBezTo>
                <a:cubicBezTo>
                  <a:pt x="7053514" y="3176290"/>
                  <a:pt x="7057033" y="3173055"/>
                  <a:pt x="7064075" y="3166581"/>
                </a:cubicBezTo>
                <a:close/>
                <a:moveTo>
                  <a:pt x="9357987" y="2971004"/>
                </a:moveTo>
                <a:lnTo>
                  <a:pt x="9328216" y="2980898"/>
                </a:lnTo>
                <a:lnTo>
                  <a:pt x="9317304" y="2984856"/>
                </a:lnTo>
                <a:lnTo>
                  <a:pt x="9293573" y="2987386"/>
                </a:lnTo>
                <a:lnTo>
                  <a:pt x="9298993" y="2984685"/>
                </a:lnTo>
                <a:cubicBezTo>
                  <a:pt x="9304793" y="2981831"/>
                  <a:pt x="9313877" y="2977428"/>
                  <a:pt x="9324880" y="2972320"/>
                </a:cubicBezTo>
                <a:lnTo>
                  <a:pt x="9327113" y="2971332"/>
                </a:lnTo>
                <a:close/>
                <a:moveTo>
                  <a:pt x="8407613" y="2947904"/>
                </a:moveTo>
                <a:lnTo>
                  <a:pt x="8687566" y="2965861"/>
                </a:lnTo>
                <a:lnTo>
                  <a:pt x="8634605" y="2984791"/>
                </a:lnTo>
                <a:lnTo>
                  <a:pt x="8347956" y="2958226"/>
                </a:lnTo>
                <a:cubicBezTo>
                  <a:pt x="8320777" y="2956744"/>
                  <a:pt x="8308261" y="2955599"/>
                  <a:pt x="8305441" y="2954650"/>
                </a:cubicBezTo>
                <a:cubicBezTo>
                  <a:pt x="8296966" y="2951804"/>
                  <a:pt x="8375742" y="2950743"/>
                  <a:pt x="8407613" y="2947904"/>
                </a:cubicBezTo>
                <a:close/>
                <a:moveTo>
                  <a:pt x="7387671" y="2929485"/>
                </a:moveTo>
                <a:lnTo>
                  <a:pt x="7393959" y="2933626"/>
                </a:lnTo>
                <a:lnTo>
                  <a:pt x="7384279" y="2935443"/>
                </a:lnTo>
                <a:close/>
                <a:moveTo>
                  <a:pt x="7605830" y="2903326"/>
                </a:moveTo>
                <a:lnTo>
                  <a:pt x="7597984" y="2907162"/>
                </a:lnTo>
                <a:lnTo>
                  <a:pt x="7579241" y="2908907"/>
                </a:lnTo>
                <a:lnTo>
                  <a:pt x="7583533" y="2906363"/>
                </a:lnTo>
                <a:close/>
                <a:moveTo>
                  <a:pt x="7838196" y="2887360"/>
                </a:moveTo>
                <a:lnTo>
                  <a:pt x="7888736" y="2895130"/>
                </a:lnTo>
                <a:cubicBezTo>
                  <a:pt x="7925273" y="2901342"/>
                  <a:pt x="7958826" y="2909354"/>
                  <a:pt x="7952831" y="2919907"/>
                </a:cubicBezTo>
                <a:cubicBezTo>
                  <a:pt x="7946331" y="2931343"/>
                  <a:pt x="7897691" y="2925234"/>
                  <a:pt x="7845986" y="2915639"/>
                </a:cubicBezTo>
                <a:lnTo>
                  <a:pt x="7789670" y="2904183"/>
                </a:lnTo>
                <a:close/>
                <a:moveTo>
                  <a:pt x="7653446" y="2879048"/>
                </a:moveTo>
                <a:lnTo>
                  <a:pt x="7652501" y="2881629"/>
                </a:lnTo>
                <a:lnTo>
                  <a:pt x="7652683" y="2881128"/>
                </a:lnTo>
                <a:cubicBezTo>
                  <a:pt x="7653703" y="2878354"/>
                  <a:pt x="7654212" y="2876966"/>
                  <a:pt x="7653446" y="2879048"/>
                </a:cubicBezTo>
                <a:close/>
                <a:moveTo>
                  <a:pt x="8913005" y="2598144"/>
                </a:moveTo>
                <a:lnTo>
                  <a:pt x="8890517" y="2603362"/>
                </a:lnTo>
                <a:lnTo>
                  <a:pt x="8885277" y="2603086"/>
                </a:lnTo>
                <a:close/>
                <a:moveTo>
                  <a:pt x="9013569" y="2574314"/>
                </a:moveTo>
                <a:lnTo>
                  <a:pt x="9006437" y="2576253"/>
                </a:lnTo>
                <a:lnTo>
                  <a:pt x="9004491" y="2575291"/>
                </a:lnTo>
                <a:close/>
                <a:moveTo>
                  <a:pt x="7407556" y="2572325"/>
                </a:moveTo>
                <a:cubicBezTo>
                  <a:pt x="7442499" y="2610227"/>
                  <a:pt x="7340909" y="2599741"/>
                  <a:pt x="7340909" y="2599741"/>
                </a:cubicBezTo>
                <a:cubicBezTo>
                  <a:pt x="7316906" y="2609656"/>
                  <a:pt x="7260497" y="2629847"/>
                  <a:pt x="7210549" y="2645845"/>
                </a:cubicBezTo>
                <a:lnTo>
                  <a:pt x="7188416" y="2652306"/>
                </a:lnTo>
                <a:lnTo>
                  <a:pt x="7328054" y="2582005"/>
                </a:lnTo>
                <a:lnTo>
                  <a:pt x="7363925" y="2577999"/>
                </a:lnTo>
                <a:cubicBezTo>
                  <a:pt x="7388474" y="2574924"/>
                  <a:pt x="7407556" y="2572325"/>
                  <a:pt x="7407556" y="2572325"/>
                </a:cubicBezTo>
                <a:close/>
                <a:moveTo>
                  <a:pt x="8970958" y="2546133"/>
                </a:moveTo>
                <a:lnTo>
                  <a:pt x="9068872" y="2546346"/>
                </a:lnTo>
                <a:lnTo>
                  <a:pt x="8993854" y="2564296"/>
                </a:lnTo>
                <a:lnTo>
                  <a:pt x="8991054" y="2561399"/>
                </a:lnTo>
                <a:cubicBezTo>
                  <a:pt x="8986416" y="2559902"/>
                  <a:pt x="8982238" y="2561744"/>
                  <a:pt x="8980377" y="2567520"/>
                </a:cubicBezTo>
                <a:lnTo>
                  <a:pt x="8993854" y="2564296"/>
                </a:lnTo>
                <a:lnTo>
                  <a:pt x="9004491" y="2575291"/>
                </a:lnTo>
                <a:cubicBezTo>
                  <a:pt x="8974645" y="2578957"/>
                  <a:pt x="8943865" y="2583120"/>
                  <a:pt x="8914433" y="2587484"/>
                </a:cubicBezTo>
                <a:lnTo>
                  <a:pt x="8835006" y="2600454"/>
                </a:lnTo>
                <a:lnTo>
                  <a:pt x="8795109" y="2598365"/>
                </a:lnTo>
                <a:lnTo>
                  <a:pt x="8874555" y="2576808"/>
                </a:lnTo>
                <a:cubicBezTo>
                  <a:pt x="8889072" y="2573802"/>
                  <a:pt x="8916273" y="2564757"/>
                  <a:pt x="8949558" y="2553352"/>
                </a:cubicBezTo>
                <a:close/>
                <a:moveTo>
                  <a:pt x="9210349" y="2480951"/>
                </a:moveTo>
                <a:cubicBezTo>
                  <a:pt x="9221611" y="2480829"/>
                  <a:pt x="9230272" y="2482412"/>
                  <a:pt x="9235512" y="2486164"/>
                </a:cubicBezTo>
                <a:cubicBezTo>
                  <a:pt x="9235045" y="2494437"/>
                  <a:pt x="9227166" y="2501840"/>
                  <a:pt x="9219403" y="2507173"/>
                </a:cubicBezTo>
                <a:lnTo>
                  <a:pt x="9205277" y="2515056"/>
                </a:lnTo>
                <a:lnTo>
                  <a:pt x="9060056" y="2516074"/>
                </a:lnTo>
                <a:lnTo>
                  <a:pt x="9061091" y="2515724"/>
                </a:lnTo>
                <a:cubicBezTo>
                  <a:pt x="9119395" y="2497042"/>
                  <a:pt x="9176565" y="2481316"/>
                  <a:pt x="9210349" y="2480951"/>
                </a:cubicBezTo>
                <a:close/>
                <a:moveTo>
                  <a:pt x="7971894" y="2477566"/>
                </a:moveTo>
                <a:lnTo>
                  <a:pt x="8249370" y="2508908"/>
                </a:lnTo>
                <a:lnTo>
                  <a:pt x="8245202" y="2522112"/>
                </a:lnTo>
                <a:cubicBezTo>
                  <a:pt x="8244341" y="2524842"/>
                  <a:pt x="8245632" y="2520748"/>
                  <a:pt x="8247141" y="2515970"/>
                </a:cubicBezTo>
                <a:lnTo>
                  <a:pt x="8249370" y="2508908"/>
                </a:lnTo>
                <a:lnTo>
                  <a:pt x="8463925" y="2533140"/>
                </a:lnTo>
                <a:lnTo>
                  <a:pt x="8495968" y="2534231"/>
                </a:lnTo>
                <a:lnTo>
                  <a:pt x="8455054" y="2550807"/>
                </a:lnTo>
                <a:lnTo>
                  <a:pt x="8390267" y="2570404"/>
                </a:lnTo>
                <a:lnTo>
                  <a:pt x="8070141" y="2539797"/>
                </a:lnTo>
                <a:lnTo>
                  <a:pt x="7853891" y="2510811"/>
                </a:lnTo>
                <a:close/>
                <a:moveTo>
                  <a:pt x="7131849" y="2468933"/>
                </a:moveTo>
                <a:lnTo>
                  <a:pt x="7131259" y="2473219"/>
                </a:lnTo>
                <a:cubicBezTo>
                  <a:pt x="7137054" y="2485933"/>
                  <a:pt x="7150047" y="2492802"/>
                  <a:pt x="7168489" y="2481511"/>
                </a:cubicBezTo>
                <a:cubicBezTo>
                  <a:pt x="7114581" y="2514514"/>
                  <a:pt x="7181837" y="2484811"/>
                  <a:pt x="7089320" y="2493636"/>
                </a:cubicBezTo>
                <a:lnTo>
                  <a:pt x="7087514" y="2493914"/>
                </a:lnTo>
                <a:close/>
                <a:moveTo>
                  <a:pt x="7614485" y="2429394"/>
                </a:moveTo>
                <a:lnTo>
                  <a:pt x="7810994" y="2458967"/>
                </a:lnTo>
                <a:lnTo>
                  <a:pt x="7778345" y="2479330"/>
                </a:lnTo>
                <a:lnTo>
                  <a:pt x="7746033" y="2496356"/>
                </a:lnTo>
                <a:lnTo>
                  <a:pt x="7666244" y="2485660"/>
                </a:lnTo>
                <a:lnTo>
                  <a:pt x="7543855" y="2468789"/>
                </a:lnTo>
                <a:close/>
                <a:moveTo>
                  <a:pt x="8603190" y="2408186"/>
                </a:moveTo>
                <a:lnTo>
                  <a:pt x="8603392" y="2409940"/>
                </a:lnTo>
                <a:cubicBezTo>
                  <a:pt x="8601893" y="2412578"/>
                  <a:pt x="8596014" y="2414109"/>
                  <a:pt x="8586773" y="2414767"/>
                </a:cubicBezTo>
                <a:lnTo>
                  <a:pt x="8578921" y="2414679"/>
                </a:lnTo>
                <a:close/>
                <a:moveTo>
                  <a:pt x="8232658" y="2404098"/>
                </a:moveTo>
                <a:lnTo>
                  <a:pt x="8253801" y="2413773"/>
                </a:lnTo>
                <a:cubicBezTo>
                  <a:pt x="8208486" y="2446205"/>
                  <a:pt x="8432205" y="2442992"/>
                  <a:pt x="8497726" y="2449965"/>
                </a:cubicBezTo>
                <a:lnTo>
                  <a:pt x="8587549" y="2455622"/>
                </a:lnTo>
                <a:lnTo>
                  <a:pt x="8554728" y="2481858"/>
                </a:lnTo>
                <a:cubicBezTo>
                  <a:pt x="8543176" y="2499637"/>
                  <a:pt x="8613430" y="2475184"/>
                  <a:pt x="8667390" y="2464780"/>
                </a:cubicBezTo>
                <a:lnTo>
                  <a:pt x="8580541" y="2499967"/>
                </a:lnTo>
                <a:lnTo>
                  <a:pt x="8499072" y="2494939"/>
                </a:lnTo>
                <a:cubicBezTo>
                  <a:pt x="8377330" y="2483368"/>
                  <a:pt x="8264200" y="2470439"/>
                  <a:pt x="8156547" y="2457054"/>
                </a:cubicBezTo>
                <a:lnTo>
                  <a:pt x="8080220" y="2447046"/>
                </a:lnTo>
                <a:close/>
                <a:moveTo>
                  <a:pt x="8584750" y="2384757"/>
                </a:moveTo>
                <a:lnTo>
                  <a:pt x="8601816" y="2396210"/>
                </a:lnTo>
                <a:lnTo>
                  <a:pt x="8602809" y="2404860"/>
                </a:lnTo>
                <a:lnTo>
                  <a:pt x="8575872" y="2414644"/>
                </a:lnTo>
                <a:lnTo>
                  <a:pt x="8549968" y="2414348"/>
                </a:lnTo>
                <a:lnTo>
                  <a:pt x="8491558" y="2408477"/>
                </a:lnTo>
                <a:lnTo>
                  <a:pt x="8514829" y="2402181"/>
                </a:lnTo>
                <a:close/>
                <a:moveTo>
                  <a:pt x="7297906" y="2381751"/>
                </a:moveTo>
                <a:lnTo>
                  <a:pt x="7495883" y="2411546"/>
                </a:lnTo>
                <a:lnTo>
                  <a:pt x="7485545" y="2416957"/>
                </a:lnTo>
                <a:cubicBezTo>
                  <a:pt x="7464725" y="2428069"/>
                  <a:pt x="7447069" y="2438058"/>
                  <a:pt x="7435750" y="2446216"/>
                </a:cubicBezTo>
                <a:lnTo>
                  <a:pt x="7431500" y="2453300"/>
                </a:lnTo>
                <a:lnTo>
                  <a:pt x="7251661" y="2428509"/>
                </a:lnTo>
                <a:lnTo>
                  <a:pt x="7248570" y="2428072"/>
                </a:lnTo>
                <a:lnTo>
                  <a:pt x="7199383" y="2430924"/>
                </a:lnTo>
                <a:lnTo>
                  <a:pt x="7225335" y="2416384"/>
                </a:lnTo>
                <a:cubicBezTo>
                  <a:pt x="7236399" y="2410230"/>
                  <a:pt x="7244607" y="2405735"/>
                  <a:pt x="7248944" y="2403488"/>
                </a:cubicBezTo>
                <a:close/>
                <a:moveTo>
                  <a:pt x="8676296" y="2378166"/>
                </a:moveTo>
                <a:lnTo>
                  <a:pt x="8642315" y="2390509"/>
                </a:lnTo>
                <a:lnTo>
                  <a:pt x="8638219" y="2388530"/>
                </a:lnTo>
                <a:cubicBezTo>
                  <a:pt x="8639627" y="2385530"/>
                  <a:pt x="8647544" y="2382618"/>
                  <a:pt x="8659069" y="2380237"/>
                </a:cubicBezTo>
                <a:close/>
                <a:moveTo>
                  <a:pt x="8725341" y="2375520"/>
                </a:moveTo>
                <a:lnTo>
                  <a:pt x="8748254" y="2375892"/>
                </a:lnTo>
                <a:lnTo>
                  <a:pt x="8791281" y="2377930"/>
                </a:lnTo>
                <a:lnTo>
                  <a:pt x="8719009" y="2403466"/>
                </a:lnTo>
                <a:lnTo>
                  <a:pt x="8691075" y="2401579"/>
                </a:lnTo>
                <a:cubicBezTo>
                  <a:pt x="8676093" y="2400340"/>
                  <a:pt x="8664721" y="2398896"/>
                  <a:pt x="8656429" y="2397338"/>
                </a:cubicBezTo>
                <a:lnTo>
                  <a:pt x="8651917" y="2395156"/>
                </a:lnTo>
                <a:close/>
                <a:moveTo>
                  <a:pt x="7917113" y="2367720"/>
                </a:moveTo>
                <a:lnTo>
                  <a:pt x="7949797" y="2372202"/>
                </a:lnTo>
                <a:lnTo>
                  <a:pt x="7942667" y="2376837"/>
                </a:lnTo>
                <a:lnTo>
                  <a:pt x="7873548" y="2419951"/>
                </a:lnTo>
                <a:lnTo>
                  <a:pt x="7846874" y="2416452"/>
                </a:lnTo>
                <a:lnTo>
                  <a:pt x="7757294" y="2404976"/>
                </a:lnTo>
                <a:lnTo>
                  <a:pt x="7805367" y="2397968"/>
                </a:lnTo>
                <a:cubicBezTo>
                  <a:pt x="7826377" y="2393298"/>
                  <a:pt x="7849234" y="2387104"/>
                  <a:pt x="7871463" y="2380797"/>
                </a:cubicBezTo>
                <a:close/>
                <a:moveTo>
                  <a:pt x="8369257" y="2365613"/>
                </a:moveTo>
                <a:lnTo>
                  <a:pt x="8457318" y="2371165"/>
                </a:lnTo>
                <a:lnTo>
                  <a:pt x="8493013" y="2370692"/>
                </a:lnTo>
                <a:lnTo>
                  <a:pt x="8471198" y="2385882"/>
                </a:lnTo>
                <a:lnTo>
                  <a:pt x="8440603" y="2403354"/>
                </a:lnTo>
                <a:lnTo>
                  <a:pt x="8440177" y="2403312"/>
                </a:lnTo>
                <a:cubicBezTo>
                  <a:pt x="8399601" y="2398295"/>
                  <a:pt x="8357756" y="2392554"/>
                  <a:pt x="8322762" y="2387944"/>
                </a:cubicBezTo>
                <a:lnTo>
                  <a:pt x="8300121" y="2385093"/>
                </a:lnTo>
                <a:close/>
                <a:moveTo>
                  <a:pt x="7762962" y="2346578"/>
                </a:moveTo>
                <a:lnTo>
                  <a:pt x="7866392" y="2360764"/>
                </a:lnTo>
                <a:lnTo>
                  <a:pt x="7837682" y="2368293"/>
                </a:lnTo>
                <a:cubicBezTo>
                  <a:pt x="7799517" y="2377604"/>
                  <a:pt x="7746945" y="2390317"/>
                  <a:pt x="7733796" y="2398381"/>
                </a:cubicBezTo>
                <a:lnTo>
                  <a:pt x="7732685" y="2401823"/>
                </a:lnTo>
                <a:lnTo>
                  <a:pt x="7676764" y="2394656"/>
                </a:lnTo>
                <a:close/>
                <a:moveTo>
                  <a:pt x="6451617" y="2345136"/>
                </a:moveTo>
                <a:lnTo>
                  <a:pt x="6448921" y="2357634"/>
                </a:lnTo>
                <a:lnTo>
                  <a:pt x="6450145" y="2351965"/>
                </a:lnTo>
                <a:cubicBezTo>
                  <a:pt x="6451290" y="2346656"/>
                  <a:pt x="6452271" y="2342104"/>
                  <a:pt x="6451617" y="2345136"/>
                </a:cubicBezTo>
                <a:close/>
                <a:moveTo>
                  <a:pt x="8452081" y="2342280"/>
                </a:moveTo>
                <a:lnTo>
                  <a:pt x="8474467" y="2347472"/>
                </a:lnTo>
                <a:lnTo>
                  <a:pt x="8474320" y="2352511"/>
                </a:lnTo>
                <a:cubicBezTo>
                  <a:pt x="8475942" y="2354506"/>
                  <a:pt x="8479099" y="2354978"/>
                  <a:pt x="8483201" y="2354429"/>
                </a:cubicBezTo>
                <a:lnTo>
                  <a:pt x="8491422" y="2351408"/>
                </a:lnTo>
                <a:lnTo>
                  <a:pt x="8492896" y="2351749"/>
                </a:lnTo>
                <a:lnTo>
                  <a:pt x="8511209" y="2358020"/>
                </a:lnTo>
                <a:lnTo>
                  <a:pt x="8495265" y="2369124"/>
                </a:lnTo>
                <a:lnTo>
                  <a:pt x="8413851" y="2353050"/>
                </a:lnTo>
                <a:close/>
                <a:moveTo>
                  <a:pt x="8928941" y="2320002"/>
                </a:moveTo>
                <a:lnTo>
                  <a:pt x="8915680" y="2327967"/>
                </a:lnTo>
                <a:lnTo>
                  <a:pt x="8892917" y="2337180"/>
                </a:lnTo>
                <a:lnTo>
                  <a:pt x="8870510" y="2336260"/>
                </a:lnTo>
                <a:close/>
                <a:moveTo>
                  <a:pt x="8847157" y="2317421"/>
                </a:moveTo>
                <a:lnTo>
                  <a:pt x="8824385" y="2324381"/>
                </a:lnTo>
                <a:lnTo>
                  <a:pt x="8799691" y="2333351"/>
                </a:lnTo>
                <a:lnTo>
                  <a:pt x="8780873" y="2332576"/>
                </a:lnTo>
                <a:lnTo>
                  <a:pt x="8831016" y="2319807"/>
                </a:lnTo>
                <a:close/>
                <a:moveTo>
                  <a:pt x="7827565" y="2309912"/>
                </a:moveTo>
                <a:lnTo>
                  <a:pt x="7987745" y="2331037"/>
                </a:lnTo>
                <a:lnTo>
                  <a:pt x="7986101" y="2331507"/>
                </a:lnTo>
                <a:lnTo>
                  <a:pt x="7950373" y="2340175"/>
                </a:lnTo>
                <a:lnTo>
                  <a:pt x="7807114" y="2321952"/>
                </a:lnTo>
                <a:lnTo>
                  <a:pt x="7811266" y="2319637"/>
                </a:lnTo>
                <a:close/>
                <a:moveTo>
                  <a:pt x="6997599" y="2305120"/>
                </a:moveTo>
                <a:cubicBezTo>
                  <a:pt x="6987909" y="2306887"/>
                  <a:pt x="6982218" y="2308890"/>
                  <a:pt x="6979823" y="2311071"/>
                </a:cubicBezTo>
                <a:cubicBezTo>
                  <a:pt x="6972641" y="2317611"/>
                  <a:pt x="6995127" y="2325748"/>
                  <a:pt x="7028314" y="2333911"/>
                </a:cubicBezTo>
                <a:lnTo>
                  <a:pt x="7066490" y="2341573"/>
                </a:lnTo>
                <a:lnTo>
                  <a:pt x="7107029" y="2336463"/>
                </a:lnTo>
                <a:lnTo>
                  <a:pt x="7161285" y="2330503"/>
                </a:lnTo>
                <a:lnTo>
                  <a:pt x="7140714" y="2325924"/>
                </a:lnTo>
                <a:cubicBezTo>
                  <a:pt x="7089549" y="2314892"/>
                  <a:pt x="7032858" y="2304206"/>
                  <a:pt x="6997599" y="2305120"/>
                </a:cubicBezTo>
                <a:close/>
                <a:moveTo>
                  <a:pt x="7483497" y="2304098"/>
                </a:moveTo>
                <a:lnTo>
                  <a:pt x="7641591" y="2328712"/>
                </a:lnTo>
                <a:lnTo>
                  <a:pt x="7622958" y="2342517"/>
                </a:lnTo>
                <a:lnTo>
                  <a:pt x="7557213" y="2379339"/>
                </a:lnTo>
                <a:lnTo>
                  <a:pt x="7551204" y="2378572"/>
                </a:lnTo>
                <a:lnTo>
                  <a:pt x="7349917" y="2358660"/>
                </a:lnTo>
                <a:lnTo>
                  <a:pt x="7376289" y="2346950"/>
                </a:lnTo>
                <a:close/>
                <a:moveTo>
                  <a:pt x="7619717" y="2271541"/>
                </a:moveTo>
                <a:lnTo>
                  <a:pt x="7684620" y="2283539"/>
                </a:lnTo>
                <a:lnTo>
                  <a:pt x="7672891" y="2305020"/>
                </a:lnTo>
                <a:lnTo>
                  <a:pt x="7575849" y="2292981"/>
                </a:lnTo>
                <a:close/>
                <a:moveTo>
                  <a:pt x="7956086" y="2233229"/>
                </a:moveTo>
                <a:lnTo>
                  <a:pt x="8138119" y="2249735"/>
                </a:lnTo>
                <a:lnTo>
                  <a:pt x="8097348" y="2276247"/>
                </a:lnTo>
                <a:lnTo>
                  <a:pt x="8005158" y="2266652"/>
                </a:lnTo>
                <a:lnTo>
                  <a:pt x="7934207" y="2259266"/>
                </a:lnTo>
                <a:lnTo>
                  <a:pt x="7915637" y="2257365"/>
                </a:lnTo>
                <a:close/>
                <a:moveTo>
                  <a:pt x="7739912" y="2226127"/>
                </a:moveTo>
                <a:lnTo>
                  <a:pt x="7720896" y="2237413"/>
                </a:lnTo>
                <a:lnTo>
                  <a:pt x="7716613" y="2236974"/>
                </a:lnTo>
                <a:lnTo>
                  <a:pt x="7722027" y="2232896"/>
                </a:lnTo>
                <a:close/>
                <a:moveTo>
                  <a:pt x="7717784" y="2200976"/>
                </a:moveTo>
                <a:lnTo>
                  <a:pt x="7756450" y="2206498"/>
                </a:lnTo>
                <a:lnTo>
                  <a:pt x="7739912" y="2226127"/>
                </a:lnTo>
                <a:lnTo>
                  <a:pt x="7740455" y="2219012"/>
                </a:lnTo>
                <a:lnTo>
                  <a:pt x="7750475" y="2211463"/>
                </a:lnTo>
                <a:cubicBezTo>
                  <a:pt x="7744906" y="2212226"/>
                  <a:pt x="7742120" y="2212604"/>
                  <a:pt x="7740802" y="2214437"/>
                </a:cubicBezTo>
                <a:lnTo>
                  <a:pt x="7740455" y="2219012"/>
                </a:lnTo>
                <a:lnTo>
                  <a:pt x="7722027" y="2232896"/>
                </a:lnTo>
                <a:lnTo>
                  <a:pt x="7712389" y="2236542"/>
                </a:lnTo>
                <a:lnTo>
                  <a:pt x="7674649" y="2232676"/>
                </a:lnTo>
                <a:lnTo>
                  <a:pt x="7703316" y="2211583"/>
                </a:lnTo>
                <a:close/>
                <a:moveTo>
                  <a:pt x="6278821" y="2193130"/>
                </a:moveTo>
                <a:lnTo>
                  <a:pt x="6207335" y="2202352"/>
                </a:lnTo>
                <a:lnTo>
                  <a:pt x="6203381" y="2206002"/>
                </a:lnTo>
                <a:cubicBezTo>
                  <a:pt x="6206479" y="2207400"/>
                  <a:pt x="6223567" y="2205202"/>
                  <a:pt x="6262178" y="2197290"/>
                </a:cubicBezTo>
                <a:close/>
                <a:moveTo>
                  <a:pt x="8231586" y="2131298"/>
                </a:moveTo>
                <a:lnTo>
                  <a:pt x="8272337" y="2136008"/>
                </a:lnTo>
                <a:lnTo>
                  <a:pt x="8274277" y="2143501"/>
                </a:lnTo>
                <a:cubicBezTo>
                  <a:pt x="8263437" y="2141549"/>
                  <a:pt x="8254145" y="2139870"/>
                  <a:pt x="8254145" y="2139870"/>
                </a:cubicBezTo>
                <a:cubicBezTo>
                  <a:pt x="8269925" y="2167661"/>
                  <a:pt x="8271935" y="2156508"/>
                  <a:pt x="8274277" y="2143501"/>
                </a:cubicBezTo>
                <a:lnTo>
                  <a:pt x="8295103" y="2138640"/>
                </a:lnTo>
                <a:lnTo>
                  <a:pt x="8306859" y="2139998"/>
                </a:lnTo>
                <a:lnTo>
                  <a:pt x="8270118" y="2163890"/>
                </a:lnTo>
                <a:lnTo>
                  <a:pt x="8225530" y="2160050"/>
                </a:lnTo>
                <a:lnTo>
                  <a:pt x="8183123" y="2155127"/>
                </a:lnTo>
                <a:close/>
                <a:moveTo>
                  <a:pt x="8143910" y="2121162"/>
                </a:moveTo>
                <a:lnTo>
                  <a:pt x="8212340" y="2129072"/>
                </a:lnTo>
                <a:lnTo>
                  <a:pt x="8175899" y="2154287"/>
                </a:lnTo>
                <a:lnTo>
                  <a:pt x="8102652" y="2145781"/>
                </a:lnTo>
                <a:close/>
                <a:moveTo>
                  <a:pt x="7429591" y="2050482"/>
                </a:moveTo>
                <a:lnTo>
                  <a:pt x="7446715" y="2064392"/>
                </a:lnTo>
                <a:lnTo>
                  <a:pt x="7386969" y="2056989"/>
                </a:lnTo>
                <a:lnTo>
                  <a:pt x="7398079" y="2052042"/>
                </a:lnTo>
                <a:cubicBezTo>
                  <a:pt x="7407716" y="2049483"/>
                  <a:pt x="7417842" y="2048784"/>
                  <a:pt x="7429591" y="2050482"/>
                </a:cubicBezTo>
                <a:close/>
                <a:moveTo>
                  <a:pt x="7591039" y="2048882"/>
                </a:moveTo>
                <a:lnTo>
                  <a:pt x="7636536" y="2055199"/>
                </a:lnTo>
                <a:lnTo>
                  <a:pt x="7591919" y="2082823"/>
                </a:lnTo>
                <a:lnTo>
                  <a:pt x="7542460" y="2076423"/>
                </a:lnTo>
                <a:lnTo>
                  <a:pt x="7548482" y="2074040"/>
                </a:lnTo>
                <a:close/>
                <a:moveTo>
                  <a:pt x="7256174" y="1999307"/>
                </a:moveTo>
                <a:lnTo>
                  <a:pt x="7295519" y="2005133"/>
                </a:lnTo>
                <a:lnTo>
                  <a:pt x="7293881" y="2006818"/>
                </a:lnTo>
                <a:lnTo>
                  <a:pt x="7246644" y="2039602"/>
                </a:lnTo>
                <a:lnTo>
                  <a:pt x="7192759" y="2032925"/>
                </a:lnTo>
                <a:lnTo>
                  <a:pt x="7224417" y="2013501"/>
                </a:lnTo>
                <a:close/>
                <a:moveTo>
                  <a:pt x="7109564" y="1974624"/>
                </a:moveTo>
                <a:lnTo>
                  <a:pt x="7120230" y="1976314"/>
                </a:lnTo>
                <a:lnTo>
                  <a:pt x="7132515" y="1978421"/>
                </a:lnTo>
                <a:lnTo>
                  <a:pt x="7114969" y="1989719"/>
                </a:lnTo>
                <a:lnTo>
                  <a:pt x="7072603" y="2014883"/>
                </a:lnTo>
                <a:lnTo>
                  <a:pt x="7037338" y="2008917"/>
                </a:lnTo>
                <a:lnTo>
                  <a:pt x="7025698" y="2007395"/>
                </a:lnTo>
                <a:lnTo>
                  <a:pt x="7063425" y="1986187"/>
                </a:lnTo>
                <a:close/>
                <a:moveTo>
                  <a:pt x="6921746" y="1959730"/>
                </a:moveTo>
                <a:cubicBezTo>
                  <a:pt x="6950439" y="1959144"/>
                  <a:pt x="6953997" y="1966021"/>
                  <a:pt x="6885061" y="1989098"/>
                </a:cubicBezTo>
                <a:lnTo>
                  <a:pt x="6880663" y="1990509"/>
                </a:lnTo>
                <a:lnTo>
                  <a:pt x="6841627" y="1986739"/>
                </a:lnTo>
                <a:lnTo>
                  <a:pt x="6780165" y="1981957"/>
                </a:lnTo>
                <a:lnTo>
                  <a:pt x="6807609" y="1975141"/>
                </a:lnTo>
                <a:cubicBezTo>
                  <a:pt x="6839218" y="1968365"/>
                  <a:pt x="6893050" y="1960315"/>
                  <a:pt x="6921746" y="1959730"/>
                </a:cubicBezTo>
                <a:close/>
                <a:moveTo>
                  <a:pt x="7939135" y="1871575"/>
                </a:moveTo>
                <a:lnTo>
                  <a:pt x="7904837" y="1892626"/>
                </a:lnTo>
                <a:lnTo>
                  <a:pt x="7792668" y="1960495"/>
                </a:lnTo>
                <a:lnTo>
                  <a:pt x="7740130" y="1955170"/>
                </a:lnTo>
                <a:lnTo>
                  <a:pt x="7771981" y="1935322"/>
                </a:lnTo>
                <a:lnTo>
                  <a:pt x="7880796" y="1873243"/>
                </a:lnTo>
                <a:lnTo>
                  <a:pt x="7895846" y="1873832"/>
                </a:lnTo>
                <a:close/>
                <a:moveTo>
                  <a:pt x="6868066" y="1868888"/>
                </a:moveTo>
                <a:cubicBezTo>
                  <a:pt x="6869885" y="1868935"/>
                  <a:pt x="6874741" y="1869051"/>
                  <a:pt x="6884455" y="1869290"/>
                </a:cubicBezTo>
                <a:cubicBezTo>
                  <a:pt x="6884455" y="1869290"/>
                  <a:pt x="6862599" y="1868754"/>
                  <a:pt x="6868066" y="1868888"/>
                </a:cubicBezTo>
                <a:close/>
                <a:moveTo>
                  <a:pt x="6110787" y="1862781"/>
                </a:moveTo>
                <a:lnTo>
                  <a:pt x="6100187" y="1867701"/>
                </a:lnTo>
                <a:lnTo>
                  <a:pt x="6096941" y="1864794"/>
                </a:lnTo>
                <a:lnTo>
                  <a:pt x="6088924" y="1868226"/>
                </a:lnTo>
                <a:cubicBezTo>
                  <a:pt x="6081098" y="1871850"/>
                  <a:pt x="6075610" y="1874778"/>
                  <a:pt x="6073554" y="1876637"/>
                </a:cubicBezTo>
                <a:lnTo>
                  <a:pt x="6077599" y="1878189"/>
                </a:lnTo>
                <a:lnTo>
                  <a:pt x="6100187" y="1867701"/>
                </a:lnTo>
                <a:lnTo>
                  <a:pt x="6102697" y="1869954"/>
                </a:lnTo>
                <a:cubicBezTo>
                  <a:pt x="6106571" y="1870651"/>
                  <a:pt x="6109785" y="1868355"/>
                  <a:pt x="6110787" y="1862781"/>
                </a:cubicBezTo>
                <a:close/>
                <a:moveTo>
                  <a:pt x="6924575" y="1859413"/>
                </a:moveTo>
                <a:cubicBezTo>
                  <a:pt x="6924575" y="1859413"/>
                  <a:pt x="6917184" y="1877567"/>
                  <a:pt x="6919034" y="1873029"/>
                </a:cubicBezTo>
                <a:cubicBezTo>
                  <a:pt x="6919649" y="1871515"/>
                  <a:pt x="6921291" y="1867480"/>
                  <a:pt x="6924575" y="1859413"/>
                </a:cubicBezTo>
                <a:close/>
                <a:moveTo>
                  <a:pt x="6743178" y="1844560"/>
                </a:moveTo>
                <a:cubicBezTo>
                  <a:pt x="6729864" y="1865191"/>
                  <a:pt x="6719018" y="1863235"/>
                  <a:pt x="6691138" y="1858213"/>
                </a:cubicBezTo>
                <a:cubicBezTo>
                  <a:pt x="6696787" y="1853475"/>
                  <a:pt x="6704765" y="1849154"/>
                  <a:pt x="6713845" y="1846472"/>
                </a:cubicBezTo>
                <a:cubicBezTo>
                  <a:pt x="6722925" y="1843792"/>
                  <a:pt x="6733109" y="1842747"/>
                  <a:pt x="6743178" y="1844560"/>
                </a:cubicBezTo>
                <a:close/>
                <a:moveTo>
                  <a:pt x="6721284" y="1785591"/>
                </a:moveTo>
                <a:cubicBezTo>
                  <a:pt x="6716623" y="1785475"/>
                  <a:pt x="6714292" y="1785413"/>
                  <a:pt x="6712968" y="1786741"/>
                </a:cubicBezTo>
                <a:lnTo>
                  <a:pt x="6712075" y="1790440"/>
                </a:lnTo>
                <a:lnTo>
                  <a:pt x="6707700" y="1792749"/>
                </a:lnTo>
                <a:lnTo>
                  <a:pt x="6711737" y="1791848"/>
                </a:lnTo>
                <a:lnTo>
                  <a:pt x="6712075" y="1790440"/>
                </a:lnTo>
                <a:close/>
                <a:moveTo>
                  <a:pt x="6728244" y="1756162"/>
                </a:moveTo>
                <a:lnTo>
                  <a:pt x="6727071" y="1756424"/>
                </a:lnTo>
                <a:cubicBezTo>
                  <a:pt x="6657573" y="1771859"/>
                  <a:pt x="6542402" y="1797986"/>
                  <a:pt x="6507216" y="1822320"/>
                </a:cubicBezTo>
                <a:lnTo>
                  <a:pt x="6503263" y="1827699"/>
                </a:lnTo>
                <a:lnTo>
                  <a:pt x="6517220" y="1831275"/>
                </a:lnTo>
                <a:cubicBezTo>
                  <a:pt x="6526613" y="1834224"/>
                  <a:pt x="6536009" y="1837170"/>
                  <a:pt x="6540669" y="1837283"/>
                </a:cubicBezTo>
                <a:lnTo>
                  <a:pt x="6578171" y="1825933"/>
                </a:lnTo>
                <a:lnTo>
                  <a:pt x="6576787" y="1825906"/>
                </a:lnTo>
                <a:cubicBezTo>
                  <a:pt x="6568122" y="1826539"/>
                  <a:pt x="6555437" y="1828000"/>
                  <a:pt x="6537778" y="1830575"/>
                </a:cubicBezTo>
                <a:lnTo>
                  <a:pt x="6617525" y="1812824"/>
                </a:lnTo>
                <a:lnTo>
                  <a:pt x="6682653" y="1779431"/>
                </a:lnTo>
                <a:close/>
                <a:moveTo>
                  <a:pt x="5640117" y="1722722"/>
                </a:moveTo>
                <a:cubicBezTo>
                  <a:pt x="5639491" y="1724322"/>
                  <a:pt x="5637819" y="1728584"/>
                  <a:pt x="5634485" y="1737103"/>
                </a:cubicBezTo>
                <a:cubicBezTo>
                  <a:pt x="5634485" y="1737103"/>
                  <a:pt x="5627093" y="1755258"/>
                  <a:pt x="5628941" y="1750720"/>
                </a:cubicBezTo>
                <a:cubicBezTo>
                  <a:pt x="5629557" y="1749207"/>
                  <a:pt x="5631200" y="1745171"/>
                  <a:pt x="5634485" y="1737103"/>
                </a:cubicBezTo>
                <a:cubicBezTo>
                  <a:pt x="5634485" y="1737103"/>
                  <a:pt x="5641992" y="1717933"/>
                  <a:pt x="5640117" y="1722722"/>
                </a:cubicBezTo>
                <a:close/>
                <a:moveTo>
                  <a:pt x="6668370" y="1634431"/>
                </a:moveTo>
                <a:lnTo>
                  <a:pt x="6663821" y="1636261"/>
                </a:lnTo>
                <a:lnTo>
                  <a:pt x="6618897" y="1654925"/>
                </a:lnTo>
                <a:lnTo>
                  <a:pt x="6643570" y="1654283"/>
                </a:lnTo>
                <a:cubicBezTo>
                  <a:pt x="6658739" y="1650541"/>
                  <a:pt x="6668659" y="1641535"/>
                  <a:pt x="6669113" y="1635141"/>
                </a:cubicBezTo>
                <a:close/>
                <a:moveTo>
                  <a:pt x="7286303" y="1466578"/>
                </a:moveTo>
                <a:cubicBezTo>
                  <a:pt x="7263695" y="1485530"/>
                  <a:pt x="7231918" y="1493235"/>
                  <a:pt x="7204038" y="1488210"/>
                </a:cubicBezTo>
                <a:cubicBezTo>
                  <a:pt x="7215509" y="1477802"/>
                  <a:pt x="7225891" y="1473439"/>
                  <a:pt x="7238498" y="1471155"/>
                </a:cubicBezTo>
                <a:cubicBezTo>
                  <a:pt x="7251108" y="1468869"/>
                  <a:pt x="7265935" y="1468663"/>
                  <a:pt x="7286303" y="1466578"/>
                </a:cubicBezTo>
                <a:close/>
                <a:moveTo>
                  <a:pt x="7740973" y="1464085"/>
                </a:moveTo>
                <a:lnTo>
                  <a:pt x="7699011" y="1475501"/>
                </a:lnTo>
                <a:lnTo>
                  <a:pt x="7706945" y="1470856"/>
                </a:lnTo>
                <a:close/>
                <a:moveTo>
                  <a:pt x="7295224" y="1458111"/>
                </a:moveTo>
                <a:cubicBezTo>
                  <a:pt x="7300317" y="1457589"/>
                  <a:pt x="7307677" y="1458915"/>
                  <a:pt x="7317743" y="1460730"/>
                </a:cubicBezTo>
                <a:cubicBezTo>
                  <a:pt x="7313727" y="1483031"/>
                  <a:pt x="7295597" y="1468253"/>
                  <a:pt x="7286303" y="1466578"/>
                </a:cubicBezTo>
                <a:cubicBezTo>
                  <a:pt x="7287305" y="1461000"/>
                  <a:pt x="7290133" y="1458631"/>
                  <a:pt x="7295224" y="1458111"/>
                </a:cubicBezTo>
                <a:close/>
                <a:moveTo>
                  <a:pt x="7326668" y="1452266"/>
                </a:moveTo>
                <a:cubicBezTo>
                  <a:pt x="7331759" y="1451746"/>
                  <a:pt x="7339117" y="1453071"/>
                  <a:pt x="7349187" y="1454885"/>
                </a:cubicBezTo>
                <a:cubicBezTo>
                  <a:pt x="7345168" y="1477187"/>
                  <a:pt x="7327038" y="1462403"/>
                  <a:pt x="7317743" y="1460730"/>
                </a:cubicBezTo>
                <a:cubicBezTo>
                  <a:pt x="7318751" y="1455155"/>
                  <a:pt x="7321575" y="1452787"/>
                  <a:pt x="7326668" y="1452266"/>
                </a:cubicBezTo>
                <a:close/>
                <a:moveTo>
                  <a:pt x="7748089" y="1450797"/>
                </a:moveTo>
                <a:cubicBezTo>
                  <a:pt x="7750465" y="1446367"/>
                  <a:pt x="7740973" y="1464085"/>
                  <a:pt x="7740973" y="1464085"/>
                </a:cubicBezTo>
                <a:cubicBezTo>
                  <a:pt x="7745193" y="1456208"/>
                  <a:pt x="7747297" y="1452271"/>
                  <a:pt x="7748089" y="1450797"/>
                </a:cubicBezTo>
                <a:close/>
                <a:moveTo>
                  <a:pt x="6008556" y="1415403"/>
                </a:moveTo>
                <a:cubicBezTo>
                  <a:pt x="6008556" y="1415403"/>
                  <a:pt x="5988368" y="1430704"/>
                  <a:pt x="5993411" y="1426877"/>
                </a:cubicBezTo>
                <a:cubicBezTo>
                  <a:pt x="5995095" y="1425605"/>
                  <a:pt x="5999581" y="1422203"/>
                  <a:pt x="6008556" y="1415403"/>
                </a:cubicBezTo>
                <a:close/>
                <a:moveTo>
                  <a:pt x="7675554" y="1414699"/>
                </a:moveTo>
                <a:cubicBezTo>
                  <a:pt x="7674833" y="1416189"/>
                  <a:pt x="7672919" y="1420162"/>
                  <a:pt x="7669090" y="1428106"/>
                </a:cubicBezTo>
                <a:cubicBezTo>
                  <a:pt x="7669090" y="1428106"/>
                  <a:pt x="7677706" y="1410231"/>
                  <a:pt x="7675554" y="1414699"/>
                </a:cubicBezTo>
                <a:close/>
                <a:moveTo>
                  <a:pt x="6174733" y="1393399"/>
                </a:moveTo>
                <a:cubicBezTo>
                  <a:pt x="6184087" y="1392610"/>
                  <a:pt x="6193058" y="1393672"/>
                  <a:pt x="6194655" y="1397971"/>
                </a:cubicBezTo>
                <a:cubicBezTo>
                  <a:pt x="6194655" y="1397971"/>
                  <a:pt x="6171879" y="1411533"/>
                  <a:pt x="6157105" y="1406323"/>
                </a:cubicBezTo>
                <a:cubicBezTo>
                  <a:pt x="6151255" y="1404261"/>
                  <a:pt x="6150411" y="1401992"/>
                  <a:pt x="6152505" y="1399927"/>
                </a:cubicBezTo>
                <a:cubicBezTo>
                  <a:pt x="6155641" y="1396827"/>
                  <a:pt x="6165381" y="1394189"/>
                  <a:pt x="6174733" y="1393399"/>
                </a:cubicBezTo>
                <a:close/>
                <a:moveTo>
                  <a:pt x="5920967" y="1349232"/>
                </a:moveTo>
                <a:cubicBezTo>
                  <a:pt x="5928757" y="1348243"/>
                  <a:pt x="5937234" y="1348739"/>
                  <a:pt x="5945241" y="1351562"/>
                </a:cubicBezTo>
                <a:cubicBezTo>
                  <a:pt x="5931602" y="1366685"/>
                  <a:pt x="5922979" y="1363647"/>
                  <a:pt x="5900819" y="1355832"/>
                </a:cubicBezTo>
                <a:cubicBezTo>
                  <a:pt x="5906074" y="1352703"/>
                  <a:pt x="5913178" y="1350224"/>
                  <a:pt x="5920967" y="1349232"/>
                </a:cubicBezTo>
                <a:close/>
                <a:moveTo>
                  <a:pt x="5542210" y="1240847"/>
                </a:moveTo>
                <a:cubicBezTo>
                  <a:pt x="5513277" y="1252234"/>
                  <a:pt x="5401666" y="1274338"/>
                  <a:pt x="5404791" y="1265474"/>
                </a:cubicBezTo>
                <a:cubicBezTo>
                  <a:pt x="5401666" y="1274338"/>
                  <a:pt x="5401666" y="1274338"/>
                  <a:pt x="5409050" y="1276941"/>
                </a:cubicBezTo>
                <a:cubicBezTo>
                  <a:pt x="5264767" y="1297485"/>
                  <a:pt x="5150124" y="1308554"/>
                  <a:pt x="5542210" y="1240847"/>
                </a:cubicBezTo>
                <a:close/>
                <a:moveTo>
                  <a:pt x="5520799" y="1203403"/>
                </a:moveTo>
                <a:cubicBezTo>
                  <a:pt x="5495512" y="1204455"/>
                  <a:pt x="5424055" y="1210818"/>
                  <a:pt x="5372251" y="1212483"/>
                </a:cubicBezTo>
                <a:lnTo>
                  <a:pt x="5184469" y="1227922"/>
                </a:lnTo>
                <a:lnTo>
                  <a:pt x="5031361" y="1308594"/>
                </a:lnTo>
                <a:lnTo>
                  <a:pt x="4980263" y="1336280"/>
                </a:lnTo>
                <a:lnTo>
                  <a:pt x="5157509" y="1311157"/>
                </a:lnTo>
                <a:cubicBezTo>
                  <a:pt x="5229676" y="1306709"/>
                  <a:pt x="5298623" y="1311395"/>
                  <a:pt x="5362687" y="1300117"/>
                </a:cubicBezTo>
                <a:lnTo>
                  <a:pt x="5415723" y="1285205"/>
                </a:lnTo>
                <a:lnTo>
                  <a:pt x="5417482" y="1287383"/>
                </a:lnTo>
                <a:cubicBezTo>
                  <a:pt x="5420564" y="1288471"/>
                  <a:pt x="5423495" y="1287015"/>
                  <a:pt x="5425057" y="1282583"/>
                </a:cubicBezTo>
                <a:lnTo>
                  <a:pt x="5415723" y="1285205"/>
                </a:lnTo>
                <a:lnTo>
                  <a:pt x="5409050" y="1276941"/>
                </a:lnTo>
                <a:cubicBezTo>
                  <a:pt x="5491019" y="1264317"/>
                  <a:pt x="5583501" y="1245437"/>
                  <a:pt x="5586626" y="1236573"/>
                </a:cubicBezTo>
                <a:cubicBezTo>
                  <a:pt x="5583501" y="1245437"/>
                  <a:pt x="5545335" y="1231981"/>
                  <a:pt x="5545335" y="1231981"/>
                </a:cubicBezTo>
                <a:cubicBezTo>
                  <a:pt x="5523172" y="1224170"/>
                  <a:pt x="5551585" y="1214256"/>
                  <a:pt x="5520799" y="1203403"/>
                </a:cubicBezTo>
                <a:close/>
                <a:moveTo>
                  <a:pt x="6812650" y="1172419"/>
                </a:moveTo>
                <a:lnTo>
                  <a:pt x="6776778" y="1176199"/>
                </a:lnTo>
                <a:lnTo>
                  <a:pt x="6783890" y="1173447"/>
                </a:lnTo>
                <a:close/>
                <a:moveTo>
                  <a:pt x="5907573" y="1163907"/>
                </a:moveTo>
                <a:cubicBezTo>
                  <a:pt x="5907573" y="1163907"/>
                  <a:pt x="5872519" y="1168362"/>
                  <a:pt x="5864343" y="1173890"/>
                </a:cubicBezTo>
                <a:cubicBezTo>
                  <a:pt x="5861615" y="1175728"/>
                  <a:pt x="5861876" y="1177690"/>
                  <a:pt x="5867415" y="1179643"/>
                </a:cubicBezTo>
                <a:cubicBezTo>
                  <a:pt x="5898199" y="1190496"/>
                  <a:pt x="5923580" y="1169551"/>
                  <a:pt x="5907573" y="1163907"/>
                </a:cubicBezTo>
                <a:close/>
                <a:moveTo>
                  <a:pt x="6820239" y="1162482"/>
                </a:moveTo>
                <a:cubicBezTo>
                  <a:pt x="6822773" y="1159171"/>
                  <a:pt x="6812650" y="1172419"/>
                  <a:pt x="6812650" y="1172419"/>
                </a:cubicBezTo>
                <a:cubicBezTo>
                  <a:pt x="6817149" y="1166530"/>
                  <a:pt x="6819396" y="1163584"/>
                  <a:pt x="6820239" y="1162482"/>
                </a:cubicBezTo>
                <a:close/>
                <a:moveTo>
                  <a:pt x="6765642" y="1123304"/>
                </a:moveTo>
                <a:cubicBezTo>
                  <a:pt x="6764857" y="1124431"/>
                  <a:pt x="6762759" y="1127429"/>
                  <a:pt x="6758571" y="1133426"/>
                </a:cubicBezTo>
                <a:cubicBezTo>
                  <a:pt x="6758571" y="1133426"/>
                  <a:pt x="6767997" y="1119931"/>
                  <a:pt x="6765642" y="1123304"/>
                </a:cubicBezTo>
                <a:close/>
                <a:moveTo>
                  <a:pt x="6400314" y="1111546"/>
                </a:moveTo>
                <a:cubicBezTo>
                  <a:pt x="6410938" y="1111347"/>
                  <a:pt x="6423108" y="1113146"/>
                  <a:pt x="6440059" y="1114141"/>
                </a:cubicBezTo>
                <a:cubicBezTo>
                  <a:pt x="6419039" y="1126659"/>
                  <a:pt x="6392000" y="1128752"/>
                  <a:pt x="6369839" y="1120939"/>
                </a:cubicBezTo>
                <a:cubicBezTo>
                  <a:pt x="6380610" y="1113939"/>
                  <a:pt x="6389688" y="1111744"/>
                  <a:pt x="6400314" y="1111546"/>
                </a:cubicBezTo>
                <a:close/>
                <a:moveTo>
                  <a:pt x="6448490" y="1108394"/>
                </a:moveTo>
                <a:cubicBezTo>
                  <a:pt x="6452730" y="1108642"/>
                  <a:pt x="6458577" y="1110703"/>
                  <a:pt x="6466580" y="1113525"/>
                </a:cubicBezTo>
                <a:cubicBezTo>
                  <a:pt x="6460333" y="1131251"/>
                  <a:pt x="6447449" y="1116746"/>
                  <a:pt x="6440059" y="1114141"/>
                </a:cubicBezTo>
                <a:cubicBezTo>
                  <a:pt x="6441623" y="1109707"/>
                  <a:pt x="6444253" y="1108144"/>
                  <a:pt x="6448490" y="1108394"/>
                </a:cubicBezTo>
                <a:close/>
                <a:moveTo>
                  <a:pt x="6475009" y="1107778"/>
                </a:moveTo>
                <a:cubicBezTo>
                  <a:pt x="6479249" y="1108027"/>
                  <a:pt x="6485097" y="1110090"/>
                  <a:pt x="6493100" y="1112911"/>
                </a:cubicBezTo>
                <a:cubicBezTo>
                  <a:pt x="6486848" y="1130637"/>
                  <a:pt x="6473968" y="1116128"/>
                  <a:pt x="6466580" y="1113525"/>
                </a:cubicBezTo>
                <a:cubicBezTo>
                  <a:pt x="6468143" y="1109095"/>
                  <a:pt x="6470770" y="1107530"/>
                  <a:pt x="6475009" y="1107778"/>
                </a:cubicBezTo>
                <a:close/>
                <a:moveTo>
                  <a:pt x="4191425" y="1086783"/>
                </a:moveTo>
                <a:lnTo>
                  <a:pt x="4103170" y="1126416"/>
                </a:lnTo>
                <a:lnTo>
                  <a:pt x="4107346" y="1123952"/>
                </a:lnTo>
                <a:lnTo>
                  <a:pt x="4117461" y="1118191"/>
                </a:lnTo>
                <a:cubicBezTo>
                  <a:pt x="4119307" y="1117098"/>
                  <a:pt x="4118263" y="1117616"/>
                  <a:pt x="4115155" y="1119351"/>
                </a:cubicBezTo>
                <a:lnTo>
                  <a:pt x="4107346" y="1123952"/>
                </a:lnTo>
                <a:lnTo>
                  <a:pt x="4102461" y="1126735"/>
                </a:lnTo>
                <a:lnTo>
                  <a:pt x="4103170" y="1126416"/>
                </a:lnTo>
                <a:lnTo>
                  <a:pt x="4078340" y="1141050"/>
                </a:lnTo>
                <a:cubicBezTo>
                  <a:pt x="4062195" y="1150971"/>
                  <a:pt x="4044371" y="1162499"/>
                  <a:pt x="4031439" y="1172394"/>
                </a:cubicBezTo>
                <a:lnTo>
                  <a:pt x="4026955" y="1176368"/>
                </a:lnTo>
                <a:lnTo>
                  <a:pt x="4059199" y="1165296"/>
                </a:lnTo>
                <a:lnTo>
                  <a:pt x="4096581" y="1156413"/>
                </a:lnTo>
                <a:lnTo>
                  <a:pt x="4096768" y="1156277"/>
                </a:lnTo>
                <a:cubicBezTo>
                  <a:pt x="4126056" y="1134794"/>
                  <a:pt x="4155901" y="1112815"/>
                  <a:pt x="4180095" y="1095063"/>
                </a:cubicBezTo>
                <a:close/>
                <a:moveTo>
                  <a:pt x="5382941" y="1019775"/>
                </a:moveTo>
                <a:cubicBezTo>
                  <a:pt x="5371337" y="1021362"/>
                  <a:pt x="5365533" y="1022157"/>
                  <a:pt x="5363359" y="1022453"/>
                </a:cubicBezTo>
                <a:cubicBezTo>
                  <a:pt x="5356829" y="1023347"/>
                  <a:pt x="5382941" y="1019775"/>
                  <a:pt x="5382941" y="1019775"/>
                </a:cubicBezTo>
                <a:close/>
                <a:moveTo>
                  <a:pt x="5428786" y="1000279"/>
                </a:moveTo>
                <a:cubicBezTo>
                  <a:pt x="5428786" y="1000279"/>
                  <a:pt x="5423493" y="1023312"/>
                  <a:pt x="5424817" y="1017554"/>
                </a:cubicBezTo>
                <a:cubicBezTo>
                  <a:pt x="5425258" y="1015635"/>
                  <a:pt x="5426434" y="1010515"/>
                  <a:pt x="5428786" y="1000279"/>
                </a:cubicBezTo>
                <a:close/>
                <a:moveTo>
                  <a:pt x="5483788" y="969997"/>
                </a:moveTo>
                <a:lnTo>
                  <a:pt x="5481169" y="982128"/>
                </a:lnTo>
                <a:cubicBezTo>
                  <a:pt x="5480297" y="986175"/>
                  <a:pt x="5482335" y="976738"/>
                  <a:pt x="5483788" y="969997"/>
                </a:cubicBezTo>
                <a:close/>
                <a:moveTo>
                  <a:pt x="5162040" y="966287"/>
                </a:moveTo>
                <a:cubicBezTo>
                  <a:pt x="5144737" y="976365"/>
                  <a:pt x="5130193" y="985517"/>
                  <a:pt x="5128570" y="985739"/>
                </a:cubicBezTo>
                <a:cubicBezTo>
                  <a:pt x="5127757" y="985848"/>
                  <a:pt x="5130177" y="983730"/>
                  <a:pt x="5137090" y="978376"/>
                </a:cubicBezTo>
                <a:lnTo>
                  <a:pt x="5144154" y="973056"/>
                </a:lnTo>
                <a:close/>
                <a:moveTo>
                  <a:pt x="3367384" y="866397"/>
                </a:moveTo>
                <a:lnTo>
                  <a:pt x="3365909" y="866861"/>
                </a:lnTo>
                <a:cubicBezTo>
                  <a:pt x="3348906" y="872543"/>
                  <a:pt x="3332621" y="878560"/>
                  <a:pt x="3320513" y="884429"/>
                </a:cubicBezTo>
                <a:lnTo>
                  <a:pt x="3312820" y="888975"/>
                </a:lnTo>
                <a:close/>
                <a:moveTo>
                  <a:pt x="4616133" y="864266"/>
                </a:moveTo>
                <a:cubicBezTo>
                  <a:pt x="4602888" y="874288"/>
                  <a:pt x="4591826" y="883272"/>
                  <a:pt x="4590509" y="883618"/>
                </a:cubicBezTo>
                <a:cubicBezTo>
                  <a:pt x="4589851" y="883792"/>
                  <a:pt x="4591631" y="881803"/>
                  <a:pt x="4596793" y="876707"/>
                </a:cubicBezTo>
                <a:lnTo>
                  <a:pt x="4602077" y="871622"/>
                </a:lnTo>
                <a:close/>
                <a:moveTo>
                  <a:pt x="2670754" y="849523"/>
                </a:moveTo>
                <a:lnTo>
                  <a:pt x="2631962" y="871370"/>
                </a:lnTo>
                <a:lnTo>
                  <a:pt x="2657212" y="863517"/>
                </a:lnTo>
                <a:lnTo>
                  <a:pt x="2670583" y="850349"/>
                </a:lnTo>
                <a:close/>
                <a:moveTo>
                  <a:pt x="2664744" y="843768"/>
                </a:moveTo>
                <a:cubicBezTo>
                  <a:pt x="2661224" y="844570"/>
                  <a:pt x="2656689" y="846269"/>
                  <a:pt x="2651570" y="848618"/>
                </a:cubicBezTo>
                <a:cubicBezTo>
                  <a:pt x="2643887" y="852146"/>
                  <a:pt x="2634877" y="857141"/>
                  <a:pt x="2625968" y="862775"/>
                </a:cubicBezTo>
                <a:lnTo>
                  <a:pt x="2625199" y="863330"/>
                </a:lnTo>
                <a:lnTo>
                  <a:pt x="2670688" y="844216"/>
                </a:lnTo>
                <a:close/>
                <a:moveTo>
                  <a:pt x="4971512" y="813666"/>
                </a:moveTo>
                <a:lnTo>
                  <a:pt x="4962567" y="816483"/>
                </a:lnTo>
                <a:lnTo>
                  <a:pt x="4963269" y="817106"/>
                </a:lnTo>
                <a:lnTo>
                  <a:pt x="4970610" y="814202"/>
                </a:lnTo>
                <a:close/>
                <a:moveTo>
                  <a:pt x="3540183" y="796403"/>
                </a:moveTo>
                <a:lnTo>
                  <a:pt x="3504087" y="807203"/>
                </a:lnTo>
                <a:lnTo>
                  <a:pt x="3503404" y="808216"/>
                </a:lnTo>
                <a:lnTo>
                  <a:pt x="3512827" y="808303"/>
                </a:lnTo>
                <a:lnTo>
                  <a:pt x="3526581" y="803039"/>
                </a:lnTo>
                <a:close/>
                <a:moveTo>
                  <a:pt x="4106479" y="793599"/>
                </a:moveTo>
                <a:lnTo>
                  <a:pt x="4046637" y="812783"/>
                </a:lnTo>
                <a:lnTo>
                  <a:pt x="3923496" y="849125"/>
                </a:lnTo>
                <a:lnTo>
                  <a:pt x="3872728" y="884669"/>
                </a:lnTo>
                <a:lnTo>
                  <a:pt x="3858637" y="893869"/>
                </a:lnTo>
                <a:lnTo>
                  <a:pt x="3908655" y="881368"/>
                </a:lnTo>
                <a:lnTo>
                  <a:pt x="3916237" y="879296"/>
                </a:lnTo>
                <a:lnTo>
                  <a:pt x="3924243" y="874075"/>
                </a:lnTo>
                <a:cubicBezTo>
                  <a:pt x="3937039" y="866509"/>
                  <a:pt x="3948903" y="860591"/>
                  <a:pt x="3958300" y="858125"/>
                </a:cubicBezTo>
                <a:cubicBezTo>
                  <a:pt x="3958300" y="858125"/>
                  <a:pt x="3968949" y="855333"/>
                  <a:pt x="3975207" y="856514"/>
                </a:cubicBezTo>
                <a:lnTo>
                  <a:pt x="3979373" y="862045"/>
                </a:lnTo>
                <a:lnTo>
                  <a:pt x="3989192" y="859363"/>
                </a:lnTo>
                <a:lnTo>
                  <a:pt x="4007799" y="838488"/>
                </a:lnTo>
                <a:cubicBezTo>
                  <a:pt x="4016819" y="836120"/>
                  <a:pt x="4047471" y="841187"/>
                  <a:pt x="4073957" y="821139"/>
                </a:cubicBezTo>
                <a:cubicBezTo>
                  <a:pt x="4080279" y="816675"/>
                  <a:pt x="4088594" y="809464"/>
                  <a:pt x="4098379" y="800755"/>
                </a:cubicBezTo>
                <a:close/>
                <a:moveTo>
                  <a:pt x="2971452" y="706343"/>
                </a:moveTo>
                <a:cubicBezTo>
                  <a:pt x="2896748" y="731821"/>
                  <a:pt x="2798031" y="765327"/>
                  <a:pt x="2713877" y="818498"/>
                </a:cubicBezTo>
                <a:cubicBezTo>
                  <a:pt x="2713877" y="818498"/>
                  <a:pt x="2707415" y="822834"/>
                  <a:pt x="2700884" y="828336"/>
                </a:cubicBezTo>
                <a:lnTo>
                  <a:pt x="2695032" y="833991"/>
                </a:lnTo>
                <a:lnTo>
                  <a:pt x="2696610" y="833327"/>
                </a:lnTo>
                <a:lnTo>
                  <a:pt x="2693636" y="835338"/>
                </a:lnTo>
                <a:lnTo>
                  <a:pt x="2691836" y="837080"/>
                </a:lnTo>
                <a:cubicBezTo>
                  <a:pt x="2689337" y="840021"/>
                  <a:pt x="2687618" y="842866"/>
                  <a:pt x="2687482" y="845210"/>
                </a:cubicBezTo>
                <a:cubicBezTo>
                  <a:pt x="2711068" y="866973"/>
                  <a:pt x="2812588" y="784995"/>
                  <a:pt x="2828770" y="776520"/>
                </a:cubicBezTo>
                <a:cubicBezTo>
                  <a:pt x="2896204" y="741203"/>
                  <a:pt x="2936605" y="743544"/>
                  <a:pt x="2971452" y="706343"/>
                </a:cubicBezTo>
                <a:close/>
                <a:moveTo>
                  <a:pt x="3835927" y="693175"/>
                </a:moveTo>
                <a:cubicBezTo>
                  <a:pt x="3835927" y="693175"/>
                  <a:pt x="3820777" y="713472"/>
                  <a:pt x="3824562" y="708398"/>
                </a:cubicBezTo>
                <a:cubicBezTo>
                  <a:pt x="3825824" y="706709"/>
                  <a:pt x="3829194" y="702199"/>
                  <a:pt x="3835927" y="693175"/>
                </a:cubicBezTo>
                <a:close/>
                <a:moveTo>
                  <a:pt x="3050050" y="670887"/>
                </a:moveTo>
                <a:cubicBezTo>
                  <a:pt x="3049767" y="669400"/>
                  <a:pt x="3048797" y="669247"/>
                  <a:pt x="3046708" y="671478"/>
                </a:cubicBezTo>
                <a:cubicBezTo>
                  <a:pt x="3042794" y="671251"/>
                  <a:pt x="3040544" y="676221"/>
                  <a:pt x="3040250" y="681303"/>
                </a:cubicBezTo>
                <a:cubicBezTo>
                  <a:pt x="3039956" y="686384"/>
                  <a:pt x="3041617" y="691579"/>
                  <a:pt x="3045528" y="691807"/>
                </a:cubicBezTo>
                <a:cubicBezTo>
                  <a:pt x="3045528" y="691807"/>
                  <a:pt x="3050893" y="675349"/>
                  <a:pt x="3050050" y="670887"/>
                </a:cubicBezTo>
                <a:close/>
                <a:moveTo>
                  <a:pt x="4252973" y="648491"/>
                </a:moveTo>
                <a:cubicBezTo>
                  <a:pt x="4252973" y="648491"/>
                  <a:pt x="4231898" y="670595"/>
                  <a:pt x="4237163" y="665067"/>
                </a:cubicBezTo>
                <a:cubicBezTo>
                  <a:pt x="4238921" y="663229"/>
                  <a:pt x="4243603" y="658317"/>
                  <a:pt x="4252973" y="648491"/>
                </a:cubicBezTo>
                <a:close/>
                <a:moveTo>
                  <a:pt x="3308508" y="624786"/>
                </a:moveTo>
                <a:lnTo>
                  <a:pt x="3285666" y="632922"/>
                </a:lnTo>
                <a:lnTo>
                  <a:pt x="3291930" y="637048"/>
                </a:lnTo>
                <a:cubicBezTo>
                  <a:pt x="3299752" y="637503"/>
                  <a:pt x="3300295" y="628120"/>
                  <a:pt x="3308119" y="628573"/>
                </a:cubicBezTo>
                <a:lnTo>
                  <a:pt x="3310847" y="625370"/>
                </a:lnTo>
                <a:close/>
                <a:moveTo>
                  <a:pt x="3975883" y="606192"/>
                </a:moveTo>
                <a:lnTo>
                  <a:pt x="3975319" y="606346"/>
                </a:lnTo>
                <a:cubicBezTo>
                  <a:pt x="3914267" y="621395"/>
                  <a:pt x="3725531" y="662093"/>
                  <a:pt x="3729853" y="684698"/>
                </a:cubicBezTo>
                <a:cubicBezTo>
                  <a:pt x="3747981" y="699479"/>
                  <a:pt x="3938684" y="626392"/>
                  <a:pt x="3918082" y="634195"/>
                </a:cubicBezTo>
                <a:lnTo>
                  <a:pt x="3935818" y="630787"/>
                </a:lnTo>
                <a:close/>
                <a:moveTo>
                  <a:pt x="4461897" y="588227"/>
                </a:moveTo>
                <a:cubicBezTo>
                  <a:pt x="4466330" y="588370"/>
                  <a:pt x="4469730" y="589455"/>
                  <a:pt x="4471095" y="591859"/>
                </a:cubicBezTo>
                <a:cubicBezTo>
                  <a:pt x="4471095" y="591859"/>
                  <a:pt x="4446605" y="612391"/>
                  <a:pt x="4428017" y="609040"/>
                </a:cubicBezTo>
                <a:cubicBezTo>
                  <a:pt x="4420658" y="607714"/>
                  <a:pt x="4419215" y="605175"/>
                  <a:pt x="4421306" y="602314"/>
                </a:cubicBezTo>
                <a:cubicBezTo>
                  <a:pt x="4424442" y="598021"/>
                  <a:pt x="4435525" y="593002"/>
                  <a:pt x="4446504" y="590261"/>
                </a:cubicBezTo>
                <a:cubicBezTo>
                  <a:pt x="4451994" y="588888"/>
                  <a:pt x="4457460" y="588085"/>
                  <a:pt x="4461897" y="588227"/>
                </a:cubicBezTo>
                <a:close/>
                <a:moveTo>
                  <a:pt x="4165306" y="584722"/>
                </a:moveTo>
                <a:cubicBezTo>
                  <a:pt x="4151991" y="605350"/>
                  <a:pt x="4141146" y="603397"/>
                  <a:pt x="4113264" y="598371"/>
                </a:cubicBezTo>
                <a:cubicBezTo>
                  <a:pt x="4118914" y="593634"/>
                  <a:pt x="4126893" y="589314"/>
                  <a:pt x="4135972" y="586631"/>
                </a:cubicBezTo>
                <a:cubicBezTo>
                  <a:pt x="4145051" y="583952"/>
                  <a:pt x="4155237" y="582907"/>
                  <a:pt x="4165306" y="584722"/>
                </a:cubicBezTo>
                <a:close/>
                <a:moveTo>
                  <a:pt x="3288359" y="571330"/>
                </a:moveTo>
                <a:lnTo>
                  <a:pt x="3257916" y="578866"/>
                </a:lnTo>
                <a:lnTo>
                  <a:pt x="3242789" y="592797"/>
                </a:lnTo>
                <a:cubicBezTo>
                  <a:pt x="3252186" y="590333"/>
                  <a:pt x="3267962" y="582571"/>
                  <a:pt x="3286367" y="572480"/>
                </a:cubicBezTo>
                <a:close/>
                <a:moveTo>
                  <a:pt x="3460573" y="528807"/>
                </a:moveTo>
                <a:lnTo>
                  <a:pt x="3456551" y="529693"/>
                </a:lnTo>
                <a:lnTo>
                  <a:pt x="3326850" y="561802"/>
                </a:lnTo>
                <a:lnTo>
                  <a:pt x="3243672" y="598147"/>
                </a:lnTo>
                <a:lnTo>
                  <a:pt x="3170724" y="630029"/>
                </a:lnTo>
                <a:cubicBezTo>
                  <a:pt x="3138684" y="618757"/>
                  <a:pt x="3169002" y="659736"/>
                  <a:pt x="3170724" y="630029"/>
                </a:cubicBezTo>
                <a:cubicBezTo>
                  <a:pt x="3213783" y="620363"/>
                  <a:pt x="3254901" y="607547"/>
                  <a:pt x="3295048" y="593178"/>
                </a:cubicBezTo>
                <a:lnTo>
                  <a:pt x="3371434" y="563419"/>
                </a:lnTo>
                <a:lnTo>
                  <a:pt x="3368666" y="573800"/>
                </a:lnTo>
                <a:cubicBezTo>
                  <a:pt x="3375850" y="573231"/>
                  <a:pt x="3393882" y="564875"/>
                  <a:pt x="3429239" y="543906"/>
                </a:cubicBezTo>
                <a:lnTo>
                  <a:pt x="3442903" y="535647"/>
                </a:lnTo>
                <a:close/>
                <a:moveTo>
                  <a:pt x="4110041" y="505784"/>
                </a:moveTo>
                <a:lnTo>
                  <a:pt x="4051919" y="519439"/>
                </a:lnTo>
                <a:cubicBezTo>
                  <a:pt x="3983176" y="537031"/>
                  <a:pt x="3917371" y="558274"/>
                  <a:pt x="3918837" y="576767"/>
                </a:cubicBezTo>
                <a:cubicBezTo>
                  <a:pt x="3924111" y="600744"/>
                  <a:pt x="4101163" y="550139"/>
                  <a:pt x="3959906" y="570735"/>
                </a:cubicBezTo>
                <a:lnTo>
                  <a:pt x="4055023" y="549560"/>
                </a:lnTo>
                <a:lnTo>
                  <a:pt x="4062730" y="543323"/>
                </a:lnTo>
                <a:close/>
                <a:moveTo>
                  <a:pt x="3641645" y="494080"/>
                </a:moveTo>
                <a:lnTo>
                  <a:pt x="3630381" y="501138"/>
                </a:lnTo>
                <a:cubicBezTo>
                  <a:pt x="3628273" y="503663"/>
                  <a:pt x="3629066" y="505475"/>
                  <a:pt x="3634930" y="505815"/>
                </a:cubicBezTo>
                <a:lnTo>
                  <a:pt x="3652043" y="503291"/>
                </a:lnTo>
                <a:lnTo>
                  <a:pt x="3649437" y="497055"/>
                </a:lnTo>
                <a:close/>
                <a:moveTo>
                  <a:pt x="3403562" y="445823"/>
                </a:moveTo>
                <a:lnTo>
                  <a:pt x="3402298" y="459495"/>
                </a:lnTo>
                <a:lnTo>
                  <a:pt x="3402138" y="461200"/>
                </a:lnTo>
                <a:cubicBezTo>
                  <a:pt x="3402021" y="462480"/>
                  <a:pt x="3402052" y="462160"/>
                  <a:pt x="3402162" y="460959"/>
                </a:cubicBezTo>
                <a:lnTo>
                  <a:pt x="3402298" y="459495"/>
                </a:lnTo>
                <a:lnTo>
                  <a:pt x="3402674" y="455434"/>
                </a:lnTo>
                <a:cubicBezTo>
                  <a:pt x="3403088" y="450949"/>
                  <a:pt x="3403562" y="445823"/>
                  <a:pt x="3403562" y="445823"/>
                </a:cubicBezTo>
                <a:close/>
                <a:moveTo>
                  <a:pt x="3727191" y="426906"/>
                </a:moveTo>
                <a:cubicBezTo>
                  <a:pt x="3728533" y="422792"/>
                  <a:pt x="3723163" y="439250"/>
                  <a:pt x="3723163" y="439250"/>
                </a:cubicBezTo>
                <a:cubicBezTo>
                  <a:pt x="3725549" y="431936"/>
                  <a:pt x="3726743" y="428275"/>
                  <a:pt x="3727191" y="426906"/>
                </a:cubicBezTo>
                <a:close/>
                <a:moveTo>
                  <a:pt x="3768731" y="409576"/>
                </a:moveTo>
                <a:cubicBezTo>
                  <a:pt x="3770063" y="405682"/>
                  <a:pt x="3764744" y="421261"/>
                  <a:pt x="3764744" y="421261"/>
                </a:cubicBezTo>
                <a:cubicBezTo>
                  <a:pt x="3767109" y="414339"/>
                  <a:pt x="3768291" y="410877"/>
                  <a:pt x="3768731" y="409576"/>
                </a:cubicBezTo>
                <a:close/>
                <a:moveTo>
                  <a:pt x="3722608" y="373391"/>
                </a:moveTo>
                <a:cubicBezTo>
                  <a:pt x="3727122" y="372207"/>
                  <a:pt x="3724365" y="378075"/>
                  <a:pt x="3717503" y="387394"/>
                </a:cubicBezTo>
                <a:lnTo>
                  <a:pt x="3712419" y="393314"/>
                </a:lnTo>
                <a:lnTo>
                  <a:pt x="3559147" y="460293"/>
                </a:lnTo>
                <a:lnTo>
                  <a:pt x="3573908" y="450051"/>
                </a:lnTo>
                <a:cubicBezTo>
                  <a:pt x="3621984" y="417088"/>
                  <a:pt x="3670733" y="386992"/>
                  <a:pt x="3722608" y="373391"/>
                </a:cubicBezTo>
                <a:close/>
                <a:moveTo>
                  <a:pt x="4087112" y="371351"/>
                </a:moveTo>
                <a:lnTo>
                  <a:pt x="4035565" y="389914"/>
                </a:lnTo>
                <a:lnTo>
                  <a:pt x="4039535" y="395123"/>
                </a:lnTo>
                <a:cubicBezTo>
                  <a:pt x="4068579" y="400359"/>
                  <a:pt x="4090560" y="384891"/>
                  <a:pt x="4091239" y="375299"/>
                </a:cubicBezTo>
                <a:close/>
                <a:moveTo>
                  <a:pt x="4315209" y="310755"/>
                </a:moveTo>
                <a:lnTo>
                  <a:pt x="4250370" y="325667"/>
                </a:lnTo>
                <a:lnTo>
                  <a:pt x="4125359" y="362619"/>
                </a:lnTo>
                <a:lnTo>
                  <a:pt x="4136157" y="371248"/>
                </a:lnTo>
                <a:lnTo>
                  <a:pt x="4205645" y="346688"/>
                </a:lnTo>
                <a:close/>
                <a:moveTo>
                  <a:pt x="4166936" y="284043"/>
                </a:moveTo>
                <a:cubicBezTo>
                  <a:pt x="4150211" y="301899"/>
                  <a:pt x="4124813" y="311411"/>
                  <a:pt x="4101354" y="310051"/>
                </a:cubicBezTo>
                <a:cubicBezTo>
                  <a:pt x="4109764" y="300341"/>
                  <a:pt x="4117879" y="295714"/>
                  <a:pt x="4128028" y="292573"/>
                </a:cubicBezTo>
                <a:cubicBezTo>
                  <a:pt x="4138184" y="289437"/>
                  <a:pt x="4150375" y="287789"/>
                  <a:pt x="4166936" y="284043"/>
                </a:cubicBezTo>
                <a:close/>
                <a:moveTo>
                  <a:pt x="4192243" y="276096"/>
                </a:moveTo>
                <a:cubicBezTo>
                  <a:pt x="4191159" y="294856"/>
                  <a:pt x="4174757" y="284496"/>
                  <a:pt x="4166936" y="284043"/>
                </a:cubicBezTo>
                <a:cubicBezTo>
                  <a:pt x="4167209" y="279351"/>
                  <a:pt x="4169299" y="277119"/>
                  <a:pt x="4173440" y="276179"/>
                </a:cubicBezTo>
                <a:cubicBezTo>
                  <a:pt x="4177581" y="275245"/>
                  <a:pt x="4183773" y="275603"/>
                  <a:pt x="4192243" y="276096"/>
                </a:cubicBezTo>
                <a:close/>
                <a:moveTo>
                  <a:pt x="4217551" y="268149"/>
                </a:moveTo>
                <a:cubicBezTo>
                  <a:pt x="4216465" y="286911"/>
                  <a:pt x="4200063" y="276549"/>
                  <a:pt x="4192243" y="276096"/>
                </a:cubicBezTo>
                <a:cubicBezTo>
                  <a:pt x="4192515" y="271405"/>
                  <a:pt x="4194607" y="269173"/>
                  <a:pt x="4198746" y="268237"/>
                </a:cubicBezTo>
                <a:cubicBezTo>
                  <a:pt x="4202890" y="267299"/>
                  <a:pt x="4209081" y="267658"/>
                  <a:pt x="4217551" y="268149"/>
                </a:cubicBezTo>
                <a:close/>
                <a:moveTo>
                  <a:pt x="4541069" y="236685"/>
                </a:moveTo>
                <a:lnTo>
                  <a:pt x="4507657" y="250267"/>
                </a:lnTo>
                <a:lnTo>
                  <a:pt x="4513725" y="245651"/>
                </a:lnTo>
                <a:close/>
                <a:moveTo>
                  <a:pt x="4545605" y="225032"/>
                </a:moveTo>
                <a:cubicBezTo>
                  <a:pt x="4547122" y="221149"/>
                  <a:pt x="4541069" y="236685"/>
                  <a:pt x="4541069" y="236685"/>
                </a:cubicBezTo>
                <a:cubicBezTo>
                  <a:pt x="4543762" y="229779"/>
                  <a:pt x="4545103" y="226327"/>
                  <a:pt x="4545605" y="225032"/>
                </a:cubicBezTo>
                <a:close/>
                <a:moveTo>
                  <a:pt x="4708428" y="206736"/>
                </a:moveTo>
                <a:cubicBezTo>
                  <a:pt x="4685823" y="225690"/>
                  <a:pt x="4654048" y="233394"/>
                  <a:pt x="4626167" y="228368"/>
                </a:cubicBezTo>
                <a:cubicBezTo>
                  <a:pt x="4637635" y="217962"/>
                  <a:pt x="4648018" y="213597"/>
                  <a:pt x="4660624" y="211314"/>
                </a:cubicBezTo>
                <a:cubicBezTo>
                  <a:pt x="4673232" y="209027"/>
                  <a:pt x="4688063" y="208822"/>
                  <a:pt x="4708428" y="206736"/>
                </a:cubicBezTo>
                <a:close/>
                <a:moveTo>
                  <a:pt x="5163100" y="204243"/>
                </a:moveTo>
                <a:lnTo>
                  <a:pt x="5121139" y="215661"/>
                </a:lnTo>
                <a:lnTo>
                  <a:pt x="5129073" y="211018"/>
                </a:lnTo>
                <a:close/>
                <a:moveTo>
                  <a:pt x="4482284" y="202538"/>
                </a:moveTo>
                <a:cubicBezTo>
                  <a:pt x="4481839" y="203839"/>
                  <a:pt x="4480658" y="207301"/>
                  <a:pt x="4478295" y="214221"/>
                </a:cubicBezTo>
                <a:cubicBezTo>
                  <a:pt x="4478295" y="214221"/>
                  <a:pt x="4483610" y="198645"/>
                  <a:pt x="4482284" y="202538"/>
                </a:cubicBezTo>
                <a:close/>
                <a:moveTo>
                  <a:pt x="4717352" y="198271"/>
                </a:moveTo>
                <a:cubicBezTo>
                  <a:pt x="4722445" y="197749"/>
                  <a:pt x="4729803" y="199075"/>
                  <a:pt x="4739873" y="200891"/>
                </a:cubicBezTo>
                <a:cubicBezTo>
                  <a:pt x="4735855" y="223191"/>
                  <a:pt x="4717724" y="208413"/>
                  <a:pt x="4708428" y="206736"/>
                </a:cubicBezTo>
                <a:cubicBezTo>
                  <a:pt x="4709434" y="201160"/>
                  <a:pt x="4712261" y="198790"/>
                  <a:pt x="4717352" y="198271"/>
                </a:cubicBezTo>
                <a:close/>
                <a:moveTo>
                  <a:pt x="4748794" y="192424"/>
                </a:moveTo>
                <a:cubicBezTo>
                  <a:pt x="4753887" y="191906"/>
                  <a:pt x="4761245" y="193231"/>
                  <a:pt x="4771314" y="195045"/>
                </a:cubicBezTo>
                <a:cubicBezTo>
                  <a:pt x="4767295" y="217346"/>
                  <a:pt x="4749167" y="202565"/>
                  <a:pt x="4739873" y="200891"/>
                </a:cubicBezTo>
                <a:cubicBezTo>
                  <a:pt x="4740877" y="195315"/>
                  <a:pt x="4743701" y="192946"/>
                  <a:pt x="4748794" y="192424"/>
                </a:cubicBezTo>
                <a:close/>
                <a:moveTo>
                  <a:pt x="5170218" y="190957"/>
                </a:moveTo>
                <a:cubicBezTo>
                  <a:pt x="5169426" y="192432"/>
                  <a:pt x="5167319" y="196368"/>
                  <a:pt x="5163100" y="204243"/>
                </a:cubicBezTo>
                <a:cubicBezTo>
                  <a:pt x="5163100" y="204243"/>
                  <a:pt x="5172591" y="186527"/>
                  <a:pt x="5170218" y="190957"/>
                </a:cubicBezTo>
                <a:close/>
                <a:moveTo>
                  <a:pt x="5097682" y="154859"/>
                </a:moveTo>
                <a:cubicBezTo>
                  <a:pt x="5096962" y="156349"/>
                  <a:pt x="5095049" y="160322"/>
                  <a:pt x="5091218" y="168266"/>
                </a:cubicBezTo>
                <a:cubicBezTo>
                  <a:pt x="5091218" y="168266"/>
                  <a:pt x="5099835" y="150391"/>
                  <a:pt x="5097682" y="154859"/>
                </a:cubicBezTo>
                <a:close/>
                <a:moveTo>
                  <a:pt x="4242297" y="111626"/>
                </a:moveTo>
                <a:lnTo>
                  <a:pt x="4213737" y="133469"/>
                </a:lnTo>
                <a:lnTo>
                  <a:pt x="4023205" y="270149"/>
                </a:lnTo>
                <a:lnTo>
                  <a:pt x="3938487" y="297482"/>
                </a:lnTo>
                <a:lnTo>
                  <a:pt x="3828232" y="342970"/>
                </a:lnTo>
                <a:lnTo>
                  <a:pt x="3867899" y="312831"/>
                </a:lnTo>
                <a:cubicBezTo>
                  <a:pt x="3934991" y="277455"/>
                  <a:pt x="4001639" y="239389"/>
                  <a:pt x="4068745" y="196992"/>
                </a:cubicBezTo>
                <a:lnTo>
                  <a:pt x="4162053" y="131992"/>
                </a:lnTo>
                <a:lnTo>
                  <a:pt x="4161440" y="134680"/>
                </a:lnTo>
                <a:cubicBezTo>
                  <a:pt x="4169397" y="133472"/>
                  <a:pt x="4187424" y="128439"/>
                  <a:pt x="4220385" y="118187"/>
                </a:cubicBezTo>
                <a:close/>
                <a:moveTo>
                  <a:pt x="600563" y="2"/>
                </a:moveTo>
                <a:lnTo>
                  <a:pt x="3481757" y="2"/>
                </a:lnTo>
                <a:lnTo>
                  <a:pt x="3425021" y="45263"/>
                </a:lnTo>
                <a:cubicBezTo>
                  <a:pt x="3425021" y="45263"/>
                  <a:pt x="3428885" y="68581"/>
                  <a:pt x="3421645" y="81711"/>
                </a:cubicBezTo>
                <a:cubicBezTo>
                  <a:pt x="3403884" y="97597"/>
                  <a:pt x="3292813" y="184747"/>
                  <a:pt x="3266031" y="203000"/>
                </a:cubicBezTo>
                <a:cubicBezTo>
                  <a:pt x="3150085" y="326991"/>
                  <a:pt x="3366492" y="165429"/>
                  <a:pt x="3411319" y="142442"/>
                </a:cubicBezTo>
                <a:cubicBezTo>
                  <a:pt x="3489871" y="86282"/>
                  <a:pt x="3549175" y="37040"/>
                  <a:pt x="3586765" y="27183"/>
                </a:cubicBezTo>
                <a:lnTo>
                  <a:pt x="3634679" y="2"/>
                </a:lnTo>
                <a:lnTo>
                  <a:pt x="3692618" y="2"/>
                </a:lnTo>
                <a:lnTo>
                  <a:pt x="3620685" y="51978"/>
                </a:lnTo>
                <a:cubicBezTo>
                  <a:pt x="3567415" y="90280"/>
                  <a:pt x="3504543" y="117995"/>
                  <a:pt x="3474384" y="172696"/>
                </a:cubicBezTo>
                <a:cubicBezTo>
                  <a:pt x="3468933" y="196586"/>
                  <a:pt x="3470719" y="207349"/>
                  <a:pt x="3454757" y="224639"/>
                </a:cubicBezTo>
                <a:cubicBezTo>
                  <a:pt x="3413498" y="269146"/>
                  <a:pt x="3345552" y="275735"/>
                  <a:pt x="3295274" y="322611"/>
                </a:cubicBezTo>
                <a:cubicBezTo>
                  <a:pt x="3304295" y="320245"/>
                  <a:pt x="3324039" y="373090"/>
                  <a:pt x="3313512" y="375851"/>
                </a:cubicBezTo>
                <a:cubicBezTo>
                  <a:pt x="3301120" y="414664"/>
                  <a:pt x="3123695" y="461189"/>
                  <a:pt x="3123892" y="519160"/>
                </a:cubicBezTo>
                <a:cubicBezTo>
                  <a:pt x="3123892" y="519160"/>
                  <a:pt x="3124132" y="520618"/>
                  <a:pt x="3124432" y="522440"/>
                </a:cubicBezTo>
                <a:lnTo>
                  <a:pt x="3125114" y="526539"/>
                </a:lnTo>
                <a:lnTo>
                  <a:pt x="3125340" y="527906"/>
                </a:lnTo>
                <a:cubicBezTo>
                  <a:pt x="3125581" y="529363"/>
                  <a:pt x="3125701" y="530091"/>
                  <a:pt x="3125520" y="528997"/>
                </a:cubicBezTo>
                <a:lnTo>
                  <a:pt x="3125114" y="526539"/>
                </a:lnTo>
                <a:lnTo>
                  <a:pt x="3123892" y="519160"/>
                </a:lnTo>
                <a:cubicBezTo>
                  <a:pt x="3197568" y="499842"/>
                  <a:pt x="3227724" y="445139"/>
                  <a:pt x="3292096" y="417029"/>
                </a:cubicBezTo>
                <a:cubicBezTo>
                  <a:pt x="3383536" y="381818"/>
                  <a:pt x="3463876" y="336419"/>
                  <a:pt x="3558984" y="266559"/>
                </a:cubicBezTo>
                <a:cubicBezTo>
                  <a:pt x="3725688" y="164823"/>
                  <a:pt x="3389188" y="415901"/>
                  <a:pt x="3390973" y="426663"/>
                </a:cubicBezTo>
                <a:lnTo>
                  <a:pt x="3504024" y="408248"/>
                </a:lnTo>
                <a:cubicBezTo>
                  <a:pt x="3505809" y="419010"/>
                  <a:pt x="3373404" y="500523"/>
                  <a:pt x="3373404" y="500523"/>
                </a:cubicBezTo>
                <a:cubicBezTo>
                  <a:pt x="3328928" y="537453"/>
                  <a:pt x="3300735" y="544846"/>
                  <a:pt x="3272136" y="565770"/>
                </a:cubicBezTo>
                <a:lnTo>
                  <a:pt x="3267309" y="570216"/>
                </a:lnTo>
                <a:lnTo>
                  <a:pt x="3306034" y="560357"/>
                </a:lnTo>
                <a:lnTo>
                  <a:pt x="3308514" y="559688"/>
                </a:lnTo>
                <a:lnTo>
                  <a:pt x="3345722" y="538199"/>
                </a:lnTo>
                <a:cubicBezTo>
                  <a:pt x="3385554" y="514651"/>
                  <a:pt x="3420911" y="493683"/>
                  <a:pt x="3421800" y="499066"/>
                </a:cubicBezTo>
                <a:cubicBezTo>
                  <a:pt x="3422250" y="501754"/>
                  <a:pt x="3414098" y="511143"/>
                  <a:pt x="3403829" y="522407"/>
                </a:cubicBezTo>
                <a:lnTo>
                  <a:pt x="3395485" y="531810"/>
                </a:lnTo>
                <a:lnTo>
                  <a:pt x="3369108" y="543335"/>
                </a:lnTo>
                <a:lnTo>
                  <a:pt x="3622893" y="474843"/>
                </a:lnTo>
                <a:lnTo>
                  <a:pt x="3656279" y="465179"/>
                </a:lnTo>
                <a:lnTo>
                  <a:pt x="3655739" y="465456"/>
                </a:lnTo>
                <a:lnTo>
                  <a:pt x="3682863" y="457674"/>
                </a:lnTo>
                <a:lnTo>
                  <a:pt x="3841506" y="399331"/>
                </a:lnTo>
                <a:cubicBezTo>
                  <a:pt x="3931720" y="365725"/>
                  <a:pt x="4018871" y="334298"/>
                  <a:pt x="4101354" y="310051"/>
                </a:cubicBezTo>
                <a:cubicBezTo>
                  <a:pt x="4054986" y="331683"/>
                  <a:pt x="4005055" y="352717"/>
                  <a:pt x="3954216" y="372522"/>
                </a:cubicBezTo>
                <a:lnTo>
                  <a:pt x="3855850" y="408032"/>
                </a:lnTo>
                <a:lnTo>
                  <a:pt x="3954335" y="379771"/>
                </a:lnTo>
                <a:lnTo>
                  <a:pt x="4088143" y="348162"/>
                </a:lnTo>
                <a:lnTo>
                  <a:pt x="4146583" y="325029"/>
                </a:lnTo>
                <a:cubicBezTo>
                  <a:pt x="4262671" y="279391"/>
                  <a:pt x="4376263" y="237335"/>
                  <a:pt x="4478295" y="214221"/>
                </a:cubicBezTo>
                <a:cubicBezTo>
                  <a:pt x="4432442" y="238237"/>
                  <a:pt x="4382700" y="260263"/>
                  <a:pt x="4330875" y="281136"/>
                </a:cubicBezTo>
                <a:lnTo>
                  <a:pt x="4261261" y="307266"/>
                </a:lnTo>
                <a:lnTo>
                  <a:pt x="4302211" y="297592"/>
                </a:lnTo>
                <a:cubicBezTo>
                  <a:pt x="4415063" y="270434"/>
                  <a:pt x="4523927" y="245442"/>
                  <a:pt x="4626167" y="228368"/>
                </a:cubicBezTo>
                <a:cubicBezTo>
                  <a:pt x="4567532" y="247544"/>
                  <a:pt x="4504721" y="265487"/>
                  <a:pt x="4441002" y="281827"/>
                </a:cubicBezTo>
                <a:lnTo>
                  <a:pt x="4406842" y="289683"/>
                </a:lnTo>
                <a:lnTo>
                  <a:pt x="4403250" y="292187"/>
                </a:lnTo>
                <a:lnTo>
                  <a:pt x="4402113" y="293165"/>
                </a:lnTo>
                <a:lnTo>
                  <a:pt x="4392415" y="297104"/>
                </a:lnTo>
                <a:cubicBezTo>
                  <a:pt x="4367106" y="305050"/>
                  <a:pt x="4236575" y="346125"/>
                  <a:pt x="4236031" y="355506"/>
                </a:cubicBezTo>
                <a:lnTo>
                  <a:pt x="4240252" y="361912"/>
                </a:lnTo>
                <a:lnTo>
                  <a:pt x="4244009" y="360975"/>
                </a:lnTo>
                <a:lnTo>
                  <a:pt x="4349300" y="336167"/>
                </a:lnTo>
                <a:lnTo>
                  <a:pt x="4349746" y="333856"/>
                </a:lnTo>
                <a:lnTo>
                  <a:pt x="4360844" y="329450"/>
                </a:lnTo>
                <a:lnTo>
                  <a:pt x="4360207" y="333599"/>
                </a:lnTo>
                <a:lnTo>
                  <a:pt x="4401674" y="323826"/>
                </a:lnTo>
                <a:lnTo>
                  <a:pt x="4434146" y="302133"/>
                </a:lnTo>
                <a:lnTo>
                  <a:pt x="4465945" y="291951"/>
                </a:lnTo>
                <a:cubicBezTo>
                  <a:pt x="4471674" y="294637"/>
                  <a:pt x="4468711" y="299269"/>
                  <a:pt x="4461039" y="304707"/>
                </a:cubicBezTo>
                <a:lnTo>
                  <a:pt x="4443660" y="313935"/>
                </a:lnTo>
                <a:lnTo>
                  <a:pt x="4458797" y="310368"/>
                </a:lnTo>
                <a:cubicBezTo>
                  <a:pt x="4677491" y="254168"/>
                  <a:pt x="4903007" y="187595"/>
                  <a:pt x="5091218" y="168266"/>
                </a:cubicBezTo>
                <a:cubicBezTo>
                  <a:pt x="4857770" y="256675"/>
                  <a:pt x="4554448" y="297952"/>
                  <a:pt x="4312167" y="373258"/>
                </a:cubicBezTo>
                <a:cubicBezTo>
                  <a:pt x="4385141" y="349954"/>
                  <a:pt x="4250833" y="385231"/>
                  <a:pt x="4257785" y="399917"/>
                </a:cubicBezTo>
                <a:cubicBezTo>
                  <a:pt x="4272354" y="425567"/>
                  <a:pt x="4310159" y="384408"/>
                  <a:pt x="4310159" y="384408"/>
                </a:cubicBezTo>
                <a:cubicBezTo>
                  <a:pt x="4459957" y="351920"/>
                  <a:pt x="4604331" y="318455"/>
                  <a:pt x="4745687" y="287323"/>
                </a:cubicBezTo>
                <a:lnTo>
                  <a:pt x="5026338" y="231463"/>
                </a:lnTo>
                <a:lnTo>
                  <a:pt x="4990098" y="250714"/>
                </a:lnTo>
                <a:lnTo>
                  <a:pt x="4988595" y="251719"/>
                </a:lnTo>
                <a:lnTo>
                  <a:pt x="4976418" y="255029"/>
                </a:lnTo>
                <a:cubicBezTo>
                  <a:pt x="4944978" y="260877"/>
                  <a:pt x="4782788" y="291131"/>
                  <a:pt x="4780780" y="302282"/>
                </a:cubicBezTo>
                <a:cubicBezTo>
                  <a:pt x="4774415" y="337594"/>
                  <a:pt x="4938615" y="296189"/>
                  <a:pt x="4920026" y="292839"/>
                </a:cubicBezTo>
                <a:lnTo>
                  <a:pt x="4933946" y="289175"/>
                </a:lnTo>
                <a:lnTo>
                  <a:pt x="4928208" y="309618"/>
                </a:lnTo>
                <a:cubicBezTo>
                  <a:pt x="4936372" y="309429"/>
                  <a:pt x="4953135" y="302935"/>
                  <a:pt x="4973729" y="293368"/>
                </a:cubicBezTo>
                <a:lnTo>
                  <a:pt x="5025639" y="267096"/>
                </a:lnTo>
                <a:lnTo>
                  <a:pt x="5065178" y="259512"/>
                </a:lnTo>
                <a:cubicBezTo>
                  <a:pt x="5091050" y="275687"/>
                  <a:pt x="4945901" y="309015"/>
                  <a:pt x="4945901" y="309015"/>
                </a:cubicBezTo>
                <a:cubicBezTo>
                  <a:pt x="4670001" y="366746"/>
                  <a:pt x="4429730" y="430901"/>
                  <a:pt x="4202647" y="484000"/>
                </a:cubicBezTo>
                <a:cubicBezTo>
                  <a:pt x="4200073" y="484976"/>
                  <a:pt x="4193661" y="486578"/>
                  <a:pt x="4184418" y="488709"/>
                </a:cubicBezTo>
                <a:lnTo>
                  <a:pt x="4153954" y="495520"/>
                </a:lnTo>
                <a:lnTo>
                  <a:pt x="4130357" y="513959"/>
                </a:lnTo>
                <a:cubicBezTo>
                  <a:pt x="4121042" y="521029"/>
                  <a:pt x="4112450" y="527533"/>
                  <a:pt x="4105616" y="532815"/>
                </a:cubicBezTo>
                <a:lnTo>
                  <a:pt x="4096304" y="540370"/>
                </a:lnTo>
                <a:lnTo>
                  <a:pt x="4267739" y="502205"/>
                </a:lnTo>
                <a:cubicBezTo>
                  <a:pt x="4367149" y="478626"/>
                  <a:pt x="4465442" y="454605"/>
                  <a:pt x="4568850" y="431026"/>
                </a:cubicBezTo>
                <a:cubicBezTo>
                  <a:pt x="4578148" y="432699"/>
                  <a:pt x="4779692" y="361570"/>
                  <a:pt x="4797821" y="376347"/>
                </a:cubicBezTo>
                <a:cubicBezTo>
                  <a:pt x="4810047" y="415010"/>
                  <a:pt x="4668911" y="426032"/>
                  <a:pt x="4668911" y="426032"/>
                </a:cubicBezTo>
                <a:cubicBezTo>
                  <a:pt x="4466290" y="478744"/>
                  <a:pt x="4332858" y="516939"/>
                  <a:pt x="4169597" y="558394"/>
                </a:cubicBezTo>
                <a:lnTo>
                  <a:pt x="4025897" y="593493"/>
                </a:lnTo>
                <a:lnTo>
                  <a:pt x="4000807" y="612927"/>
                </a:lnTo>
                <a:lnTo>
                  <a:pt x="3992236" y="619944"/>
                </a:lnTo>
                <a:lnTo>
                  <a:pt x="4011482" y="616247"/>
                </a:lnTo>
                <a:cubicBezTo>
                  <a:pt x="4041221" y="609853"/>
                  <a:pt x="4072360" y="603472"/>
                  <a:pt x="4113264" y="598371"/>
                </a:cubicBezTo>
                <a:cubicBezTo>
                  <a:pt x="4086155" y="611237"/>
                  <a:pt x="4058290" y="621085"/>
                  <a:pt x="4030079" y="629251"/>
                </a:cubicBezTo>
                <a:lnTo>
                  <a:pt x="3981850" y="641013"/>
                </a:lnTo>
                <a:lnTo>
                  <a:pt x="3976128" y="643248"/>
                </a:lnTo>
                <a:lnTo>
                  <a:pt x="3975315" y="642608"/>
                </a:lnTo>
                <a:lnTo>
                  <a:pt x="3944815" y="650045"/>
                </a:lnTo>
                <a:lnTo>
                  <a:pt x="3893791" y="661285"/>
                </a:lnTo>
                <a:lnTo>
                  <a:pt x="3871618" y="670199"/>
                </a:lnTo>
                <a:lnTo>
                  <a:pt x="3881853" y="663914"/>
                </a:lnTo>
                <a:lnTo>
                  <a:pt x="3859928" y="668744"/>
                </a:lnTo>
                <a:cubicBezTo>
                  <a:pt x="3831969" y="675519"/>
                  <a:pt x="3804480" y="683275"/>
                  <a:pt x="3777875" y="693352"/>
                </a:cubicBezTo>
                <a:cubicBezTo>
                  <a:pt x="3762928" y="696416"/>
                  <a:pt x="3748831" y="705867"/>
                  <a:pt x="3733123" y="716469"/>
                </a:cubicBezTo>
                <a:lnTo>
                  <a:pt x="3705103" y="731933"/>
                </a:lnTo>
                <a:lnTo>
                  <a:pt x="3695287" y="741246"/>
                </a:lnTo>
                <a:lnTo>
                  <a:pt x="3677287" y="748511"/>
                </a:lnTo>
                <a:lnTo>
                  <a:pt x="3769130" y="717543"/>
                </a:lnTo>
                <a:cubicBezTo>
                  <a:pt x="3697178" y="757499"/>
                  <a:pt x="3629255" y="785114"/>
                  <a:pt x="3562680" y="809663"/>
                </a:cubicBezTo>
                <a:lnTo>
                  <a:pt x="3482999" y="839282"/>
                </a:lnTo>
                <a:lnTo>
                  <a:pt x="3516090" y="830055"/>
                </a:lnTo>
                <a:lnTo>
                  <a:pt x="3657576" y="772954"/>
                </a:lnTo>
                <a:lnTo>
                  <a:pt x="3664524" y="770429"/>
                </a:lnTo>
                <a:lnTo>
                  <a:pt x="3664149" y="770784"/>
                </a:lnTo>
                <a:cubicBezTo>
                  <a:pt x="3656728" y="777469"/>
                  <a:pt x="3649959" y="783527"/>
                  <a:pt x="3644739" y="788379"/>
                </a:cubicBezTo>
                <a:lnTo>
                  <a:pt x="3636930" y="796365"/>
                </a:lnTo>
                <a:lnTo>
                  <a:pt x="3647364" y="793456"/>
                </a:lnTo>
                <a:lnTo>
                  <a:pt x="3663563" y="783807"/>
                </a:lnTo>
                <a:lnTo>
                  <a:pt x="3742943" y="741943"/>
                </a:lnTo>
                <a:lnTo>
                  <a:pt x="3903867" y="683477"/>
                </a:lnTo>
                <a:lnTo>
                  <a:pt x="3925779" y="674453"/>
                </a:lnTo>
                <a:lnTo>
                  <a:pt x="3863811" y="725883"/>
                </a:lnTo>
                <a:lnTo>
                  <a:pt x="3842584" y="742879"/>
                </a:lnTo>
                <a:lnTo>
                  <a:pt x="3869356" y="736744"/>
                </a:lnTo>
                <a:lnTo>
                  <a:pt x="3870341" y="736450"/>
                </a:lnTo>
                <a:cubicBezTo>
                  <a:pt x="3883088" y="733069"/>
                  <a:pt x="3895711" y="730069"/>
                  <a:pt x="3906197" y="728072"/>
                </a:cubicBezTo>
                <a:lnTo>
                  <a:pt x="3908003" y="727890"/>
                </a:lnTo>
                <a:lnTo>
                  <a:pt x="4169493" y="667984"/>
                </a:lnTo>
                <a:cubicBezTo>
                  <a:pt x="4108223" y="692922"/>
                  <a:pt x="4049885" y="711551"/>
                  <a:pt x="3993141" y="727048"/>
                </a:cubicBezTo>
                <a:lnTo>
                  <a:pt x="3896227" y="750447"/>
                </a:lnTo>
                <a:lnTo>
                  <a:pt x="3888618" y="754274"/>
                </a:lnTo>
                <a:lnTo>
                  <a:pt x="3739242" y="822899"/>
                </a:lnTo>
                <a:lnTo>
                  <a:pt x="3704650" y="848787"/>
                </a:lnTo>
                <a:lnTo>
                  <a:pt x="3797024" y="823656"/>
                </a:lnTo>
                <a:lnTo>
                  <a:pt x="3800365" y="820960"/>
                </a:lnTo>
                <a:cubicBezTo>
                  <a:pt x="3836519" y="790157"/>
                  <a:pt x="3866491" y="763347"/>
                  <a:pt x="3877274" y="785789"/>
                </a:cubicBezTo>
                <a:cubicBezTo>
                  <a:pt x="3876826" y="783098"/>
                  <a:pt x="3870901" y="787578"/>
                  <a:pt x="3861899" y="796282"/>
                </a:cubicBezTo>
                <a:lnTo>
                  <a:pt x="3852479" y="806274"/>
                </a:lnTo>
                <a:lnTo>
                  <a:pt x="3903992" y="785227"/>
                </a:lnTo>
                <a:lnTo>
                  <a:pt x="3888179" y="800147"/>
                </a:lnTo>
                <a:lnTo>
                  <a:pt x="3974259" y="778765"/>
                </a:lnTo>
                <a:lnTo>
                  <a:pt x="4035194" y="734106"/>
                </a:lnTo>
                <a:lnTo>
                  <a:pt x="4101808" y="708575"/>
                </a:lnTo>
                <a:lnTo>
                  <a:pt x="4109829" y="705466"/>
                </a:lnTo>
                <a:lnTo>
                  <a:pt x="4077989" y="731877"/>
                </a:lnTo>
                <a:lnTo>
                  <a:pt x="4037522" y="763048"/>
                </a:lnTo>
                <a:lnTo>
                  <a:pt x="4200405" y="722587"/>
                </a:lnTo>
                <a:lnTo>
                  <a:pt x="4211815" y="715736"/>
                </a:lnTo>
                <a:cubicBezTo>
                  <a:pt x="4234228" y="704243"/>
                  <a:pt x="4243551" y="701915"/>
                  <a:pt x="4244509" y="705175"/>
                </a:cubicBezTo>
                <a:lnTo>
                  <a:pt x="4240431" y="713456"/>
                </a:lnTo>
                <a:lnTo>
                  <a:pt x="4287898" y="705274"/>
                </a:lnTo>
                <a:cubicBezTo>
                  <a:pt x="4350887" y="696477"/>
                  <a:pt x="4410593" y="694645"/>
                  <a:pt x="4307191" y="729258"/>
                </a:cubicBezTo>
                <a:lnTo>
                  <a:pt x="4177992" y="770675"/>
                </a:lnTo>
                <a:lnTo>
                  <a:pt x="4154872" y="788691"/>
                </a:lnTo>
                <a:lnTo>
                  <a:pt x="4105946" y="827466"/>
                </a:lnTo>
                <a:lnTo>
                  <a:pt x="4138562" y="818554"/>
                </a:lnTo>
                <a:lnTo>
                  <a:pt x="4281635" y="779347"/>
                </a:lnTo>
                <a:lnTo>
                  <a:pt x="4295056" y="768309"/>
                </a:lnTo>
                <a:cubicBezTo>
                  <a:pt x="4310031" y="756894"/>
                  <a:pt x="4323419" y="750109"/>
                  <a:pt x="4343106" y="750560"/>
                </a:cubicBezTo>
                <a:cubicBezTo>
                  <a:pt x="4366093" y="754358"/>
                  <a:pt x="4374852" y="773472"/>
                  <a:pt x="4385405" y="780792"/>
                </a:cubicBezTo>
                <a:lnTo>
                  <a:pt x="4387815" y="781282"/>
                </a:lnTo>
                <a:lnTo>
                  <a:pt x="4482577" y="728021"/>
                </a:lnTo>
                <a:lnTo>
                  <a:pt x="4503423" y="712031"/>
                </a:lnTo>
                <a:cubicBezTo>
                  <a:pt x="4545226" y="677906"/>
                  <a:pt x="4587675" y="640571"/>
                  <a:pt x="4613559" y="621618"/>
                </a:cubicBezTo>
                <a:lnTo>
                  <a:pt x="4696975" y="559661"/>
                </a:lnTo>
                <a:lnTo>
                  <a:pt x="4709424" y="558645"/>
                </a:lnTo>
                <a:lnTo>
                  <a:pt x="4744843" y="552474"/>
                </a:lnTo>
                <a:lnTo>
                  <a:pt x="4718701" y="573223"/>
                </a:lnTo>
                <a:lnTo>
                  <a:pt x="4540979" y="712456"/>
                </a:lnTo>
                <a:lnTo>
                  <a:pt x="4568986" y="705439"/>
                </a:lnTo>
                <a:lnTo>
                  <a:pt x="4579034" y="702879"/>
                </a:lnTo>
                <a:lnTo>
                  <a:pt x="4537098" y="729879"/>
                </a:lnTo>
                <a:lnTo>
                  <a:pt x="4466482" y="771819"/>
                </a:lnTo>
                <a:lnTo>
                  <a:pt x="4326036" y="884186"/>
                </a:lnTo>
                <a:cubicBezTo>
                  <a:pt x="4319716" y="888650"/>
                  <a:pt x="4311268" y="895079"/>
                  <a:pt x="4301066" y="903047"/>
                </a:cubicBezTo>
                <a:lnTo>
                  <a:pt x="4293703" y="908878"/>
                </a:lnTo>
                <a:lnTo>
                  <a:pt x="4335023" y="903224"/>
                </a:lnTo>
                <a:cubicBezTo>
                  <a:pt x="4350807" y="901064"/>
                  <a:pt x="4365197" y="899093"/>
                  <a:pt x="4370767" y="898330"/>
                </a:cubicBezTo>
                <a:cubicBezTo>
                  <a:pt x="4403615" y="880616"/>
                  <a:pt x="4416032" y="865696"/>
                  <a:pt x="4437645" y="847317"/>
                </a:cubicBezTo>
                <a:cubicBezTo>
                  <a:pt x="4448786" y="845792"/>
                  <a:pt x="4484738" y="856293"/>
                  <a:pt x="4519344" y="836136"/>
                </a:cubicBezTo>
                <a:cubicBezTo>
                  <a:pt x="4552192" y="818421"/>
                  <a:pt x="4629632" y="752741"/>
                  <a:pt x="4699617" y="729941"/>
                </a:cubicBezTo>
                <a:cubicBezTo>
                  <a:pt x="4813585" y="687904"/>
                  <a:pt x="4655599" y="791048"/>
                  <a:pt x="4620893" y="809016"/>
                </a:cubicBezTo>
                <a:cubicBezTo>
                  <a:pt x="4575725" y="843842"/>
                  <a:pt x="4520594" y="864607"/>
                  <a:pt x="4497032" y="881051"/>
                </a:cubicBezTo>
                <a:cubicBezTo>
                  <a:pt x="4486469" y="895714"/>
                  <a:pt x="4487719" y="924184"/>
                  <a:pt x="4466013" y="940375"/>
                </a:cubicBezTo>
                <a:lnTo>
                  <a:pt x="4453498" y="951226"/>
                </a:lnTo>
                <a:lnTo>
                  <a:pt x="4464181" y="950904"/>
                </a:lnTo>
                <a:cubicBezTo>
                  <a:pt x="4546601" y="918061"/>
                  <a:pt x="4639429" y="777672"/>
                  <a:pt x="4654103" y="809389"/>
                </a:cubicBezTo>
                <a:cubicBezTo>
                  <a:pt x="4654103" y="809389"/>
                  <a:pt x="4630607" y="838008"/>
                  <a:pt x="4616133" y="864266"/>
                </a:cubicBezTo>
                <a:lnTo>
                  <a:pt x="4615869" y="858354"/>
                </a:lnTo>
                <a:lnTo>
                  <a:pt x="4623370" y="851138"/>
                </a:lnTo>
                <a:cubicBezTo>
                  <a:pt x="4618855" y="852320"/>
                  <a:pt x="4616602" y="852911"/>
                  <a:pt x="4615698" y="854552"/>
                </a:cubicBezTo>
                <a:lnTo>
                  <a:pt x="4615869" y="858354"/>
                </a:lnTo>
                <a:lnTo>
                  <a:pt x="4602077" y="871622"/>
                </a:lnTo>
                <a:lnTo>
                  <a:pt x="4591047" y="877394"/>
                </a:lnTo>
                <a:cubicBezTo>
                  <a:pt x="4584613" y="882359"/>
                  <a:pt x="4580621" y="886680"/>
                  <a:pt x="4580621" y="886680"/>
                </a:cubicBezTo>
                <a:lnTo>
                  <a:pt x="4580856" y="895400"/>
                </a:lnTo>
                <a:lnTo>
                  <a:pt x="4638728" y="874874"/>
                </a:lnTo>
                <a:cubicBezTo>
                  <a:pt x="4661794" y="868411"/>
                  <a:pt x="4687647" y="861568"/>
                  <a:pt x="4716139" y="851061"/>
                </a:cubicBezTo>
                <a:cubicBezTo>
                  <a:pt x="4783688" y="815376"/>
                  <a:pt x="4804721" y="783856"/>
                  <a:pt x="4851719" y="790640"/>
                </a:cubicBezTo>
                <a:lnTo>
                  <a:pt x="4862093" y="796547"/>
                </a:lnTo>
                <a:lnTo>
                  <a:pt x="4954280" y="725240"/>
                </a:lnTo>
                <a:lnTo>
                  <a:pt x="4977797" y="720098"/>
                </a:lnTo>
                <a:lnTo>
                  <a:pt x="5032093" y="704770"/>
                </a:lnTo>
                <a:lnTo>
                  <a:pt x="4951436" y="776339"/>
                </a:lnTo>
                <a:cubicBezTo>
                  <a:pt x="4932642" y="781267"/>
                  <a:pt x="4916623" y="788742"/>
                  <a:pt x="4904621" y="797975"/>
                </a:cubicBezTo>
                <a:lnTo>
                  <a:pt x="4888336" y="821032"/>
                </a:lnTo>
                <a:lnTo>
                  <a:pt x="4891834" y="825362"/>
                </a:lnTo>
                <a:lnTo>
                  <a:pt x="4921504" y="811095"/>
                </a:lnTo>
                <a:cubicBezTo>
                  <a:pt x="4933357" y="802136"/>
                  <a:pt x="4943596" y="790560"/>
                  <a:pt x="4951436" y="776339"/>
                </a:cubicBezTo>
                <a:lnTo>
                  <a:pt x="5038685" y="719501"/>
                </a:lnTo>
                <a:lnTo>
                  <a:pt x="5047901" y="742986"/>
                </a:lnTo>
                <a:cubicBezTo>
                  <a:pt x="5038780" y="742456"/>
                  <a:pt x="5030962" y="742002"/>
                  <a:pt x="5030962" y="742002"/>
                </a:cubicBezTo>
                <a:cubicBezTo>
                  <a:pt x="5046725" y="763311"/>
                  <a:pt x="5047267" y="753927"/>
                  <a:pt x="5047901" y="742986"/>
                </a:cubicBezTo>
                <a:lnTo>
                  <a:pt x="5081851" y="730599"/>
                </a:lnTo>
                <a:lnTo>
                  <a:pt x="5009343" y="791303"/>
                </a:lnTo>
                <a:lnTo>
                  <a:pt x="5049184" y="767747"/>
                </a:lnTo>
                <a:cubicBezTo>
                  <a:pt x="5104167" y="732957"/>
                  <a:pt x="5160381" y="694418"/>
                  <a:pt x="5194108" y="675482"/>
                </a:cubicBezTo>
                <a:lnTo>
                  <a:pt x="5302924" y="613405"/>
                </a:lnTo>
                <a:lnTo>
                  <a:pt x="5317973" y="613991"/>
                </a:lnTo>
                <a:lnTo>
                  <a:pt x="5361263" y="611736"/>
                </a:lnTo>
                <a:lnTo>
                  <a:pt x="5326963" y="632786"/>
                </a:lnTo>
                <a:cubicBezTo>
                  <a:pt x="5162039" y="732197"/>
                  <a:pt x="4992789" y="834125"/>
                  <a:pt x="4811930" y="948110"/>
                </a:cubicBezTo>
                <a:lnTo>
                  <a:pt x="4805791" y="951679"/>
                </a:lnTo>
                <a:lnTo>
                  <a:pt x="4824354" y="944968"/>
                </a:lnTo>
                <a:lnTo>
                  <a:pt x="4826437" y="944434"/>
                </a:lnTo>
                <a:lnTo>
                  <a:pt x="4798100" y="968160"/>
                </a:lnTo>
                <a:cubicBezTo>
                  <a:pt x="4677517" y="1078391"/>
                  <a:pt x="4540599" y="1153951"/>
                  <a:pt x="4412602" y="1251387"/>
                </a:cubicBezTo>
                <a:lnTo>
                  <a:pt x="4344037" y="1310411"/>
                </a:lnTo>
                <a:lnTo>
                  <a:pt x="4386138" y="1302887"/>
                </a:lnTo>
                <a:lnTo>
                  <a:pt x="4393915" y="1298695"/>
                </a:lnTo>
                <a:cubicBezTo>
                  <a:pt x="4479674" y="1251637"/>
                  <a:pt x="4645047" y="1157123"/>
                  <a:pt x="4671072" y="1143648"/>
                </a:cubicBezTo>
                <a:cubicBezTo>
                  <a:pt x="4760904" y="1104914"/>
                  <a:pt x="4841354" y="1065259"/>
                  <a:pt x="4909482" y="1042715"/>
                </a:cubicBezTo>
                <a:cubicBezTo>
                  <a:pt x="4920623" y="1041192"/>
                  <a:pt x="4956477" y="1049504"/>
                  <a:pt x="4967618" y="1047975"/>
                </a:cubicBezTo>
                <a:cubicBezTo>
                  <a:pt x="5071024" y="1020607"/>
                  <a:pt x="5202471" y="866015"/>
                  <a:pt x="5215437" y="906101"/>
                </a:cubicBezTo>
                <a:cubicBezTo>
                  <a:pt x="5215437" y="906101"/>
                  <a:pt x="5183168" y="936957"/>
                  <a:pt x="5162040" y="966287"/>
                </a:cubicBezTo>
                <a:lnTo>
                  <a:pt x="5162580" y="959171"/>
                </a:lnTo>
                <a:lnTo>
                  <a:pt x="5172603" y="951623"/>
                </a:lnTo>
                <a:cubicBezTo>
                  <a:pt x="5167033" y="952386"/>
                  <a:pt x="5164248" y="952763"/>
                  <a:pt x="5162928" y="954597"/>
                </a:cubicBezTo>
                <a:lnTo>
                  <a:pt x="5162580" y="959171"/>
                </a:lnTo>
                <a:lnTo>
                  <a:pt x="5144154" y="973056"/>
                </a:lnTo>
                <a:lnTo>
                  <a:pt x="5130114" y="978367"/>
                </a:lnTo>
                <a:cubicBezTo>
                  <a:pt x="5121695" y="983376"/>
                  <a:pt x="5116291" y="987971"/>
                  <a:pt x="5116291" y="987971"/>
                </a:cubicBezTo>
                <a:cubicBezTo>
                  <a:pt x="5116291" y="987971"/>
                  <a:pt x="5118021" y="1027389"/>
                  <a:pt x="5094556" y="1046026"/>
                </a:cubicBezTo>
                <a:cubicBezTo>
                  <a:pt x="5049864" y="1091799"/>
                  <a:pt x="4903146" y="1153743"/>
                  <a:pt x="4857879" y="1186376"/>
                </a:cubicBezTo>
                <a:cubicBezTo>
                  <a:pt x="4846737" y="1187901"/>
                  <a:pt x="4847987" y="1216373"/>
                  <a:pt x="4837424" y="1231039"/>
                </a:cubicBezTo>
                <a:lnTo>
                  <a:pt x="4826058" y="1239779"/>
                </a:lnTo>
                <a:lnTo>
                  <a:pt x="4875068" y="1234034"/>
                </a:lnTo>
                <a:lnTo>
                  <a:pt x="4858495" y="1239410"/>
                </a:lnTo>
                <a:lnTo>
                  <a:pt x="4812383" y="1250296"/>
                </a:lnTo>
                <a:lnTo>
                  <a:pt x="4780954" y="1274466"/>
                </a:lnTo>
                <a:cubicBezTo>
                  <a:pt x="4712039" y="1316224"/>
                  <a:pt x="4613511" y="1353669"/>
                  <a:pt x="4554995" y="1393072"/>
                </a:cubicBezTo>
                <a:lnTo>
                  <a:pt x="4543893" y="1398128"/>
                </a:lnTo>
                <a:lnTo>
                  <a:pt x="4620999" y="1387200"/>
                </a:lnTo>
                <a:lnTo>
                  <a:pt x="4881769" y="1255915"/>
                </a:lnTo>
                <a:cubicBezTo>
                  <a:pt x="5000124" y="1192727"/>
                  <a:pt x="5117029" y="1127085"/>
                  <a:pt x="5233392" y="1059795"/>
                </a:cubicBezTo>
                <a:lnTo>
                  <a:pt x="5586916" y="848864"/>
                </a:lnTo>
                <a:lnTo>
                  <a:pt x="5615810" y="846112"/>
                </a:lnTo>
                <a:lnTo>
                  <a:pt x="5683021" y="835631"/>
                </a:lnTo>
                <a:lnTo>
                  <a:pt x="5576113" y="909611"/>
                </a:lnTo>
                <a:cubicBezTo>
                  <a:pt x="5529693" y="915967"/>
                  <a:pt x="5495089" y="936123"/>
                  <a:pt x="5485099" y="963931"/>
                </a:cubicBezTo>
                <a:cubicBezTo>
                  <a:pt x="5520378" y="959101"/>
                  <a:pt x="5553225" y="941386"/>
                  <a:pt x="5576113" y="909611"/>
                </a:cubicBezTo>
                <a:lnTo>
                  <a:pt x="5688777" y="854216"/>
                </a:lnTo>
                <a:lnTo>
                  <a:pt x="5696403" y="883659"/>
                </a:lnTo>
                <a:cubicBezTo>
                  <a:pt x="5685565" y="881709"/>
                  <a:pt x="5676274" y="880031"/>
                  <a:pt x="5676274" y="880031"/>
                </a:cubicBezTo>
                <a:cubicBezTo>
                  <a:pt x="5692053" y="907821"/>
                  <a:pt x="5694060" y="896667"/>
                  <a:pt x="5696403" y="883659"/>
                </a:cubicBezTo>
                <a:lnTo>
                  <a:pt x="5738834" y="873755"/>
                </a:lnTo>
                <a:lnTo>
                  <a:pt x="5636418" y="940355"/>
                </a:lnTo>
                <a:lnTo>
                  <a:pt x="5601671" y="955904"/>
                </a:lnTo>
                <a:cubicBezTo>
                  <a:pt x="5590224" y="960346"/>
                  <a:pt x="5583117" y="962063"/>
                  <a:pt x="5583620" y="959275"/>
                </a:cubicBezTo>
                <a:lnTo>
                  <a:pt x="5592289" y="969056"/>
                </a:lnTo>
                <a:lnTo>
                  <a:pt x="5455258" y="1058165"/>
                </a:lnTo>
                <a:lnTo>
                  <a:pt x="5408227" y="1071667"/>
                </a:lnTo>
                <a:cubicBezTo>
                  <a:pt x="5378189" y="1079717"/>
                  <a:pt x="5343664" y="1088243"/>
                  <a:pt x="5299517" y="1098037"/>
                </a:cubicBezTo>
                <a:cubicBezTo>
                  <a:pt x="5278922" y="1105840"/>
                  <a:pt x="5093031" y="1143338"/>
                  <a:pt x="5172495" y="1146143"/>
                </a:cubicBezTo>
                <a:cubicBezTo>
                  <a:pt x="5231821" y="1145322"/>
                  <a:pt x="5360391" y="1097496"/>
                  <a:pt x="5399578" y="1093045"/>
                </a:cubicBezTo>
                <a:lnTo>
                  <a:pt x="5402152" y="1092703"/>
                </a:lnTo>
                <a:lnTo>
                  <a:pt x="5364794" y="1116995"/>
                </a:lnTo>
                <a:cubicBezTo>
                  <a:pt x="5311364" y="1155154"/>
                  <a:pt x="5256317" y="1188437"/>
                  <a:pt x="5200473" y="1219490"/>
                </a:cubicBezTo>
                <a:lnTo>
                  <a:pt x="5195716" y="1221995"/>
                </a:lnTo>
                <a:lnTo>
                  <a:pt x="5244948" y="1217621"/>
                </a:lnTo>
                <a:cubicBezTo>
                  <a:pt x="5420018" y="1207927"/>
                  <a:pt x="5612365" y="1172767"/>
                  <a:pt x="5799695" y="1155773"/>
                </a:cubicBezTo>
                <a:cubicBezTo>
                  <a:pt x="5899874" y="1150399"/>
                  <a:pt x="5999424" y="1141898"/>
                  <a:pt x="6095419" y="1134637"/>
                </a:cubicBezTo>
                <a:cubicBezTo>
                  <a:pt x="6191419" y="1127375"/>
                  <a:pt x="6283866" y="1121355"/>
                  <a:pt x="6369839" y="1120939"/>
                </a:cubicBezTo>
                <a:cubicBezTo>
                  <a:pt x="6268738" y="1136778"/>
                  <a:pt x="6154615" y="1146370"/>
                  <a:pt x="6049252" y="1150746"/>
                </a:cubicBezTo>
                <a:lnTo>
                  <a:pt x="5941995" y="1164416"/>
                </a:lnTo>
                <a:cubicBezTo>
                  <a:pt x="5935228" y="1183619"/>
                  <a:pt x="6021459" y="1182466"/>
                  <a:pt x="6039359" y="1178811"/>
                </a:cubicBezTo>
                <a:cubicBezTo>
                  <a:pt x="6275369" y="1169013"/>
                  <a:pt x="6549687" y="1121234"/>
                  <a:pt x="6758571" y="1133426"/>
                </a:cubicBezTo>
                <a:cubicBezTo>
                  <a:pt x="6555708" y="1174839"/>
                  <a:pt x="6301890" y="1168395"/>
                  <a:pt x="6093533" y="1197909"/>
                </a:cubicBezTo>
                <a:cubicBezTo>
                  <a:pt x="6156372" y="1188509"/>
                  <a:pt x="6041729" y="1199576"/>
                  <a:pt x="6045469" y="1212520"/>
                </a:cubicBezTo>
                <a:cubicBezTo>
                  <a:pt x="6053996" y="1235455"/>
                  <a:pt x="6090410" y="1206771"/>
                  <a:pt x="6090410" y="1206771"/>
                </a:cubicBezTo>
                <a:cubicBezTo>
                  <a:pt x="6217365" y="1200047"/>
                  <a:pt x="6340015" y="1191799"/>
                  <a:pt x="6459874" y="1185063"/>
                </a:cubicBezTo>
                <a:lnTo>
                  <a:pt x="6697066" y="1176560"/>
                </a:lnTo>
                <a:lnTo>
                  <a:pt x="6664841" y="1187512"/>
                </a:lnTo>
                <a:lnTo>
                  <a:pt x="6663480" y="1188138"/>
                </a:lnTo>
                <a:lnTo>
                  <a:pt x="6653067" y="1189232"/>
                </a:lnTo>
                <a:cubicBezTo>
                  <a:pt x="6626549" y="1189847"/>
                  <a:pt x="6489746" y="1193103"/>
                  <a:pt x="6486623" y="1201965"/>
                </a:cubicBezTo>
                <a:cubicBezTo>
                  <a:pt x="6476727" y="1230032"/>
                  <a:pt x="6616657" y="1217915"/>
                  <a:pt x="6601880" y="1212707"/>
                </a:cubicBezTo>
                <a:lnTo>
                  <a:pt x="6613765" y="1211552"/>
                </a:lnTo>
                <a:lnTo>
                  <a:pt x="6606355" y="1227528"/>
                </a:lnTo>
                <a:cubicBezTo>
                  <a:pt x="6613063" y="1228458"/>
                  <a:pt x="6627650" y="1225365"/>
                  <a:pt x="6645779" y="1220264"/>
                </a:cubicBezTo>
                <a:lnTo>
                  <a:pt x="6691765" y="1205642"/>
                </a:lnTo>
                <a:lnTo>
                  <a:pt x="6725144" y="1204675"/>
                </a:lnTo>
                <a:cubicBezTo>
                  <a:pt x="6744181" y="1221352"/>
                  <a:pt x="6620922" y="1229384"/>
                  <a:pt x="6620922" y="1229384"/>
                </a:cubicBezTo>
                <a:cubicBezTo>
                  <a:pt x="6387371" y="1240048"/>
                  <a:pt x="6182141" y="1260701"/>
                  <a:pt x="5989173" y="1274050"/>
                </a:cubicBezTo>
                <a:cubicBezTo>
                  <a:pt x="5971276" y="1277703"/>
                  <a:pt x="5747005" y="1281677"/>
                  <a:pt x="5744498" y="1312351"/>
                </a:cubicBezTo>
                <a:cubicBezTo>
                  <a:pt x="5745636" y="1332680"/>
                  <a:pt x="5897313" y="1314738"/>
                  <a:pt x="5778924" y="1312861"/>
                </a:cubicBezTo>
                <a:cubicBezTo>
                  <a:pt x="5961381" y="1305770"/>
                  <a:pt x="6120441" y="1290432"/>
                  <a:pt x="6296028" y="1279258"/>
                </a:cubicBezTo>
                <a:cubicBezTo>
                  <a:pt x="6303418" y="1281864"/>
                  <a:pt x="6477866" y="1250365"/>
                  <a:pt x="6490748" y="1264867"/>
                </a:cubicBezTo>
                <a:cubicBezTo>
                  <a:pt x="6495629" y="1298144"/>
                  <a:pt x="6378613" y="1288445"/>
                  <a:pt x="6378613" y="1288445"/>
                </a:cubicBezTo>
                <a:cubicBezTo>
                  <a:pt x="6148098" y="1310147"/>
                  <a:pt x="6021713" y="1327037"/>
                  <a:pt x="5801706" y="1342480"/>
                </a:cubicBezTo>
                <a:cubicBezTo>
                  <a:pt x="5783807" y="1346136"/>
                  <a:pt x="5574836" y="1353842"/>
                  <a:pt x="5575450" y="1375647"/>
                </a:cubicBezTo>
                <a:cubicBezTo>
                  <a:pt x="5588332" y="1390155"/>
                  <a:pt x="5754165" y="1355615"/>
                  <a:pt x="5736261" y="1359269"/>
                </a:cubicBezTo>
                <a:cubicBezTo>
                  <a:pt x="5795458" y="1360207"/>
                  <a:pt x="5832487" y="1353333"/>
                  <a:pt x="5900819" y="1355832"/>
                </a:cubicBezTo>
                <a:cubicBezTo>
                  <a:pt x="5805213" y="1383575"/>
                  <a:pt x="5706100" y="1370224"/>
                  <a:pt x="5613621" y="1389104"/>
                </a:cubicBezTo>
                <a:cubicBezTo>
                  <a:pt x="5588332" y="1390155"/>
                  <a:pt x="5562429" y="1412578"/>
                  <a:pt x="5525400" y="1419453"/>
                </a:cubicBezTo>
                <a:cubicBezTo>
                  <a:pt x="5431027" y="1447631"/>
                  <a:pt x="5291757" y="1450015"/>
                  <a:pt x="5199279" y="1468898"/>
                </a:cubicBezTo>
                <a:cubicBezTo>
                  <a:pt x="5228922" y="1459418"/>
                  <a:pt x="5154339" y="1474643"/>
                  <a:pt x="5151215" y="1483504"/>
                </a:cubicBezTo>
                <a:cubicBezTo>
                  <a:pt x="5148741" y="1490522"/>
                  <a:pt x="5152433" y="1493797"/>
                  <a:pt x="5159475" y="1494800"/>
                </a:cubicBezTo>
                <a:lnTo>
                  <a:pt x="5186202" y="1492613"/>
                </a:lnTo>
                <a:lnTo>
                  <a:pt x="5202127" y="1480975"/>
                </a:lnTo>
                <a:lnTo>
                  <a:pt x="5223985" y="1473299"/>
                </a:lnTo>
                <a:lnTo>
                  <a:pt x="5250453" y="1466071"/>
                </a:lnTo>
                <a:lnTo>
                  <a:pt x="5229250" y="1483735"/>
                </a:lnTo>
                <a:lnTo>
                  <a:pt x="5237449" y="1482354"/>
                </a:lnTo>
                <a:cubicBezTo>
                  <a:pt x="5479713" y="1454826"/>
                  <a:pt x="5713353" y="1424264"/>
                  <a:pt x="5937620" y="1420288"/>
                </a:cubicBezTo>
                <a:cubicBezTo>
                  <a:pt x="5723727" y="1469437"/>
                  <a:pt x="5561677" y="1442205"/>
                  <a:pt x="5353941" y="1493525"/>
                </a:cubicBezTo>
                <a:cubicBezTo>
                  <a:pt x="5357585" y="1483186"/>
                  <a:pt x="5217661" y="1538483"/>
                  <a:pt x="5289117" y="1532120"/>
                </a:cubicBezTo>
                <a:cubicBezTo>
                  <a:pt x="5538767" y="1507202"/>
                  <a:pt x="5753279" y="1479856"/>
                  <a:pt x="5980667" y="1467019"/>
                </a:cubicBezTo>
                <a:cubicBezTo>
                  <a:pt x="6034228" y="1464311"/>
                  <a:pt x="6161234" y="1469226"/>
                  <a:pt x="6042233" y="1488720"/>
                </a:cubicBezTo>
                <a:cubicBezTo>
                  <a:pt x="5897946" y="1509269"/>
                  <a:pt x="5741395" y="1537117"/>
                  <a:pt x="5582339" y="1552455"/>
                </a:cubicBezTo>
                <a:cubicBezTo>
                  <a:pt x="5537399" y="1558200"/>
                  <a:pt x="5373979" y="1581967"/>
                  <a:pt x="5504629" y="1576544"/>
                </a:cubicBezTo>
                <a:cubicBezTo>
                  <a:pt x="5627893" y="1568515"/>
                  <a:pt x="5761796" y="1553856"/>
                  <a:pt x="5892322" y="1539461"/>
                </a:cubicBezTo>
                <a:lnTo>
                  <a:pt x="6048418" y="1522722"/>
                </a:lnTo>
                <a:lnTo>
                  <a:pt x="5984620" y="1555563"/>
                </a:lnTo>
                <a:cubicBezTo>
                  <a:pt x="5908405" y="1620693"/>
                  <a:pt x="6020925" y="1578189"/>
                  <a:pt x="6091770" y="1545522"/>
                </a:cubicBezTo>
                <a:lnTo>
                  <a:pt x="6188650" y="1510003"/>
                </a:lnTo>
                <a:lnTo>
                  <a:pt x="6259733" y="1503949"/>
                </a:lnTo>
                <a:lnTo>
                  <a:pt x="6268301" y="1503186"/>
                </a:lnTo>
                <a:lnTo>
                  <a:pt x="6230384" y="1519731"/>
                </a:lnTo>
                <a:cubicBezTo>
                  <a:pt x="6179429" y="1542245"/>
                  <a:pt x="6128607" y="1563632"/>
                  <a:pt x="6078423" y="1579602"/>
                </a:cubicBezTo>
                <a:cubicBezTo>
                  <a:pt x="5967457" y="1622149"/>
                  <a:pt x="5828447" y="1651323"/>
                  <a:pt x="5716209" y="1704703"/>
                </a:cubicBezTo>
                <a:cubicBezTo>
                  <a:pt x="5593093" y="1757818"/>
                  <a:pt x="5764381" y="1705890"/>
                  <a:pt x="5833744" y="1685867"/>
                </a:cubicBezTo>
                <a:cubicBezTo>
                  <a:pt x="5903106" y="1665840"/>
                  <a:pt x="5983561" y="1644275"/>
                  <a:pt x="6005034" y="1633939"/>
                </a:cubicBezTo>
                <a:cubicBezTo>
                  <a:pt x="6023681" y="1634399"/>
                  <a:pt x="6062530" y="1635355"/>
                  <a:pt x="6071855" y="1635583"/>
                </a:cubicBezTo>
                <a:cubicBezTo>
                  <a:pt x="6101096" y="1625437"/>
                  <a:pt x="6113245" y="1614869"/>
                  <a:pt x="6133376" y="1602687"/>
                </a:cubicBezTo>
                <a:cubicBezTo>
                  <a:pt x="6142699" y="1602917"/>
                  <a:pt x="6170746" y="1616285"/>
                  <a:pt x="6201754" y="1604373"/>
                </a:cubicBezTo>
                <a:cubicBezTo>
                  <a:pt x="6230997" y="1594226"/>
                  <a:pt x="6303114" y="1550723"/>
                  <a:pt x="6363436" y="1541343"/>
                </a:cubicBezTo>
                <a:cubicBezTo>
                  <a:pt x="6462324" y="1522043"/>
                  <a:pt x="6319290" y="1585533"/>
                  <a:pt x="6288495" y="1595642"/>
                </a:cubicBezTo>
                <a:cubicBezTo>
                  <a:pt x="6246888" y="1618160"/>
                  <a:pt x="6198995" y="1627850"/>
                  <a:pt x="6177527" y="1638187"/>
                </a:cubicBezTo>
                <a:cubicBezTo>
                  <a:pt x="6166930" y="1648789"/>
                  <a:pt x="6164178" y="1672266"/>
                  <a:pt x="6144260" y="1682640"/>
                </a:cubicBezTo>
                <a:cubicBezTo>
                  <a:pt x="6116748" y="1704603"/>
                  <a:pt x="6061245" y="1722707"/>
                  <a:pt x="6000074" y="1739311"/>
                </a:cubicBezTo>
                <a:lnTo>
                  <a:pt x="5822504" y="1786826"/>
                </a:lnTo>
                <a:lnTo>
                  <a:pt x="5826248" y="1785365"/>
                </a:lnTo>
                <a:lnTo>
                  <a:pt x="5835295" y="1781989"/>
                </a:lnTo>
                <a:cubicBezTo>
                  <a:pt x="5836951" y="1781338"/>
                  <a:pt x="5836027" y="1781624"/>
                  <a:pt x="5833253" y="1782632"/>
                </a:cubicBezTo>
                <a:lnTo>
                  <a:pt x="5826248" y="1785365"/>
                </a:lnTo>
                <a:lnTo>
                  <a:pt x="5821881" y="1786994"/>
                </a:lnTo>
                <a:lnTo>
                  <a:pt x="5822504" y="1786826"/>
                </a:lnTo>
                <a:lnTo>
                  <a:pt x="5819250" y="1788095"/>
                </a:lnTo>
                <a:lnTo>
                  <a:pt x="5751917" y="1831655"/>
                </a:lnTo>
                <a:lnTo>
                  <a:pt x="5762097" y="1832891"/>
                </a:lnTo>
                <a:cubicBezTo>
                  <a:pt x="5796882" y="1824071"/>
                  <a:pt x="5860730" y="1787951"/>
                  <a:pt x="5860730" y="1787951"/>
                </a:cubicBezTo>
                <a:cubicBezTo>
                  <a:pt x="6001226" y="1746131"/>
                  <a:pt x="6112191" y="1703587"/>
                  <a:pt x="6241804" y="1661501"/>
                </a:cubicBezTo>
                <a:cubicBezTo>
                  <a:pt x="6272602" y="1651389"/>
                  <a:pt x="6311452" y="1652346"/>
                  <a:pt x="6360895" y="1642699"/>
                </a:cubicBezTo>
                <a:cubicBezTo>
                  <a:pt x="6420935" y="1622445"/>
                  <a:pt x="6442337" y="1599429"/>
                  <a:pt x="6479917" y="1611218"/>
                </a:cubicBezTo>
                <a:cubicBezTo>
                  <a:pt x="6493935" y="1617903"/>
                  <a:pt x="6499994" y="1629371"/>
                  <a:pt x="6504877" y="1639226"/>
                </a:cubicBezTo>
                <a:lnTo>
                  <a:pt x="6511159" y="1645651"/>
                </a:lnTo>
                <a:lnTo>
                  <a:pt x="6532207" y="1639611"/>
                </a:lnTo>
                <a:lnTo>
                  <a:pt x="6672277" y="1606522"/>
                </a:lnTo>
                <a:lnTo>
                  <a:pt x="6717391" y="1586703"/>
                </a:lnTo>
                <a:cubicBezTo>
                  <a:pt x="6740145" y="1576650"/>
                  <a:pt x="6760461" y="1567869"/>
                  <a:pt x="6775524" y="1562354"/>
                </a:cubicBezTo>
                <a:lnTo>
                  <a:pt x="6872850" y="1525963"/>
                </a:lnTo>
                <a:lnTo>
                  <a:pt x="6885093" y="1528440"/>
                </a:lnTo>
                <a:lnTo>
                  <a:pt x="6920834" y="1532336"/>
                </a:lnTo>
                <a:lnTo>
                  <a:pt x="6889961" y="1545021"/>
                </a:lnTo>
                <a:lnTo>
                  <a:pt x="6829714" y="1569331"/>
                </a:lnTo>
                <a:lnTo>
                  <a:pt x="6880085" y="1557432"/>
                </a:lnTo>
                <a:cubicBezTo>
                  <a:pt x="6992936" y="1530275"/>
                  <a:pt x="7101798" y="1505282"/>
                  <a:pt x="7204038" y="1488210"/>
                </a:cubicBezTo>
                <a:cubicBezTo>
                  <a:pt x="7086770" y="1526557"/>
                  <a:pt x="6952796" y="1559979"/>
                  <a:pt x="6828244" y="1585507"/>
                </a:cubicBezTo>
                <a:lnTo>
                  <a:pt x="6703233" y="1622461"/>
                </a:lnTo>
                <a:cubicBezTo>
                  <a:pt x="6698881" y="1646619"/>
                  <a:pt x="6801284" y="1628615"/>
                  <a:pt x="6821882" y="1620815"/>
                </a:cubicBezTo>
                <a:cubicBezTo>
                  <a:pt x="7100877" y="1563640"/>
                  <a:pt x="7418143" y="1453879"/>
                  <a:pt x="7669090" y="1428106"/>
                </a:cubicBezTo>
                <a:cubicBezTo>
                  <a:pt x="7435642" y="1516515"/>
                  <a:pt x="7132322" y="1557794"/>
                  <a:pt x="6890040" y="1633098"/>
                </a:cubicBezTo>
                <a:cubicBezTo>
                  <a:pt x="6963013" y="1609794"/>
                  <a:pt x="6828706" y="1645071"/>
                  <a:pt x="6835655" y="1659755"/>
                </a:cubicBezTo>
                <a:cubicBezTo>
                  <a:pt x="6850227" y="1685407"/>
                  <a:pt x="6888031" y="1644247"/>
                  <a:pt x="6888031" y="1644247"/>
                </a:cubicBezTo>
                <a:cubicBezTo>
                  <a:pt x="7037828" y="1611760"/>
                  <a:pt x="7182203" y="1578293"/>
                  <a:pt x="7323557" y="1547165"/>
                </a:cubicBezTo>
                <a:lnTo>
                  <a:pt x="7604212" y="1491304"/>
                </a:lnTo>
                <a:lnTo>
                  <a:pt x="7567970" y="1510552"/>
                </a:lnTo>
                <a:lnTo>
                  <a:pt x="7566471" y="1511560"/>
                </a:lnTo>
                <a:lnTo>
                  <a:pt x="7554290" y="1514869"/>
                </a:lnTo>
                <a:cubicBezTo>
                  <a:pt x="7522850" y="1520717"/>
                  <a:pt x="7360660" y="1550971"/>
                  <a:pt x="7358653" y="1562122"/>
                </a:cubicBezTo>
                <a:cubicBezTo>
                  <a:pt x="7352287" y="1597432"/>
                  <a:pt x="7516487" y="1556029"/>
                  <a:pt x="7497898" y="1552679"/>
                </a:cubicBezTo>
                <a:lnTo>
                  <a:pt x="7511818" y="1549015"/>
                </a:lnTo>
                <a:lnTo>
                  <a:pt x="7506080" y="1569458"/>
                </a:lnTo>
                <a:cubicBezTo>
                  <a:pt x="7514244" y="1569269"/>
                  <a:pt x="7531009" y="1562775"/>
                  <a:pt x="7551604" y="1553208"/>
                </a:cubicBezTo>
                <a:lnTo>
                  <a:pt x="7603511" y="1526936"/>
                </a:lnTo>
                <a:lnTo>
                  <a:pt x="7643049" y="1519351"/>
                </a:lnTo>
                <a:cubicBezTo>
                  <a:pt x="7668922" y="1535527"/>
                  <a:pt x="7523773" y="1568855"/>
                  <a:pt x="7523773" y="1568855"/>
                </a:cubicBezTo>
                <a:cubicBezTo>
                  <a:pt x="7247876" y="1626586"/>
                  <a:pt x="7007604" y="1690743"/>
                  <a:pt x="6780519" y="1743840"/>
                </a:cubicBezTo>
                <a:cubicBezTo>
                  <a:pt x="6777946" y="1744816"/>
                  <a:pt x="6771535" y="1746418"/>
                  <a:pt x="6762292" y="1748549"/>
                </a:cubicBezTo>
                <a:lnTo>
                  <a:pt x="6757527" y="1749615"/>
                </a:lnTo>
                <a:lnTo>
                  <a:pt x="6762391" y="1753999"/>
                </a:lnTo>
                <a:cubicBezTo>
                  <a:pt x="6762391" y="1753999"/>
                  <a:pt x="6754762" y="1759245"/>
                  <a:pt x="6744485" y="1767141"/>
                </a:cubicBezTo>
                <a:lnTo>
                  <a:pt x="6717145" y="1790645"/>
                </a:lnTo>
                <a:lnTo>
                  <a:pt x="6845611" y="1762045"/>
                </a:lnTo>
                <a:cubicBezTo>
                  <a:pt x="6945023" y="1738466"/>
                  <a:pt x="7043314" y="1714443"/>
                  <a:pt x="7146722" y="1690866"/>
                </a:cubicBezTo>
                <a:cubicBezTo>
                  <a:pt x="7156021" y="1692541"/>
                  <a:pt x="7357565" y="1621411"/>
                  <a:pt x="7375692" y="1636187"/>
                </a:cubicBezTo>
                <a:cubicBezTo>
                  <a:pt x="7387918" y="1674850"/>
                  <a:pt x="7246783" y="1685872"/>
                  <a:pt x="7246783" y="1685872"/>
                </a:cubicBezTo>
                <a:cubicBezTo>
                  <a:pt x="7044164" y="1738583"/>
                  <a:pt x="6910728" y="1776779"/>
                  <a:pt x="6747471" y="1818234"/>
                </a:cubicBezTo>
                <a:lnTo>
                  <a:pt x="6653709" y="1841136"/>
                </a:lnTo>
                <a:lnTo>
                  <a:pt x="6644857" y="1852528"/>
                </a:lnTo>
                <a:lnTo>
                  <a:pt x="6605625" y="1872803"/>
                </a:lnTo>
                <a:lnTo>
                  <a:pt x="6636059" y="1866663"/>
                </a:lnTo>
                <a:cubicBezTo>
                  <a:pt x="6652674" y="1863632"/>
                  <a:pt x="6670682" y="1860762"/>
                  <a:pt x="6691138" y="1858213"/>
                </a:cubicBezTo>
                <a:cubicBezTo>
                  <a:pt x="6636919" y="1883941"/>
                  <a:pt x="6579679" y="1897610"/>
                  <a:pt x="6522688" y="1909885"/>
                </a:cubicBezTo>
                <a:lnTo>
                  <a:pt x="6469770" y="1921543"/>
                </a:lnTo>
                <a:lnTo>
                  <a:pt x="6432461" y="1936042"/>
                </a:lnTo>
                <a:cubicBezTo>
                  <a:pt x="6423137" y="1935810"/>
                  <a:pt x="6420383" y="1959287"/>
                  <a:pt x="6409789" y="1969893"/>
                </a:cubicBezTo>
                <a:cubicBezTo>
                  <a:pt x="6356530" y="2012047"/>
                  <a:pt x="6227906" y="2032424"/>
                  <a:pt x="6157055" y="2065090"/>
                </a:cubicBezTo>
                <a:cubicBezTo>
                  <a:pt x="6121599" y="2075085"/>
                  <a:pt x="6081477" y="2084963"/>
                  <a:pt x="6037711" y="2097695"/>
                </a:cubicBezTo>
                <a:lnTo>
                  <a:pt x="5930145" y="2135568"/>
                </a:lnTo>
                <a:lnTo>
                  <a:pt x="6343026" y="2020456"/>
                </a:lnTo>
                <a:lnTo>
                  <a:pt x="6425988" y="2001451"/>
                </a:lnTo>
                <a:lnTo>
                  <a:pt x="6442796" y="1996144"/>
                </a:lnTo>
                <a:cubicBezTo>
                  <a:pt x="6548082" y="1960111"/>
                  <a:pt x="6652505" y="1921875"/>
                  <a:pt x="6756701" y="1882221"/>
                </a:cubicBezTo>
                <a:lnTo>
                  <a:pt x="7074130" y="1756421"/>
                </a:lnTo>
                <a:lnTo>
                  <a:pt x="7098152" y="1758000"/>
                </a:lnTo>
                <a:lnTo>
                  <a:pt x="7154572" y="1758336"/>
                </a:lnTo>
                <a:lnTo>
                  <a:pt x="7057228" y="1804723"/>
                </a:lnTo>
                <a:cubicBezTo>
                  <a:pt x="7018377" y="1803768"/>
                  <a:pt x="6987370" y="1815680"/>
                  <a:pt x="6975501" y="1837123"/>
                </a:cubicBezTo>
                <a:cubicBezTo>
                  <a:pt x="7005029" y="1837848"/>
                  <a:pt x="7034271" y="1827701"/>
                  <a:pt x="7057228" y="1804723"/>
                </a:cubicBezTo>
                <a:lnTo>
                  <a:pt x="7156817" y="1774314"/>
                </a:lnTo>
                <a:lnTo>
                  <a:pt x="7159157" y="1799434"/>
                </a:lnTo>
                <a:cubicBezTo>
                  <a:pt x="7150541" y="1796397"/>
                  <a:pt x="7143160" y="1793795"/>
                  <a:pt x="7143160" y="1793795"/>
                </a:cubicBezTo>
                <a:cubicBezTo>
                  <a:pt x="7152388" y="1818639"/>
                  <a:pt x="7155511" y="1809775"/>
                  <a:pt x="7159157" y="1799434"/>
                </a:cubicBezTo>
                <a:lnTo>
                  <a:pt x="7195210" y="1796952"/>
                </a:lnTo>
                <a:lnTo>
                  <a:pt x="7102523" y="1837896"/>
                </a:lnTo>
                <a:lnTo>
                  <a:pt x="7072010" y="1846013"/>
                </a:lnTo>
                <a:cubicBezTo>
                  <a:pt x="7062049" y="1848133"/>
                  <a:pt x="7056005" y="1848597"/>
                  <a:pt x="7056786" y="1846383"/>
                </a:cubicBezTo>
                <a:lnTo>
                  <a:pt x="7062583" y="1855538"/>
                </a:lnTo>
                <a:lnTo>
                  <a:pt x="6981081" y="1891541"/>
                </a:lnTo>
                <a:lnTo>
                  <a:pt x="6964800" y="1891615"/>
                </a:lnTo>
                <a:cubicBezTo>
                  <a:pt x="6949332" y="1892459"/>
                  <a:pt x="6939706" y="1894115"/>
                  <a:pt x="6938207" y="1896754"/>
                </a:cubicBezTo>
                <a:cubicBezTo>
                  <a:pt x="6939706" y="1894115"/>
                  <a:pt x="6944112" y="1894003"/>
                  <a:pt x="6949879" y="1895315"/>
                </a:cubicBezTo>
                <a:lnTo>
                  <a:pt x="6962375" y="1899803"/>
                </a:lnTo>
                <a:lnTo>
                  <a:pt x="6938570" y="1910319"/>
                </a:lnTo>
                <a:lnTo>
                  <a:pt x="6898274" y="1915135"/>
                </a:lnTo>
                <a:cubicBezTo>
                  <a:pt x="6885442" y="1916437"/>
                  <a:pt x="6871677" y="1917687"/>
                  <a:pt x="6856439" y="1918885"/>
                </a:cubicBezTo>
                <a:lnTo>
                  <a:pt x="6818330" y="1921455"/>
                </a:lnTo>
                <a:lnTo>
                  <a:pt x="6805767" y="1922303"/>
                </a:lnTo>
                <a:cubicBezTo>
                  <a:pt x="6790106" y="1925501"/>
                  <a:pt x="6667817" y="1930525"/>
                  <a:pt x="6680824" y="1940333"/>
                </a:cubicBezTo>
                <a:lnTo>
                  <a:pt x="6685908" y="1941906"/>
                </a:lnTo>
                <a:lnTo>
                  <a:pt x="6747365" y="1927824"/>
                </a:lnTo>
                <a:lnTo>
                  <a:pt x="6696511" y="1944855"/>
                </a:lnTo>
                <a:lnTo>
                  <a:pt x="6741482" y="1945570"/>
                </a:lnTo>
                <a:cubicBezTo>
                  <a:pt x="6794943" y="1942464"/>
                  <a:pt x="6863848" y="1930323"/>
                  <a:pt x="6888356" y="1931490"/>
                </a:cubicBezTo>
                <a:lnTo>
                  <a:pt x="6890506" y="1931549"/>
                </a:lnTo>
                <a:lnTo>
                  <a:pt x="6856699" y="1946483"/>
                </a:lnTo>
                <a:lnTo>
                  <a:pt x="6773362" y="1981429"/>
                </a:lnTo>
                <a:lnTo>
                  <a:pt x="6724173" y="1977602"/>
                </a:lnTo>
                <a:cubicBezTo>
                  <a:pt x="6699713" y="1978248"/>
                  <a:pt x="6685722" y="1980189"/>
                  <a:pt x="6679941" y="1982904"/>
                </a:cubicBezTo>
                <a:cubicBezTo>
                  <a:pt x="6662601" y="1991050"/>
                  <a:pt x="6719154" y="2006163"/>
                  <a:pt x="6788567" y="2014184"/>
                </a:cubicBezTo>
                <a:lnTo>
                  <a:pt x="6803695" y="2015183"/>
                </a:lnTo>
                <a:lnTo>
                  <a:pt x="6624511" y="2072623"/>
                </a:lnTo>
                <a:cubicBezTo>
                  <a:pt x="6535013" y="2101106"/>
                  <a:pt x="6443191" y="2129172"/>
                  <a:pt x="6350016" y="2153632"/>
                </a:cubicBezTo>
                <a:cubicBezTo>
                  <a:pt x="6343469" y="2155572"/>
                  <a:pt x="6334773" y="2158202"/>
                  <a:pt x="6324869" y="2161260"/>
                </a:cubicBezTo>
                <a:lnTo>
                  <a:pt x="6315444" y="2164224"/>
                </a:lnTo>
                <a:lnTo>
                  <a:pt x="6333258" y="2160749"/>
                </a:lnTo>
                <a:cubicBezTo>
                  <a:pt x="6337205" y="2160714"/>
                  <a:pt x="6338626" y="2162064"/>
                  <a:pt x="6336434" y="2165492"/>
                </a:cubicBezTo>
                <a:lnTo>
                  <a:pt x="6314835" y="2184125"/>
                </a:lnTo>
                <a:lnTo>
                  <a:pt x="6486527" y="2141208"/>
                </a:lnTo>
                <a:cubicBezTo>
                  <a:pt x="6562876" y="2120936"/>
                  <a:pt x="6640153" y="2099544"/>
                  <a:pt x="6716434" y="2078392"/>
                </a:cubicBezTo>
                <a:lnTo>
                  <a:pt x="6890721" y="2030632"/>
                </a:lnTo>
                <a:lnTo>
                  <a:pt x="6894393" y="2031757"/>
                </a:lnTo>
                <a:lnTo>
                  <a:pt x="6829386" y="2079759"/>
                </a:lnTo>
                <a:cubicBezTo>
                  <a:pt x="6770777" y="2148918"/>
                  <a:pt x="6826842" y="2125548"/>
                  <a:pt x="6891451" y="2087373"/>
                </a:cubicBezTo>
                <a:lnTo>
                  <a:pt x="6943215" y="2054592"/>
                </a:lnTo>
                <a:lnTo>
                  <a:pt x="6977417" y="2071418"/>
                </a:lnTo>
                <a:lnTo>
                  <a:pt x="6945661" y="2090279"/>
                </a:lnTo>
                <a:cubicBezTo>
                  <a:pt x="6821802" y="2162315"/>
                  <a:pt x="6661986" y="2223845"/>
                  <a:pt x="6538705" y="2309016"/>
                </a:cubicBezTo>
                <a:cubicBezTo>
                  <a:pt x="6402420" y="2395971"/>
                  <a:pt x="6596261" y="2301140"/>
                  <a:pt x="6674952" y="2263933"/>
                </a:cubicBezTo>
                <a:cubicBezTo>
                  <a:pt x="6753641" y="2226724"/>
                  <a:pt x="6845234" y="2185544"/>
                  <a:pt x="6868796" y="2169101"/>
                </a:cubicBezTo>
                <a:cubicBezTo>
                  <a:pt x="6891079" y="2166051"/>
                  <a:pt x="6937498" y="2159696"/>
                  <a:pt x="6948639" y="2158170"/>
                </a:cubicBezTo>
                <a:cubicBezTo>
                  <a:pt x="6981487" y="2140456"/>
                  <a:pt x="6993906" y="2125538"/>
                  <a:pt x="7015516" y="2107156"/>
                </a:cubicBezTo>
                <a:cubicBezTo>
                  <a:pt x="7021085" y="2106394"/>
                  <a:pt x="7032860" y="2108639"/>
                  <a:pt x="7047565" y="2108554"/>
                </a:cubicBezTo>
                <a:lnTo>
                  <a:pt x="7079986" y="2100343"/>
                </a:lnTo>
                <a:lnTo>
                  <a:pt x="7089743" y="2102968"/>
                </a:lnTo>
                <a:lnTo>
                  <a:pt x="7131084" y="2110328"/>
                </a:lnTo>
                <a:lnTo>
                  <a:pt x="7128733" y="2111768"/>
                </a:lnTo>
                <a:cubicBezTo>
                  <a:pt x="7106359" y="2123368"/>
                  <a:pt x="7086685" y="2132671"/>
                  <a:pt x="7074904" y="2140892"/>
                </a:cubicBezTo>
                <a:cubicBezTo>
                  <a:pt x="7064339" y="2155554"/>
                  <a:pt x="7065593" y="2184024"/>
                  <a:pt x="7043885" y="2200215"/>
                </a:cubicBezTo>
                <a:cubicBezTo>
                  <a:pt x="7015376" y="2231658"/>
                  <a:pt x="6952815" y="2263904"/>
                  <a:pt x="6883216" y="2295464"/>
                </a:cubicBezTo>
                <a:lnTo>
                  <a:pt x="6681044" y="2386258"/>
                </a:lnTo>
                <a:lnTo>
                  <a:pt x="6685223" y="2383794"/>
                </a:lnTo>
                <a:lnTo>
                  <a:pt x="6695337" y="2378032"/>
                </a:lnTo>
                <a:cubicBezTo>
                  <a:pt x="6697181" y="2376938"/>
                  <a:pt x="6696137" y="2377458"/>
                  <a:pt x="6693029" y="2379191"/>
                </a:cubicBezTo>
                <a:lnTo>
                  <a:pt x="6685223" y="2383794"/>
                </a:lnTo>
                <a:lnTo>
                  <a:pt x="6680338" y="2386576"/>
                </a:lnTo>
                <a:lnTo>
                  <a:pt x="6681044" y="2386258"/>
                </a:lnTo>
                <a:lnTo>
                  <a:pt x="6656211" y="2400890"/>
                </a:lnTo>
                <a:cubicBezTo>
                  <a:pt x="6623927" y="2420735"/>
                  <a:pt x="6584920" y="2447003"/>
                  <a:pt x="6591757" y="2453780"/>
                </a:cubicBezTo>
                <a:cubicBezTo>
                  <a:pt x="6604052" y="2478535"/>
                  <a:pt x="6726754" y="2380223"/>
                  <a:pt x="6726754" y="2380223"/>
                </a:cubicBezTo>
                <a:cubicBezTo>
                  <a:pt x="6885899" y="2303359"/>
                  <a:pt x="7009759" y="2231327"/>
                  <a:pt x="7155901" y="2156242"/>
                </a:cubicBezTo>
                <a:cubicBezTo>
                  <a:pt x="7173255" y="2147258"/>
                  <a:pt x="7193536" y="2141178"/>
                  <a:pt x="7216602" y="2134716"/>
                </a:cubicBezTo>
                <a:lnTo>
                  <a:pt x="7235473" y="2128911"/>
                </a:lnTo>
                <a:lnTo>
                  <a:pt x="7326118" y="2145046"/>
                </a:lnTo>
                <a:lnTo>
                  <a:pt x="7460427" y="2164226"/>
                </a:lnTo>
                <a:lnTo>
                  <a:pt x="7395978" y="2204128"/>
                </a:lnTo>
                <a:lnTo>
                  <a:pt x="7217757" y="2185869"/>
                </a:lnTo>
                <a:cubicBezTo>
                  <a:pt x="7213585" y="2169540"/>
                  <a:pt x="7197425" y="2174319"/>
                  <a:pt x="7197425" y="2174319"/>
                </a:cubicBezTo>
                <a:cubicBezTo>
                  <a:pt x="7186410" y="2168059"/>
                  <a:pt x="7178362" y="2163488"/>
                  <a:pt x="7172317" y="2161800"/>
                </a:cubicBezTo>
                <a:cubicBezTo>
                  <a:pt x="7166271" y="2160109"/>
                  <a:pt x="7162229" y="2161304"/>
                  <a:pt x="7159230" y="2166583"/>
                </a:cubicBezTo>
                <a:lnTo>
                  <a:pt x="7172733" y="2181544"/>
                </a:lnTo>
                <a:lnTo>
                  <a:pt x="7178194" y="2181796"/>
                </a:lnTo>
                <a:lnTo>
                  <a:pt x="7176901" y="2183797"/>
                </a:lnTo>
                <a:lnTo>
                  <a:pt x="7197425" y="2174319"/>
                </a:lnTo>
                <a:cubicBezTo>
                  <a:pt x="7199508" y="2182482"/>
                  <a:pt x="7204592" y="2185373"/>
                  <a:pt x="7209156" y="2186218"/>
                </a:cubicBezTo>
                <a:cubicBezTo>
                  <a:pt x="7213715" y="2187063"/>
                  <a:pt x="7217757" y="2185869"/>
                  <a:pt x="7217757" y="2185869"/>
                </a:cubicBezTo>
                <a:lnTo>
                  <a:pt x="7369607" y="2219688"/>
                </a:lnTo>
                <a:lnTo>
                  <a:pt x="7357186" y="2226907"/>
                </a:lnTo>
                <a:cubicBezTo>
                  <a:pt x="7343819" y="2234968"/>
                  <a:pt x="7328135" y="2244620"/>
                  <a:pt x="7310628" y="2255416"/>
                </a:cubicBezTo>
                <a:lnTo>
                  <a:pt x="7304117" y="2259388"/>
                </a:lnTo>
                <a:lnTo>
                  <a:pt x="7196945" y="2246179"/>
                </a:lnTo>
                <a:lnTo>
                  <a:pt x="7293152" y="2266077"/>
                </a:lnTo>
                <a:lnTo>
                  <a:pt x="7187826" y="2330332"/>
                </a:lnTo>
                <a:cubicBezTo>
                  <a:pt x="7179150" y="2334824"/>
                  <a:pt x="7156466" y="2347293"/>
                  <a:pt x="7129610" y="2362501"/>
                </a:cubicBezTo>
                <a:lnTo>
                  <a:pt x="7062197" y="2401864"/>
                </a:lnTo>
                <a:lnTo>
                  <a:pt x="6941421" y="2384884"/>
                </a:lnTo>
                <a:lnTo>
                  <a:pt x="6896025" y="2395928"/>
                </a:lnTo>
                <a:cubicBezTo>
                  <a:pt x="6882300" y="2400533"/>
                  <a:pt x="6874533" y="2405166"/>
                  <a:pt x="6876955" y="2409424"/>
                </a:cubicBezTo>
                <a:cubicBezTo>
                  <a:pt x="6878367" y="2411908"/>
                  <a:pt x="6882836" y="2413925"/>
                  <a:pt x="6889656" y="2415546"/>
                </a:cubicBezTo>
                <a:cubicBezTo>
                  <a:pt x="6896479" y="2417165"/>
                  <a:pt x="6905661" y="2418390"/>
                  <a:pt x="6916507" y="2419285"/>
                </a:cubicBezTo>
                <a:cubicBezTo>
                  <a:pt x="6932778" y="2420620"/>
                  <a:pt x="6952791" y="2421210"/>
                  <a:pt x="6974205" y="2421280"/>
                </a:cubicBezTo>
                <a:lnTo>
                  <a:pt x="7031897" y="2420288"/>
                </a:lnTo>
                <a:lnTo>
                  <a:pt x="7013818" y="2431757"/>
                </a:lnTo>
                <a:cubicBezTo>
                  <a:pt x="6987975" y="2449224"/>
                  <a:pt x="6985960" y="2455180"/>
                  <a:pt x="7040983" y="2431949"/>
                </a:cubicBezTo>
                <a:lnTo>
                  <a:pt x="7074801" y="2418482"/>
                </a:lnTo>
                <a:lnTo>
                  <a:pt x="7085314" y="2417973"/>
                </a:lnTo>
                <a:lnTo>
                  <a:pt x="7079116" y="2423247"/>
                </a:lnTo>
                <a:cubicBezTo>
                  <a:pt x="7050900" y="2442471"/>
                  <a:pt x="6965963" y="2489037"/>
                  <a:pt x="6952397" y="2499154"/>
                </a:cubicBezTo>
                <a:cubicBezTo>
                  <a:pt x="6939977" y="2514074"/>
                  <a:pt x="6908959" y="2573400"/>
                  <a:pt x="6920674" y="2585014"/>
                </a:cubicBezTo>
                <a:cubicBezTo>
                  <a:pt x="6923461" y="2584634"/>
                  <a:pt x="6943202" y="2574221"/>
                  <a:pt x="6971789" y="2558535"/>
                </a:cubicBezTo>
                <a:lnTo>
                  <a:pt x="7036461" y="2522460"/>
                </a:lnTo>
                <a:lnTo>
                  <a:pt x="7040616" y="2524802"/>
                </a:lnTo>
                <a:cubicBezTo>
                  <a:pt x="7046461" y="2526934"/>
                  <a:pt x="7051606" y="2528207"/>
                  <a:pt x="7051606" y="2528207"/>
                </a:cubicBezTo>
                <a:cubicBezTo>
                  <a:pt x="7107242" y="2541962"/>
                  <a:pt x="7246545" y="2517880"/>
                  <a:pt x="7273250" y="2524483"/>
                </a:cubicBezTo>
                <a:cubicBezTo>
                  <a:pt x="7273250" y="2524483"/>
                  <a:pt x="7274752" y="2532172"/>
                  <a:pt x="7277285" y="2543771"/>
                </a:cubicBezTo>
                <a:lnTo>
                  <a:pt x="7284476" y="2573871"/>
                </a:lnTo>
                <a:lnTo>
                  <a:pt x="7282620" y="2574860"/>
                </a:lnTo>
                <a:lnTo>
                  <a:pt x="7268333" y="2581795"/>
                </a:lnTo>
                <a:lnTo>
                  <a:pt x="7267194" y="2581512"/>
                </a:lnTo>
                <a:cubicBezTo>
                  <a:pt x="7261909" y="2580207"/>
                  <a:pt x="7258573" y="2579381"/>
                  <a:pt x="7258573" y="2579381"/>
                </a:cubicBezTo>
                <a:lnTo>
                  <a:pt x="7262207" y="2584770"/>
                </a:lnTo>
                <a:lnTo>
                  <a:pt x="7202143" y="2613932"/>
                </a:lnTo>
                <a:cubicBezTo>
                  <a:pt x="7176324" y="2626863"/>
                  <a:pt x="7152373" y="2639780"/>
                  <a:pt x="7132866" y="2652914"/>
                </a:cubicBezTo>
                <a:cubicBezTo>
                  <a:pt x="7092594" y="2671646"/>
                  <a:pt x="7046751" y="2691140"/>
                  <a:pt x="6997117" y="2714732"/>
                </a:cubicBezTo>
                <a:lnTo>
                  <a:pt x="6872549" y="2782650"/>
                </a:lnTo>
                <a:lnTo>
                  <a:pt x="6857176" y="2785066"/>
                </a:lnTo>
                <a:cubicBezTo>
                  <a:pt x="6813108" y="2791276"/>
                  <a:pt x="6762508" y="2797509"/>
                  <a:pt x="6697877" y="2804083"/>
                </a:cubicBezTo>
                <a:cubicBezTo>
                  <a:pt x="6675095" y="2809428"/>
                  <a:pt x="6516471" y="2823698"/>
                  <a:pt x="6487073" y="2836317"/>
                </a:cubicBezTo>
                <a:lnTo>
                  <a:pt x="6504731" y="2845098"/>
                </a:lnTo>
                <a:lnTo>
                  <a:pt x="6513933" y="2847870"/>
                </a:lnTo>
                <a:lnTo>
                  <a:pt x="6590796" y="2845052"/>
                </a:lnTo>
                <a:cubicBezTo>
                  <a:pt x="6683066" y="2835631"/>
                  <a:pt x="6800381" y="2811141"/>
                  <a:pt x="6843191" y="2810756"/>
                </a:cubicBezTo>
                <a:lnTo>
                  <a:pt x="7061526" y="2805116"/>
                </a:lnTo>
                <a:lnTo>
                  <a:pt x="6884242" y="2781991"/>
                </a:lnTo>
                <a:lnTo>
                  <a:pt x="7012418" y="2746216"/>
                </a:lnTo>
                <a:lnTo>
                  <a:pt x="7040791" y="2729614"/>
                </a:lnTo>
                <a:cubicBezTo>
                  <a:pt x="7066681" y="2714298"/>
                  <a:pt x="7087857" y="2702035"/>
                  <a:pt x="7099319" y="2697162"/>
                </a:cubicBezTo>
                <a:lnTo>
                  <a:pt x="7131530" y="2680944"/>
                </a:lnTo>
                <a:lnTo>
                  <a:pt x="7136868" y="2686952"/>
                </a:lnTo>
                <a:cubicBezTo>
                  <a:pt x="7169375" y="2695562"/>
                  <a:pt x="7240877" y="2674378"/>
                  <a:pt x="7308595" y="2667348"/>
                </a:cubicBezTo>
                <a:cubicBezTo>
                  <a:pt x="7367901" y="2667380"/>
                  <a:pt x="7620530" y="2654250"/>
                  <a:pt x="7479173" y="2694892"/>
                </a:cubicBezTo>
                <a:cubicBezTo>
                  <a:pt x="7416198" y="2708582"/>
                  <a:pt x="7356281" y="2710839"/>
                  <a:pt x="7279957" y="2721228"/>
                </a:cubicBezTo>
                <a:cubicBezTo>
                  <a:pt x="7207577" y="2730157"/>
                  <a:pt x="7151167" y="2738154"/>
                  <a:pt x="7103222" y="2745544"/>
                </a:cubicBezTo>
                <a:lnTo>
                  <a:pt x="6991737" y="2763816"/>
                </a:lnTo>
                <a:lnTo>
                  <a:pt x="7026013" y="2768015"/>
                </a:lnTo>
                <a:lnTo>
                  <a:pt x="7273327" y="2807978"/>
                </a:lnTo>
                <a:lnTo>
                  <a:pt x="7402639" y="2812527"/>
                </a:lnTo>
                <a:cubicBezTo>
                  <a:pt x="7484114" y="2809508"/>
                  <a:pt x="7449132" y="2816099"/>
                  <a:pt x="7394540" y="2827290"/>
                </a:cubicBezTo>
                <a:lnTo>
                  <a:pt x="7393843" y="2827451"/>
                </a:lnTo>
                <a:lnTo>
                  <a:pt x="7404519" y="2829178"/>
                </a:lnTo>
                <a:lnTo>
                  <a:pt x="7570486" y="2850615"/>
                </a:lnTo>
                <a:lnTo>
                  <a:pt x="7531136" y="2865940"/>
                </a:lnTo>
                <a:lnTo>
                  <a:pt x="7336447" y="2840771"/>
                </a:lnTo>
                <a:lnTo>
                  <a:pt x="7310039" y="2846896"/>
                </a:lnTo>
                <a:cubicBezTo>
                  <a:pt x="7285037" y="2854166"/>
                  <a:pt x="7267234" y="2861957"/>
                  <a:pt x="7268734" y="2869647"/>
                </a:cubicBezTo>
                <a:cubicBezTo>
                  <a:pt x="7264761" y="2884514"/>
                  <a:pt x="7387377" y="2880691"/>
                  <a:pt x="7490834" y="2879754"/>
                </a:cubicBezTo>
                <a:lnTo>
                  <a:pt x="7522995" y="2879832"/>
                </a:lnTo>
                <a:lnTo>
                  <a:pt x="7526037" y="2883748"/>
                </a:lnTo>
                <a:cubicBezTo>
                  <a:pt x="7526970" y="2880858"/>
                  <a:pt x="7518117" y="2881324"/>
                  <a:pt x="7503666" y="2883874"/>
                </a:cubicBezTo>
                <a:lnTo>
                  <a:pt x="7459561" y="2893816"/>
                </a:lnTo>
                <a:lnTo>
                  <a:pt x="7327186" y="2945375"/>
                </a:lnTo>
                <a:lnTo>
                  <a:pt x="7332733" y="2945120"/>
                </a:lnTo>
                <a:lnTo>
                  <a:pt x="7305892" y="2950158"/>
                </a:lnTo>
                <a:cubicBezTo>
                  <a:pt x="7277058" y="2957204"/>
                  <a:pt x="7257626" y="2964439"/>
                  <a:pt x="7255791" y="2971301"/>
                </a:cubicBezTo>
                <a:cubicBezTo>
                  <a:pt x="7251508" y="2987310"/>
                  <a:pt x="7338418" y="3052698"/>
                  <a:pt x="7325068" y="3049394"/>
                </a:cubicBezTo>
                <a:cubicBezTo>
                  <a:pt x="7338418" y="3052698"/>
                  <a:pt x="7351773" y="3055999"/>
                  <a:pt x="7365124" y="3059300"/>
                </a:cubicBezTo>
                <a:cubicBezTo>
                  <a:pt x="7317116" y="3079130"/>
                  <a:pt x="7121564" y="3091741"/>
                  <a:pt x="7280845" y="3099426"/>
                </a:cubicBezTo>
                <a:cubicBezTo>
                  <a:pt x="7459370" y="3097234"/>
                  <a:pt x="7217259" y="3115402"/>
                  <a:pt x="7127579" y="3122491"/>
                </a:cubicBezTo>
                <a:lnTo>
                  <a:pt x="7107116" y="3124420"/>
                </a:lnTo>
                <a:lnTo>
                  <a:pt x="7666063" y="3203749"/>
                </a:lnTo>
                <a:cubicBezTo>
                  <a:pt x="7714423" y="3217263"/>
                  <a:pt x="7809447" y="3243322"/>
                  <a:pt x="7689570" y="3233390"/>
                </a:cubicBezTo>
                <a:cubicBezTo>
                  <a:pt x="7534891" y="3217654"/>
                  <a:pt x="7385508" y="3188636"/>
                  <a:pt x="7233305" y="3188266"/>
                </a:cubicBezTo>
                <a:cubicBezTo>
                  <a:pt x="7295871" y="3206357"/>
                  <a:pt x="7357685" y="3219367"/>
                  <a:pt x="7419135" y="3229810"/>
                </a:cubicBezTo>
                <a:lnTo>
                  <a:pt x="7557263" y="3249461"/>
                </a:lnTo>
                <a:lnTo>
                  <a:pt x="7580117" y="3249021"/>
                </a:lnTo>
                <a:cubicBezTo>
                  <a:pt x="7639019" y="3248343"/>
                  <a:pt x="7667743" y="3250722"/>
                  <a:pt x="7677639" y="3254885"/>
                </a:cubicBezTo>
                <a:lnTo>
                  <a:pt x="7668114" y="3265104"/>
                </a:lnTo>
                <a:lnTo>
                  <a:pt x="7786637" y="3281738"/>
                </a:lnTo>
                <a:lnTo>
                  <a:pt x="7797818" y="3284170"/>
                </a:lnTo>
                <a:lnTo>
                  <a:pt x="7757087" y="3298853"/>
                </a:lnTo>
                <a:lnTo>
                  <a:pt x="7810071" y="3304787"/>
                </a:lnTo>
                <a:lnTo>
                  <a:pt x="7818022" y="3306327"/>
                </a:lnTo>
                <a:lnTo>
                  <a:pt x="7618303" y="3285752"/>
                </a:lnTo>
                <a:lnTo>
                  <a:pt x="7601898" y="3291096"/>
                </a:lnTo>
                <a:cubicBezTo>
                  <a:pt x="7581884" y="3297314"/>
                  <a:pt x="7565743" y="3302773"/>
                  <a:pt x="7564827" y="3306202"/>
                </a:cubicBezTo>
                <a:cubicBezTo>
                  <a:pt x="7561156" y="3319926"/>
                  <a:pt x="7800434" y="3303494"/>
                  <a:pt x="7856068" y="3317253"/>
                </a:cubicBezTo>
                <a:cubicBezTo>
                  <a:pt x="7775460" y="3343656"/>
                  <a:pt x="7736849" y="3319476"/>
                  <a:pt x="7630144" y="3336988"/>
                </a:cubicBezTo>
                <a:cubicBezTo>
                  <a:pt x="7630144" y="3336988"/>
                  <a:pt x="7407892" y="3342997"/>
                  <a:pt x="7404221" y="3356717"/>
                </a:cubicBezTo>
                <a:lnTo>
                  <a:pt x="7565231" y="3411160"/>
                </a:lnTo>
                <a:cubicBezTo>
                  <a:pt x="7561563" y="3424887"/>
                  <a:pt x="6972028" y="3491266"/>
                  <a:pt x="7251361" y="3484741"/>
                </a:cubicBezTo>
                <a:cubicBezTo>
                  <a:pt x="7417366" y="3467266"/>
                  <a:pt x="7549941" y="3468347"/>
                  <a:pt x="7691589" y="3488738"/>
                </a:cubicBezTo>
                <a:cubicBezTo>
                  <a:pt x="7767780" y="3496604"/>
                  <a:pt x="7826720" y="3474143"/>
                  <a:pt x="7897434" y="3473796"/>
                </a:cubicBezTo>
                <a:lnTo>
                  <a:pt x="7927057" y="3477304"/>
                </a:lnTo>
                <a:lnTo>
                  <a:pt x="7898784" y="3486815"/>
                </a:lnTo>
                <a:lnTo>
                  <a:pt x="7807300" y="3514000"/>
                </a:lnTo>
                <a:lnTo>
                  <a:pt x="7703601" y="3510072"/>
                </a:lnTo>
                <a:cubicBezTo>
                  <a:pt x="7673087" y="3510224"/>
                  <a:pt x="7649489" y="3513077"/>
                  <a:pt x="7639907" y="3522290"/>
                </a:cubicBezTo>
                <a:cubicBezTo>
                  <a:pt x="7624330" y="3518439"/>
                  <a:pt x="7620949" y="3593200"/>
                  <a:pt x="7634301" y="3596499"/>
                </a:cubicBezTo>
                <a:cubicBezTo>
                  <a:pt x="7540950" y="3617311"/>
                  <a:pt x="7446704" y="3579376"/>
                  <a:pt x="7366705" y="3603486"/>
                </a:cubicBezTo>
                <a:cubicBezTo>
                  <a:pt x="7335718" y="3612898"/>
                  <a:pt x="7332049" y="3626623"/>
                  <a:pt x="7311359" y="3650768"/>
                </a:cubicBezTo>
                <a:cubicBezTo>
                  <a:pt x="7240432" y="3694194"/>
                  <a:pt x="7141070" y="3684258"/>
                  <a:pt x="7048554" y="3693080"/>
                </a:cubicBezTo>
                <a:cubicBezTo>
                  <a:pt x="6851561" y="3719970"/>
                  <a:pt x="6677316" y="3706148"/>
                  <a:pt x="6490004" y="3750055"/>
                </a:cubicBezTo>
                <a:cubicBezTo>
                  <a:pt x="6450167" y="3744320"/>
                  <a:pt x="6422097" y="3746511"/>
                  <a:pt x="6405322" y="3751300"/>
                </a:cubicBezTo>
                <a:cubicBezTo>
                  <a:pt x="6388546" y="3756088"/>
                  <a:pt x="6383058" y="3763477"/>
                  <a:pt x="6388391" y="3768138"/>
                </a:cubicBezTo>
                <a:cubicBezTo>
                  <a:pt x="6391945" y="3771246"/>
                  <a:pt x="6400309" y="3773144"/>
                  <a:pt x="6413338" y="3772247"/>
                </a:cubicBezTo>
                <a:cubicBezTo>
                  <a:pt x="6430709" y="3771058"/>
                  <a:pt x="6456377" y="3764906"/>
                  <a:pt x="6490004" y="3750055"/>
                </a:cubicBezTo>
                <a:cubicBezTo>
                  <a:pt x="6707978" y="3760059"/>
                  <a:pt x="6861245" y="3736992"/>
                  <a:pt x="7079826" y="3744709"/>
                </a:cubicBezTo>
                <a:cubicBezTo>
                  <a:pt x="7135461" y="3758464"/>
                  <a:pt x="7242163" y="3740957"/>
                  <a:pt x="7378410" y="3728312"/>
                </a:cubicBezTo>
                <a:cubicBezTo>
                  <a:pt x="7451065" y="3731647"/>
                  <a:pt x="7830250" y="3688845"/>
                  <a:pt x="7606061" y="3755338"/>
                </a:cubicBezTo>
                <a:cubicBezTo>
                  <a:pt x="7560111" y="3758608"/>
                  <a:pt x="7363117" y="3785496"/>
                  <a:pt x="7330517" y="3792066"/>
                </a:cubicBezTo>
                <a:cubicBezTo>
                  <a:pt x="7313497" y="3802487"/>
                  <a:pt x="7305540" y="3832223"/>
                  <a:pt x="7305540" y="3832223"/>
                </a:cubicBezTo>
                <a:cubicBezTo>
                  <a:pt x="7225549" y="3856334"/>
                  <a:pt x="7139537" y="3849701"/>
                  <a:pt x="7066266" y="3848655"/>
                </a:cubicBezTo>
                <a:cubicBezTo>
                  <a:pt x="7003293" y="3862347"/>
                  <a:pt x="6861649" y="3841951"/>
                  <a:pt x="6836676" y="3882109"/>
                </a:cubicBezTo>
                <a:cubicBezTo>
                  <a:pt x="6811701" y="3922268"/>
                  <a:pt x="6946215" y="3862863"/>
                  <a:pt x="6892311" y="3895866"/>
                </a:cubicBezTo>
                <a:cubicBezTo>
                  <a:pt x="6821384" y="3939292"/>
                  <a:pt x="6624391" y="3966178"/>
                  <a:pt x="6863668" y="3949747"/>
                </a:cubicBezTo>
                <a:cubicBezTo>
                  <a:pt x="7039970" y="3947008"/>
                  <a:pt x="7120573" y="3920604"/>
                  <a:pt x="7321527" y="3941032"/>
                </a:cubicBezTo>
                <a:cubicBezTo>
                  <a:pt x="7281098" y="3965786"/>
                  <a:pt x="7119314" y="3985221"/>
                  <a:pt x="7014381" y="3999168"/>
                </a:cubicBezTo>
                <a:lnTo>
                  <a:pt x="7001098" y="4001196"/>
                </a:lnTo>
                <a:lnTo>
                  <a:pt x="7215706" y="4043848"/>
                </a:lnTo>
                <a:lnTo>
                  <a:pt x="6930127" y="4013751"/>
                </a:lnTo>
                <a:lnTo>
                  <a:pt x="6886532" y="4035874"/>
                </a:lnTo>
                <a:cubicBezTo>
                  <a:pt x="6871605" y="4050930"/>
                  <a:pt x="6945365" y="4041277"/>
                  <a:pt x="7000314" y="4042063"/>
                </a:cubicBezTo>
                <a:cubicBezTo>
                  <a:pt x="6699797" y="4118944"/>
                  <a:pt x="6398874" y="4090868"/>
                  <a:pt x="6102025" y="4154026"/>
                </a:cubicBezTo>
                <a:lnTo>
                  <a:pt x="6050924" y="4162623"/>
                </a:lnTo>
                <a:lnTo>
                  <a:pt x="6054005" y="4163394"/>
                </a:lnTo>
                <a:cubicBezTo>
                  <a:pt x="6100667" y="4175941"/>
                  <a:pt x="6264730" y="4183050"/>
                  <a:pt x="6333429" y="4208115"/>
                </a:cubicBezTo>
                <a:cubicBezTo>
                  <a:pt x="6424151" y="4245693"/>
                  <a:pt x="6197384" y="4202960"/>
                  <a:pt x="6171055" y="4201967"/>
                </a:cubicBezTo>
                <a:cubicBezTo>
                  <a:pt x="6116906" y="4192727"/>
                  <a:pt x="6074274" y="4186398"/>
                  <a:pt x="6036973" y="4181535"/>
                </a:cubicBezTo>
                <a:lnTo>
                  <a:pt x="5978279" y="4174838"/>
                </a:lnTo>
                <a:lnTo>
                  <a:pt x="5790839" y="4206363"/>
                </a:lnTo>
                <a:lnTo>
                  <a:pt x="5797609" y="4220175"/>
                </a:lnTo>
                <a:cubicBezTo>
                  <a:pt x="5799109" y="4217535"/>
                  <a:pt x="5790348" y="4216192"/>
                  <a:pt x="5775681" y="4215749"/>
                </a:cubicBezTo>
                <a:lnTo>
                  <a:pt x="5730473" y="4216515"/>
                </a:lnTo>
                <a:lnTo>
                  <a:pt x="5590381" y="4240075"/>
                </a:lnTo>
                <a:lnTo>
                  <a:pt x="5642586" y="4248447"/>
                </a:lnTo>
                <a:lnTo>
                  <a:pt x="5641671" y="4281965"/>
                </a:lnTo>
                <a:lnTo>
                  <a:pt x="5789883" y="4274368"/>
                </a:lnTo>
                <a:lnTo>
                  <a:pt x="5642175" y="4303535"/>
                </a:lnTo>
                <a:lnTo>
                  <a:pt x="5723153" y="4322136"/>
                </a:lnTo>
                <a:lnTo>
                  <a:pt x="5757385" y="4331936"/>
                </a:lnTo>
                <a:lnTo>
                  <a:pt x="6234706" y="4270051"/>
                </a:lnTo>
                <a:cubicBezTo>
                  <a:pt x="6547517" y="4233703"/>
                  <a:pt x="6860647" y="4205047"/>
                  <a:pt x="7180367" y="4193877"/>
                </a:cubicBezTo>
                <a:cubicBezTo>
                  <a:pt x="7239673" y="4193910"/>
                  <a:pt x="7517273" y="4140627"/>
                  <a:pt x="7552215" y="4178528"/>
                </a:cubicBezTo>
                <a:cubicBezTo>
                  <a:pt x="7547937" y="4194541"/>
                  <a:pt x="7515333" y="4201111"/>
                  <a:pt x="7515333" y="4201111"/>
                </a:cubicBezTo>
                <a:lnTo>
                  <a:pt x="7430628" y="4211296"/>
                </a:lnTo>
                <a:lnTo>
                  <a:pt x="7378436" y="4203517"/>
                </a:lnTo>
                <a:lnTo>
                  <a:pt x="7299719" y="4205887"/>
                </a:lnTo>
                <a:lnTo>
                  <a:pt x="7297566" y="4202482"/>
                </a:lnTo>
                <a:cubicBezTo>
                  <a:pt x="7293330" y="4200075"/>
                  <a:pt x="7288865" y="4201027"/>
                  <a:pt x="7285869" y="4206303"/>
                </a:cubicBezTo>
                <a:lnTo>
                  <a:pt x="7299719" y="4205887"/>
                </a:lnTo>
                <a:lnTo>
                  <a:pt x="7307897" y="4218818"/>
                </a:lnTo>
                <a:cubicBezTo>
                  <a:pt x="7188016" y="4208890"/>
                  <a:pt x="7051979" y="4203741"/>
                  <a:pt x="7045983" y="4214293"/>
                </a:cubicBezTo>
                <a:cubicBezTo>
                  <a:pt x="7048980" y="4209018"/>
                  <a:pt x="7063610" y="4213835"/>
                  <a:pt x="7077493" y="4219981"/>
                </a:cubicBezTo>
                <a:lnTo>
                  <a:pt x="7094088" y="4228051"/>
                </a:lnTo>
                <a:lnTo>
                  <a:pt x="7034319" y="4234314"/>
                </a:lnTo>
                <a:cubicBezTo>
                  <a:pt x="6932189" y="4240267"/>
                  <a:pt x="6810641" y="4239016"/>
                  <a:pt x="6747885" y="4267394"/>
                </a:cubicBezTo>
                <a:cubicBezTo>
                  <a:pt x="6730863" y="4277816"/>
                  <a:pt x="6722914" y="4307552"/>
                  <a:pt x="6709559" y="4304250"/>
                </a:cubicBezTo>
                <a:cubicBezTo>
                  <a:pt x="6646585" y="4317941"/>
                  <a:pt x="6456930" y="4317381"/>
                  <a:pt x="6390287" y="4344795"/>
                </a:cubicBezTo>
                <a:cubicBezTo>
                  <a:pt x="6357077" y="4353653"/>
                  <a:pt x="6346068" y="4394824"/>
                  <a:pt x="6346068" y="4394824"/>
                </a:cubicBezTo>
                <a:cubicBezTo>
                  <a:pt x="6346068" y="4394824"/>
                  <a:pt x="6338319" y="4397175"/>
                  <a:pt x="6326956" y="4398635"/>
                </a:cubicBezTo>
                <a:lnTo>
                  <a:pt x="6309012" y="4397949"/>
                </a:lnTo>
                <a:lnTo>
                  <a:pt x="6318915" y="4395579"/>
                </a:lnTo>
                <a:cubicBezTo>
                  <a:pt x="6328656" y="4393111"/>
                  <a:pt x="6332143" y="4391992"/>
                  <a:pt x="6331168" y="4391749"/>
                </a:cubicBezTo>
                <a:cubicBezTo>
                  <a:pt x="6329225" y="4391269"/>
                  <a:pt x="6309433" y="4394303"/>
                  <a:pt x="6286151" y="4397079"/>
                </a:cubicBezTo>
                <a:cubicBezTo>
                  <a:pt x="6252106" y="4417923"/>
                  <a:pt x="6204709" y="4435469"/>
                  <a:pt x="6204709" y="4435469"/>
                </a:cubicBezTo>
                <a:cubicBezTo>
                  <a:pt x="6206442" y="4482227"/>
                  <a:pt x="6409044" y="4381130"/>
                  <a:pt x="6537337" y="4398224"/>
                </a:cubicBezTo>
                <a:cubicBezTo>
                  <a:pt x="6550690" y="4401525"/>
                  <a:pt x="6589301" y="4425704"/>
                  <a:pt x="6602650" y="4429007"/>
                </a:cubicBezTo>
                <a:cubicBezTo>
                  <a:pt x="6688663" y="4435643"/>
                  <a:pt x="6794530" y="4430115"/>
                  <a:pt x="6910914" y="4429634"/>
                </a:cubicBezTo>
                <a:cubicBezTo>
                  <a:pt x="6933892" y="4427997"/>
                  <a:pt x="7040173" y="4416482"/>
                  <a:pt x="7142386" y="4405787"/>
                </a:cubicBezTo>
                <a:lnTo>
                  <a:pt x="7142710" y="4405757"/>
                </a:lnTo>
                <a:lnTo>
                  <a:pt x="7197522" y="4420506"/>
                </a:lnTo>
                <a:lnTo>
                  <a:pt x="7311809" y="4440850"/>
                </a:lnTo>
                <a:lnTo>
                  <a:pt x="7304122" y="4447685"/>
                </a:lnTo>
                <a:cubicBezTo>
                  <a:pt x="7296375" y="4453771"/>
                  <a:pt x="7289309" y="4458576"/>
                  <a:pt x="7284498" y="4461045"/>
                </a:cubicBezTo>
                <a:cubicBezTo>
                  <a:pt x="7254121" y="4468165"/>
                  <a:pt x="6982247" y="4491163"/>
                  <a:pt x="7160159" y="4491264"/>
                </a:cubicBezTo>
                <a:cubicBezTo>
                  <a:pt x="7349814" y="4491824"/>
                  <a:pt x="7003226" y="4528055"/>
                  <a:pt x="6957273" y="4531325"/>
                </a:cubicBezTo>
                <a:cubicBezTo>
                  <a:pt x="6834380" y="4547269"/>
                  <a:pt x="6727679" y="4564779"/>
                  <a:pt x="6683952" y="4568600"/>
                </a:cubicBezTo>
                <a:cubicBezTo>
                  <a:pt x="6437754" y="4606480"/>
                  <a:pt x="6208925" y="4637080"/>
                  <a:pt x="5985915" y="4666981"/>
                </a:cubicBezTo>
                <a:lnTo>
                  <a:pt x="5939416" y="4673591"/>
                </a:lnTo>
                <a:lnTo>
                  <a:pt x="5990087" y="4690176"/>
                </a:lnTo>
                <a:lnTo>
                  <a:pt x="6007250" y="4697351"/>
                </a:lnTo>
                <a:lnTo>
                  <a:pt x="6153229" y="4681226"/>
                </a:lnTo>
                <a:cubicBezTo>
                  <a:pt x="6243521" y="4671850"/>
                  <a:pt x="6463432" y="4621368"/>
                  <a:pt x="6532417" y="4638426"/>
                </a:cubicBezTo>
                <a:cubicBezTo>
                  <a:pt x="6559122" y="4645029"/>
                  <a:pt x="6548114" y="4686202"/>
                  <a:pt x="6586116" y="4712669"/>
                </a:cubicBezTo>
                <a:cubicBezTo>
                  <a:pt x="6638081" y="4740147"/>
                  <a:pt x="6672737" y="4717016"/>
                  <a:pt x="6762417" y="4709927"/>
                </a:cubicBezTo>
                <a:cubicBezTo>
                  <a:pt x="6835075" y="4713264"/>
                  <a:pt x="6890709" y="4727023"/>
                  <a:pt x="6936661" y="4723751"/>
                </a:cubicBezTo>
                <a:lnTo>
                  <a:pt x="6990347" y="4719402"/>
                </a:lnTo>
                <a:lnTo>
                  <a:pt x="6988213" y="4720344"/>
                </a:lnTo>
                <a:cubicBezTo>
                  <a:pt x="6984860" y="4722611"/>
                  <a:pt x="6983523" y="4724832"/>
                  <a:pt x="6984733" y="4726963"/>
                </a:cubicBezTo>
                <a:cubicBezTo>
                  <a:pt x="6987557" y="4731927"/>
                  <a:pt x="7002593" y="4735039"/>
                  <a:pt x="7024283" y="4736819"/>
                </a:cubicBezTo>
                <a:lnTo>
                  <a:pt x="7064838" y="4738221"/>
                </a:lnTo>
                <a:lnTo>
                  <a:pt x="7047678" y="4749984"/>
                </a:lnTo>
                <a:cubicBezTo>
                  <a:pt x="7039770" y="4759610"/>
                  <a:pt x="7033524" y="4769648"/>
                  <a:pt x="7025014" y="4774858"/>
                </a:cubicBezTo>
                <a:cubicBezTo>
                  <a:pt x="6992416" y="4781429"/>
                  <a:pt x="6921981" y="4778643"/>
                  <a:pt x="6858396" y="4794624"/>
                </a:cubicBezTo>
                <a:cubicBezTo>
                  <a:pt x="6812443" y="4797890"/>
                  <a:pt x="6596201" y="4834651"/>
                  <a:pt x="6741515" y="4841319"/>
                </a:cubicBezTo>
                <a:cubicBezTo>
                  <a:pt x="6829753" y="4848507"/>
                  <a:pt x="6940736" y="4814983"/>
                  <a:pt x="6984460" y="4811167"/>
                </a:cubicBezTo>
                <a:cubicBezTo>
                  <a:pt x="7031029" y="4805610"/>
                  <a:pt x="7069027" y="4832075"/>
                  <a:pt x="7082378" y="4835376"/>
                </a:cubicBezTo>
                <a:cubicBezTo>
                  <a:pt x="7113369" y="4825971"/>
                  <a:pt x="7132613" y="4816098"/>
                  <a:pt x="7176341" y="4812279"/>
                </a:cubicBezTo>
                <a:lnTo>
                  <a:pt x="7181560" y="4813570"/>
                </a:lnTo>
                <a:lnTo>
                  <a:pt x="7161008" y="4816736"/>
                </a:lnTo>
                <a:cubicBezTo>
                  <a:pt x="7096344" y="4830154"/>
                  <a:pt x="7159382" y="4845744"/>
                  <a:pt x="7159382" y="4845744"/>
                </a:cubicBezTo>
                <a:cubicBezTo>
                  <a:pt x="7215019" y="4859501"/>
                  <a:pt x="7354321" y="4835416"/>
                  <a:pt x="7381024" y="4842021"/>
                </a:cubicBezTo>
                <a:cubicBezTo>
                  <a:pt x="7381024" y="4842021"/>
                  <a:pt x="7382532" y="4849707"/>
                  <a:pt x="7385063" y="4861309"/>
                </a:cubicBezTo>
                <a:lnTo>
                  <a:pt x="7386460" y="4867162"/>
                </a:lnTo>
                <a:lnTo>
                  <a:pt x="7288338" y="4872280"/>
                </a:lnTo>
                <a:cubicBezTo>
                  <a:pt x="7243063" y="4874957"/>
                  <a:pt x="7199036" y="4878242"/>
                  <a:pt x="7157381" y="4883184"/>
                </a:cubicBezTo>
                <a:cubicBezTo>
                  <a:pt x="7082585" y="4887856"/>
                  <a:pt x="7005953" y="4899389"/>
                  <a:pt x="6928935" y="4912352"/>
                </a:cubicBezTo>
                <a:lnTo>
                  <a:pt x="6871661" y="4921720"/>
                </a:lnTo>
                <a:lnTo>
                  <a:pt x="6884098" y="4923488"/>
                </a:lnTo>
                <a:lnTo>
                  <a:pt x="6987218" y="4938483"/>
                </a:lnTo>
                <a:lnTo>
                  <a:pt x="7132410" y="4923344"/>
                </a:lnTo>
                <a:cubicBezTo>
                  <a:pt x="7239721" y="4903543"/>
                  <a:pt x="7408565" y="4884331"/>
                  <a:pt x="7288016" y="4944749"/>
                </a:cubicBezTo>
                <a:lnTo>
                  <a:pt x="7190796" y="4967042"/>
                </a:lnTo>
                <a:lnTo>
                  <a:pt x="7271274" y="4977119"/>
                </a:lnTo>
                <a:lnTo>
                  <a:pt x="7253106" y="4982423"/>
                </a:lnTo>
                <a:cubicBezTo>
                  <a:pt x="7236216" y="4986514"/>
                  <a:pt x="7225805" y="4987751"/>
                  <a:pt x="7226724" y="4984319"/>
                </a:cubicBezTo>
                <a:cubicBezTo>
                  <a:pt x="7228477" y="5017675"/>
                  <a:pt x="7283490" y="5006587"/>
                  <a:pt x="7348977" y="4995003"/>
                </a:cubicBezTo>
                <a:lnTo>
                  <a:pt x="7378591" y="4990555"/>
                </a:lnTo>
                <a:lnTo>
                  <a:pt x="7417838" y="4995467"/>
                </a:lnTo>
                <a:lnTo>
                  <a:pt x="7571372" y="5014802"/>
                </a:lnTo>
                <a:lnTo>
                  <a:pt x="7492348" y="5026834"/>
                </a:lnTo>
                <a:lnTo>
                  <a:pt x="7431527" y="5033770"/>
                </a:lnTo>
                <a:lnTo>
                  <a:pt x="7193893" y="5013386"/>
                </a:lnTo>
                <a:cubicBezTo>
                  <a:pt x="7063217" y="5003719"/>
                  <a:pt x="7132683" y="5027914"/>
                  <a:pt x="7208231" y="5046399"/>
                </a:cubicBezTo>
                <a:lnTo>
                  <a:pt x="7255559" y="5056567"/>
                </a:lnTo>
                <a:lnTo>
                  <a:pt x="7210998" y="5063079"/>
                </a:lnTo>
                <a:lnTo>
                  <a:pt x="7099514" y="5081352"/>
                </a:lnTo>
                <a:lnTo>
                  <a:pt x="7133791" y="5085551"/>
                </a:lnTo>
                <a:lnTo>
                  <a:pt x="7381105" y="5125512"/>
                </a:lnTo>
                <a:lnTo>
                  <a:pt x="7510414" y="5130064"/>
                </a:lnTo>
                <a:cubicBezTo>
                  <a:pt x="7591890" y="5127042"/>
                  <a:pt x="7556909" y="5133637"/>
                  <a:pt x="7502318" y="5144826"/>
                </a:cubicBezTo>
                <a:lnTo>
                  <a:pt x="7501618" y="5144987"/>
                </a:lnTo>
                <a:lnTo>
                  <a:pt x="7512298" y="5146714"/>
                </a:lnTo>
                <a:cubicBezTo>
                  <a:pt x="7640255" y="5165597"/>
                  <a:pt x="7772167" y="5182944"/>
                  <a:pt x="7914530" y="5198667"/>
                </a:cubicBezTo>
                <a:cubicBezTo>
                  <a:pt x="7917495" y="5200352"/>
                  <a:pt x="7928856" y="5202298"/>
                  <a:pt x="7944045" y="5204602"/>
                </a:cubicBezTo>
                <a:lnTo>
                  <a:pt x="7959841" y="5207029"/>
                </a:lnTo>
                <a:lnTo>
                  <a:pt x="7961158" y="5214376"/>
                </a:lnTo>
                <a:lnTo>
                  <a:pt x="7659391" y="5167679"/>
                </a:lnTo>
                <a:cubicBezTo>
                  <a:pt x="7556872" y="5151567"/>
                  <a:pt x="7450833" y="5138119"/>
                  <a:pt x="7332492" y="5136335"/>
                </a:cubicBezTo>
                <a:lnTo>
                  <a:pt x="7472290" y="5161936"/>
                </a:lnTo>
                <a:lnTo>
                  <a:pt x="7444223" y="5158309"/>
                </a:lnTo>
                <a:lnTo>
                  <a:pt x="7417817" y="5164434"/>
                </a:lnTo>
                <a:cubicBezTo>
                  <a:pt x="7392813" y="5171703"/>
                  <a:pt x="7375010" y="5179495"/>
                  <a:pt x="7376515" y="5187184"/>
                </a:cubicBezTo>
                <a:cubicBezTo>
                  <a:pt x="7371546" y="5205765"/>
                  <a:pt x="7564375" y="5195151"/>
                  <a:pt x="7670333" y="5197466"/>
                </a:cubicBezTo>
                <a:lnTo>
                  <a:pt x="7703779" y="5199621"/>
                </a:lnTo>
                <a:lnTo>
                  <a:pt x="7725062" y="5202722"/>
                </a:lnTo>
                <a:lnTo>
                  <a:pt x="7737574" y="5209146"/>
                </a:lnTo>
                <a:cubicBezTo>
                  <a:pt x="7735757" y="5213027"/>
                  <a:pt x="7725913" y="5218099"/>
                  <a:pt x="7705760" y="5224699"/>
                </a:cubicBezTo>
                <a:cubicBezTo>
                  <a:pt x="7694269" y="5225517"/>
                  <a:pt x="7667599" y="5228218"/>
                  <a:pt x="7633937" y="5232240"/>
                </a:cubicBezTo>
                <a:lnTo>
                  <a:pt x="7536805" y="5245440"/>
                </a:lnTo>
                <a:lnTo>
                  <a:pt x="7480504" y="5236923"/>
                </a:lnTo>
                <a:cubicBezTo>
                  <a:pt x="7445275" y="5232978"/>
                  <a:pt x="7409887" y="5230907"/>
                  <a:pt x="7374378" y="5232259"/>
                </a:cubicBezTo>
                <a:cubicBezTo>
                  <a:pt x="7343877" y="5214931"/>
                  <a:pt x="7332015" y="5208192"/>
                  <a:pt x="7309851" y="5223530"/>
                </a:cubicBezTo>
                <a:cubicBezTo>
                  <a:pt x="7320868" y="5229787"/>
                  <a:pt x="7332958" y="5233165"/>
                  <a:pt x="7344317" y="5234378"/>
                </a:cubicBezTo>
                <a:cubicBezTo>
                  <a:pt x="7355672" y="5235597"/>
                  <a:pt x="7366297" y="5234648"/>
                  <a:pt x="7374378" y="5232259"/>
                </a:cubicBezTo>
                <a:cubicBezTo>
                  <a:pt x="7398809" y="5238576"/>
                  <a:pt x="7420525" y="5243495"/>
                  <a:pt x="7440690" y="5247645"/>
                </a:cubicBezTo>
                <a:lnTo>
                  <a:pt x="7478378" y="5254746"/>
                </a:lnTo>
                <a:lnTo>
                  <a:pt x="7462948" y="5257344"/>
                </a:lnTo>
                <a:lnTo>
                  <a:pt x="7417329" y="5266925"/>
                </a:lnTo>
                <a:lnTo>
                  <a:pt x="7296218" y="5248645"/>
                </a:lnTo>
                <a:cubicBezTo>
                  <a:pt x="7094249" y="5219858"/>
                  <a:pt x="6927751" y="5200749"/>
                  <a:pt x="6676673" y="5166311"/>
                </a:cubicBezTo>
                <a:cubicBezTo>
                  <a:pt x="6676673" y="5166311"/>
                  <a:pt x="6674071" y="5165523"/>
                  <a:pt x="6669525" y="5164237"/>
                </a:cubicBezTo>
                <a:lnTo>
                  <a:pt x="6667625" y="5163723"/>
                </a:lnTo>
                <a:lnTo>
                  <a:pt x="6698575" y="5162587"/>
                </a:lnTo>
                <a:cubicBezTo>
                  <a:pt x="6790842" y="5153168"/>
                  <a:pt x="6908159" y="5128679"/>
                  <a:pt x="6950967" y="5128290"/>
                </a:cubicBezTo>
                <a:lnTo>
                  <a:pt x="7169301" y="5122653"/>
                </a:lnTo>
                <a:lnTo>
                  <a:pt x="6987916" y="5098992"/>
                </a:lnTo>
                <a:lnTo>
                  <a:pt x="6964957" y="5102602"/>
                </a:lnTo>
                <a:cubicBezTo>
                  <a:pt x="6920884" y="5108813"/>
                  <a:pt x="6870285" y="5115045"/>
                  <a:pt x="6805651" y="5121623"/>
                </a:cubicBezTo>
                <a:cubicBezTo>
                  <a:pt x="6788568" y="5125627"/>
                  <a:pt x="6695069" y="5134658"/>
                  <a:pt x="6636985" y="5144247"/>
                </a:cubicBezTo>
                <a:lnTo>
                  <a:pt x="6610178" y="5150357"/>
                </a:lnTo>
                <a:lnTo>
                  <a:pt x="6593633" y="5146770"/>
                </a:lnTo>
                <a:cubicBezTo>
                  <a:pt x="6552197" y="5139810"/>
                  <a:pt x="6510932" y="5138474"/>
                  <a:pt x="6511605" y="5160960"/>
                </a:cubicBezTo>
                <a:cubicBezTo>
                  <a:pt x="6527639" y="5184024"/>
                  <a:pt x="6783554" y="5199109"/>
                  <a:pt x="6793722" y="5204888"/>
                </a:cubicBezTo>
                <a:cubicBezTo>
                  <a:pt x="6920765" y="5225869"/>
                  <a:pt x="7042053" y="5244162"/>
                  <a:pt x="7164490" y="5263399"/>
                </a:cubicBezTo>
                <a:lnTo>
                  <a:pt x="7368766" y="5298103"/>
                </a:lnTo>
                <a:lnTo>
                  <a:pt x="7374465" y="5308256"/>
                </a:lnTo>
                <a:cubicBezTo>
                  <a:pt x="7381799" y="5316587"/>
                  <a:pt x="7391845" y="5326159"/>
                  <a:pt x="7401605" y="5335127"/>
                </a:cubicBezTo>
                <a:lnTo>
                  <a:pt x="7404476" y="5337752"/>
                </a:lnTo>
                <a:lnTo>
                  <a:pt x="7356056" y="5330381"/>
                </a:lnTo>
                <a:cubicBezTo>
                  <a:pt x="7294992" y="5320519"/>
                  <a:pt x="7243434" y="5310859"/>
                  <a:pt x="7233558" y="5310485"/>
                </a:cubicBezTo>
                <a:cubicBezTo>
                  <a:pt x="6954135" y="5265765"/>
                  <a:pt x="6655855" y="5226623"/>
                  <a:pt x="6318604" y="5165330"/>
                </a:cubicBezTo>
                <a:cubicBezTo>
                  <a:pt x="6318604" y="5165330"/>
                  <a:pt x="6140202" y="5136120"/>
                  <a:pt x="6164706" y="5163999"/>
                </a:cubicBezTo>
                <a:lnTo>
                  <a:pt x="6212810" y="5173488"/>
                </a:lnTo>
                <a:lnTo>
                  <a:pt x="6281349" y="5169219"/>
                </a:lnTo>
                <a:cubicBezTo>
                  <a:pt x="6308255" y="5168405"/>
                  <a:pt x="6329730" y="5169066"/>
                  <a:pt x="6339207" y="5172435"/>
                </a:cubicBezTo>
                <a:lnTo>
                  <a:pt x="6325848" y="5190893"/>
                </a:lnTo>
                <a:lnTo>
                  <a:pt x="6343111" y="5193215"/>
                </a:lnTo>
                <a:cubicBezTo>
                  <a:pt x="6322778" y="5181666"/>
                  <a:pt x="6525813" y="5210915"/>
                  <a:pt x="6506825" y="5244339"/>
                </a:cubicBezTo>
                <a:cubicBezTo>
                  <a:pt x="6500831" y="5254893"/>
                  <a:pt x="6303791" y="5215090"/>
                  <a:pt x="6265595" y="5207351"/>
                </a:cubicBezTo>
                <a:lnTo>
                  <a:pt x="6250461" y="5205431"/>
                </a:lnTo>
                <a:lnTo>
                  <a:pt x="6248397" y="5205803"/>
                </a:lnTo>
                <a:lnTo>
                  <a:pt x="6200249" y="5209717"/>
                </a:lnTo>
                <a:lnTo>
                  <a:pt x="6542363" y="5274995"/>
                </a:lnTo>
                <a:cubicBezTo>
                  <a:pt x="6715664" y="5304805"/>
                  <a:pt x="6893216" y="5333541"/>
                  <a:pt x="7076705" y="5365647"/>
                </a:cubicBezTo>
                <a:cubicBezTo>
                  <a:pt x="7076705" y="5365647"/>
                  <a:pt x="7133885" y="5339957"/>
                  <a:pt x="7142228" y="5372619"/>
                </a:cubicBezTo>
                <a:cubicBezTo>
                  <a:pt x="7145404" y="5390709"/>
                  <a:pt x="6978859" y="5368229"/>
                  <a:pt x="7070711" y="5376199"/>
                </a:cubicBezTo>
                <a:cubicBezTo>
                  <a:pt x="6766437" y="5347608"/>
                  <a:pt x="6402983" y="5257477"/>
                  <a:pt x="6104570" y="5246178"/>
                </a:cubicBezTo>
                <a:cubicBezTo>
                  <a:pt x="6104570" y="5246178"/>
                  <a:pt x="6088733" y="5260741"/>
                  <a:pt x="6092691" y="5257103"/>
                </a:cubicBezTo>
                <a:cubicBezTo>
                  <a:pt x="6094013" y="5255888"/>
                  <a:pt x="6097533" y="5252650"/>
                  <a:pt x="6104570" y="5246178"/>
                </a:cubicBezTo>
                <a:cubicBezTo>
                  <a:pt x="6402505" y="5329339"/>
                  <a:pt x="6804629" y="5355343"/>
                  <a:pt x="7145271" y="5418555"/>
                </a:cubicBezTo>
                <a:cubicBezTo>
                  <a:pt x="7158435" y="5419056"/>
                  <a:pt x="7196028" y="5425869"/>
                  <a:pt x="7228708" y="5435416"/>
                </a:cubicBezTo>
                <a:lnTo>
                  <a:pt x="7239846" y="5439675"/>
                </a:lnTo>
                <a:lnTo>
                  <a:pt x="7235357" y="5440026"/>
                </a:lnTo>
                <a:lnTo>
                  <a:pt x="7214893" y="5441957"/>
                </a:lnTo>
                <a:lnTo>
                  <a:pt x="7264080" y="5448939"/>
                </a:lnTo>
                <a:lnTo>
                  <a:pt x="7270372" y="5451341"/>
                </a:lnTo>
                <a:cubicBezTo>
                  <a:pt x="7280586" y="5457035"/>
                  <a:pt x="7285903" y="5462963"/>
                  <a:pt x="7282657" y="5468682"/>
                </a:cubicBezTo>
                <a:lnTo>
                  <a:pt x="7126281" y="5451981"/>
                </a:lnTo>
                <a:cubicBezTo>
                  <a:pt x="6974209" y="5423762"/>
                  <a:pt x="6808665" y="5399525"/>
                  <a:pt x="6660765" y="5387632"/>
                </a:cubicBezTo>
                <a:cubicBezTo>
                  <a:pt x="6630264" y="5370309"/>
                  <a:pt x="6591076" y="5364331"/>
                  <a:pt x="6558749" y="5373888"/>
                </a:cubicBezTo>
                <a:cubicBezTo>
                  <a:pt x="6551127" y="5369557"/>
                  <a:pt x="6540200" y="5355498"/>
                  <a:pt x="6530154" y="5357643"/>
                </a:cubicBezTo>
                <a:cubicBezTo>
                  <a:pt x="6526804" y="5358360"/>
                  <a:pt x="6523556" y="5360874"/>
                  <a:pt x="6520557" y="5366152"/>
                </a:cubicBezTo>
                <a:cubicBezTo>
                  <a:pt x="6512931" y="5361823"/>
                  <a:pt x="6502009" y="5347763"/>
                  <a:pt x="6491964" y="5349909"/>
                </a:cubicBezTo>
                <a:cubicBezTo>
                  <a:pt x="6488613" y="5350624"/>
                  <a:pt x="6485363" y="5353139"/>
                  <a:pt x="6482367" y="5358416"/>
                </a:cubicBezTo>
                <a:cubicBezTo>
                  <a:pt x="6493378" y="5364672"/>
                  <a:pt x="6501431" y="5369248"/>
                  <a:pt x="6507475" y="5370936"/>
                </a:cubicBezTo>
                <a:cubicBezTo>
                  <a:pt x="6513520" y="5372624"/>
                  <a:pt x="6517557" y="5371434"/>
                  <a:pt x="6520557" y="5366152"/>
                </a:cubicBezTo>
                <a:cubicBezTo>
                  <a:pt x="6531570" y="5372410"/>
                  <a:pt x="6539620" y="5376983"/>
                  <a:pt x="6545666" y="5378672"/>
                </a:cubicBezTo>
                <a:cubicBezTo>
                  <a:pt x="6551709" y="5380359"/>
                  <a:pt x="6555752" y="5379168"/>
                  <a:pt x="6558749" y="5373888"/>
                </a:cubicBezTo>
                <a:cubicBezTo>
                  <a:pt x="6582929" y="5380643"/>
                  <a:pt x="6600099" y="5386907"/>
                  <a:pt x="6615396" y="5390072"/>
                </a:cubicBezTo>
                <a:cubicBezTo>
                  <a:pt x="6630690" y="5393234"/>
                  <a:pt x="6644101" y="5393293"/>
                  <a:pt x="6660765" y="5387632"/>
                </a:cubicBezTo>
                <a:cubicBezTo>
                  <a:pt x="6784313" y="5414776"/>
                  <a:pt x="6918119" y="5436688"/>
                  <a:pt x="7057231" y="5458125"/>
                </a:cubicBezTo>
                <a:lnTo>
                  <a:pt x="7366015" y="5506896"/>
                </a:lnTo>
                <a:lnTo>
                  <a:pt x="7341081" y="5505802"/>
                </a:lnTo>
                <a:cubicBezTo>
                  <a:pt x="7403649" y="5523893"/>
                  <a:pt x="7465463" y="5536903"/>
                  <a:pt x="7526916" y="5547344"/>
                </a:cubicBezTo>
                <a:lnTo>
                  <a:pt x="7665038" y="5566999"/>
                </a:lnTo>
                <a:lnTo>
                  <a:pt x="7687896" y="5566557"/>
                </a:lnTo>
                <a:cubicBezTo>
                  <a:pt x="7746794" y="5565879"/>
                  <a:pt x="7775519" y="5568256"/>
                  <a:pt x="7785415" y="5572419"/>
                </a:cubicBezTo>
                <a:lnTo>
                  <a:pt x="7775893" y="5582642"/>
                </a:lnTo>
                <a:lnTo>
                  <a:pt x="7894413" y="5599272"/>
                </a:lnTo>
                <a:cubicBezTo>
                  <a:pt x="7955990" y="5609493"/>
                  <a:pt x="8017988" y="5622175"/>
                  <a:pt x="8080804" y="5639826"/>
                </a:cubicBezTo>
                <a:lnTo>
                  <a:pt x="7965672" y="5627968"/>
                </a:lnTo>
                <a:lnTo>
                  <a:pt x="7726075" y="5603288"/>
                </a:lnTo>
                <a:lnTo>
                  <a:pt x="7709674" y="5608634"/>
                </a:lnTo>
                <a:cubicBezTo>
                  <a:pt x="7689663" y="5614850"/>
                  <a:pt x="7673518" y="5620307"/>
                  <a:pt x="7672603" y="5623739"/>
                </a:cubicBezTo>
                <a:cubicBezTo>
                  <a:pt x="7668933" y="5637461"/>
                  <a:pt x="7908210" y="5621032"/>
                  <a:pt x="7963845" y="5634791"/>
                </a:cubicBezTo>
                <a:cubicBezTo>
                  <a:pt x="7883239" y="5661194"/>
                  <a:pt x="7844625" y="5637013"/>
                  <a:pt x="7737922" y="5654523"/>
                </a:cubicBezTo>
                <a:cubicBezTo>
                  <a:pt x="7737922" y="5654523"/>
                  <a:pt x="7515669" y="5660530"/>
                  <a:pt x="7511998" y="5674253"/>
                </a:cubicBezTo>
                <a:lnTo>
                  <a:pt x="7673007" y="5728696"/>
                </a:lnTo>
                <a:cubicBezTo>
                  <a:pt x="7669340" y="5742424"/>
                  <a:pt x="7079802" y="5808805"/>
                  <a:pt x="7359137" y="5802280"/>
                </a:cubicBezTo>
                <a:cubicBezTo>
                  <a:pt x="7525144" y="5784805"/>
                  <a:pt x="7657719" y="5785883"/>
                  <a:pt x="7799367" y="5806275"/>
                </a:cubicBezTo>
                <a:cubicBezTo>
                  <a:pt x="7900951" y="5816762"/>
                  <a:pt x="7971878" y="5773333"/>
                  <a:pt x="8080922" y="5800296"/>
                </a:cubicBezTo>
                <a:cubicBezTo>
                  <a:pt x="8048607" y="5867904"/>
                  <a:pt x="7786013" y="5802971"/>
                  <a:pt x="7747689" y="5839827"/>
                </a:cubicBezTo>
                <a:cubicBezTo>
                  <a:pt x="7732108" y="5835976"/>
                  <a:pt x="7728726" y="5910736"/>
                  <a:pt x="7742079" y="5914037"/>
                </a:cubicBezTo>
                <a:cubicBezTo>
                  <a:pt x="7648726" y="5934850"/>
                  <a:pt x="7554480" y="5896914"/>
                  <a:pt x="7474482" y="5921027"/>
                </a:cubicBezTo>
                <a:cubicBezTo>
                  <a:pt x="7443496" y="5930434"/>
                  <a:pt x="7439828" y="5944159"/>
                  <a:pt x="7419135" y="5968306"/>
                </a:cubicBezTo>
                <a:cubicBezTo>
                  <a:pt x="7348208" y="6011731"/>
                  <a:pt x="7248846" y="6001795"/>
                  <a:pt x="7156331" y="6010618"/>
                </a:cubicBezTo>
                <a:cubicBezTo>
                  <a:pt x="6959337" y="6037506"/>
                  <a:pt x="6785093" y="6023683"/>
                  <a:pt x="6597781" y="6067592"/>
                </a:cubicBezTo>
                <a:cubicBezTo>
                  <a:pt x="6557943" y="6061858"/>
                  <a:pt x="6529874" y="6064048"/>
                  <a:pt x="6513097" y="6068837"/>
                </a:cubicBezTo>
                <a:cubicBezTo>
                  <a:pt x="6496321" y="6073626"/>
                  <a:pt x="6490837" y="6081013"/>
                  <a:pt x="6496169" y="6085674"/>
                </a:cubicBezTo>
                <a:cubicBezTo>
                  <a:pt x="6499722" y="6088783"/>
                  <a:pt x="6508085" y="6090679"/>
                  <a:pt x="6521114" y="6089784"/>
                </a:cubicBezTo>
                <a:cubicBezTo>
                  <a:pt x="6538485" y="6088592"/>
                  <a:pt x="6564151" y="6082443"/>
                  <a:pt x="6597781" y="6067592"/>
                </a:cubicBezTo>
                <a:cubicBezTo>
                  <a:pt x="6815754" y="6077595"/>
                  <a:pt x="6969020" y="6054531"/>
                  <a:pt x="7187602" y="6062243"/>
                </a:cubicBezTo>
                <a:cubicBezTo>
                  <a:pt x="7243237" y="6076002"/>
                  <a:pt x="7349941" y="6058495"/>
                  <a:pt x="7486186" y="6045848"/>
                </a:cubicBezTo>
                <a:cubicBezTo>
                  <a:pt x="7558842" y="6049183"/>
                  <a:pt x="7938029" y="6006383"/>
                  <a:pt x="7713837" y="6072875"/>
                </a:cubicBezTo>
                <a:cubicBezTo>
                  <a:pt x="7667885" y="6076144"/>
                  <a:pt x="7470893" y="6103032"/>
                  <a:pt x="7438294" y="6109602"/>
                </a:cubicBezTo>
                <a:cubicBezTo>
                  <a:pt x="7421273" y="6120024"/>
                  <a:pt x="7413319" y="6149759"/>
                  <a:pt x="7413319" y="6149759"/>
                </a:cubicBezTo>
                <a:cubicBezTo>
                  <a:pt x="7333326" y="6173875"/>
                  <a:pt x="7247313" y="6167235"/>
                  <a:pt x="7174042" y="6166189"/>
                </a:cubicBezTo>
                <a:cubicBezTo>
                  <a:pt x="7111071" y="6179885"/>
                  <a:pt x="6969425" y="6159490"/>
                  <a:pt x="6944452" y="6199647"/>
                </a:cubicBezTo>
                <a:cubicBezTo>
                  <a:pt x="6919481" y="6239805"/>
                  <a:pt x="7053993" y="6180399"/>
                  <a:pt x="7000087" y="6213402"/>
                </a:cubicBezTo>
                <a:cubicBezTo>
                  <a:pt x="6929160" y="6256827"/>
                  <a:pt x="6732167" y="6283715"/>
                  <a:pt x="6971445" y="6267285"/>
                </a:cubicBezTo>
                <a:cubicBezTo>
                  <a:pt x="7147742" y="6264546"/>
                  <a:pt x="7228351" y="6238143"/>
                  <a:pt x="7429303" y="6258570"/>
                </a:cubicBezTo>
                <a:cubicBezTo>
                  <a:pt x="7388877" y="6283322"/>
                  <a:pt x="7227090" y="6302759"/>
                  <a:pt x="7122157" y="6316704"/>
                </a:cubicBezTo>
                <a:lnTo>
                  <a:pt x="7108874" y="6318731"/>
                </a:lnTo>
                <a:lnTo>
                  <a:pt x="7323483" y="6361389"/>
                </a:lnTo>
                <a:lnTo>
                  <a:pt x="7037901" y="6331290"/>
                </a:lnTo>
                <a:lnTo>
                  <a:pt x="6994309" y="6353410"/>
                </a:lnTo>
                <a:cubicBezTo>
                  <a:pt x="6979384" y="6368467"/>
                  <a:pt x="7053141" y="6358815"/>
                  <a:pt x="7108090" y="6359600"/>
                </a:cubicBezTo>
                <a:cubicBezTo>
                  <a:pt x="6807575" y="6436483"/>
                  <a:pt x="6506652" y="6408403"/>
                  <a:pt x="6209799" y="6471565"/>
                </a:cubicBezTo>
                <a:lnTo>
                  <a:pt x="6158700" y="6480157"/>
                </a:lnTo>
                <a:lnTo>
                  <a:pt x="6161785" y="6480928"/>
                </a:lnTo>
                <a:cubicBezTo>
                  <a:pt x="6208447" y="6493475"/>
                  <a:pt x="6372508" y="6500584"/>
                  <a:pt x="6441205" y="6525653"/>
                </a:cubicBezTo>
                <a:cubicBezTo>
                  <a:pt x="6531927" y="6563231"/>
                  <a:pt x="6305160" y="6520499"/>
                  <a:pt x="6278834" y="6519503"/>
                </a:cubicBezTo>
                <a:cubicBezTo>
                  <a:pt x="6224684" y="6510266"/>
                  <a:pt x="6182052" y="6503935"/>
                  <a:pt x="6144751" y="6499069"/>
                </a:cubicBezTo>
                <a:lnTo>
                  <a:pt x="6086055" y="6492375"/>
                </a:lnTo>
                <a:lnTo>
                  <a:pt x="5898615" y="6523898"/>
                </a:lnTo>
                <a:lnTo>
                  <a:pt x="5905387" y="6537709"/>
                </a:lnTo>
                <a:cubicBezTo>
                  <a:pt x="5906887" y="6535072"/>
                  <a:pt x="5898124" y="6533728"/>
                  <a:pt x="5883457" y="6533288"/>
                </a:cubicBezTo>
                <a:lnTo>
                  <a:pt x="5838250" y="6534055"/>
                </a:lnTo>
                <a:lnTo>
                  <a:pt x="5698159" y="6557611"/>
                </a:lnTo>
                <a:lnTo>
                  <a:pt x="5750363" y="6565983"/>
                </a:lnTo>
                <a:lnTo>
                  <a:pt x="5749448" y="6599503"/>
                </a:lnTo>
                <a:lnTo>
                  <a:pt x="5897663" y="6591906"/>
                </a:lnTo>
                <a:lnTo>
                  <a:pt x="5749954" y="6621071"/>
                </a:lnTo>
                <a:lnTo>
                  <a:pt x="5830929" y="6639672"/>
                </a:lnTo>
                <a:lnTo>
                  <a:pt x="5865161" y="6649469"/>
                </a:lnTo>
                <a:lnTo>
                  <a:pt x="6342483" y="6587587"/>
                </a:lnTo>
                <a:cubicBezTo>
                  <a:pt x="6655295" y="6551239"/>
                  <a:pt x="6968420" y="6522586"/>
                  <a:pt x="7288143" y="6511416"/>
                </a:cubicBezTo>
                <a:cubicBezTo>
                  <a:pt x="7317797" y="6511431"/>
                  <a:pt x="7402023" y="6498119"/>
                  <a:pt x="7483205" y="6489539"/>
                </a:cubicBezTo>
                <a:lnTo>
                  <a:pt x="7531842" y="6486480"/>
                </a:lnTo>
                <a:lnTo>
                  <a:pt x="7608990" y="6515965"/>
                </a:lnTo>
                <a:lnTo>
                  <a:pt x="7648991" y="6505559"/>
                </a:lnTo>
                <a:lnTo>
                  <a:pt x="7639946" y="6513362"/>
                </a:lnTo>
                <a:cubicBezTo>
                  <a:pt x="7631261" y="6517005"/>
                  <a:pt x="7623111" y="6518648"/>
                  <a:pt x="7623111" y="6518648"/>
                </a:cubicBezTo>
                <a:lnTo>
                  <a:pt x="7421007" y="6537189"/>
                </a:lnTo>
                <a:lnTo>
                  <a:pt x="7382593" y="6526023"/>
                </a:lnTo>
                <a:lnTo>
                  <a:pt x="7376333" y="6525578"/>
                </a:lnTo>
                <a:lnTo>
                  <a:pt x="7370081" y="6527397"/>
                </a:lnTo>
                <a:lnTo>
                  <a:pt x="7402350" y="6538251"/>
                </a:lnTo>
                <a:lnTo>
                  <a:pt x="7234850" y="6542131"/>
                </a:lnTo>
                <a:cubicBezTo>
                  <a:pt x="7127536" y="6561930"/>
                  <a:pt x="6939332" y="6547091"/>
                  <a:pt x="6855661" y="6584930"/>
                </a:cubicBezTo>
                <a:cubicBezTo>
                  <a:pt x="6838641" y="6595354"/>
                  <a:pt x="6830689" y="6625090"/>
                  <a:pt x="6817336" y="6621787"/>
                </a:cubicBezTo>
                <a:cubicBezTo>
                  <a:pt x="6754362" y="6635479"/>
                  <a:pt x="6564707" y="6634915"/>
                  <a:pt x="6498066" y="6662333"/>
                </a:cubicBezTo>
                <a:cubicBezTo>
                  <a:pt x="6464853" y="6671189"/>
                  <a:pt x="6453844" y="6712362"/>
                  <a:pt x="6453844" y="6712362"/>
                </a:cubicBezTo>
                <a:cubicBezTo>
                  <a:pt x="6453844" y="6712362"/>
                  <a:pt x="6446097" y="6714712"/>
                  <a:pt x="6434733" y="6716171"/>
                </a:cubicBezTo>
                <a:lnTo>
                  <a:pt x="6416788" y="6715487"/>
                </a:lnTo>
                <a:lnTo>
                  <a:pt x="6426691" y="6713115"/>
                </a:lnTo>
                <a:cubicBezTo>
                  <a:pt x="6436433" y="6710648"/>
                  <a:pt x="6439922" y="6709528"/>
                  <a:pt x="6438944" y="6709287"/>
                </a:cubicBezTo>
                <a:cubicBezTo>
                  <a:pt x="6437001" y="6708807"/>
                  <a:pt x="6417210" y="6711839"/>
                  <a:pt x="6393927" y="6714615"/>
                </a:cubicBezTo>
                <a:cubicBezTo>
                  <a:pt x="6359882" y="6735463"/>
                  <a:pt x="6312485" y="6753005"/>
                  <a:pt x="6312485" y="6753005"/>
                </a:cubicBezTo>
                <a:cubicBezTo>
                  <a:pt x="6314218" y="6799767"/>
                  <a:pt x="6516818" y="6698667"/>
                  <a:pt x="6645113" y="6715763"/>
                </a:cubicBezTo>
                <a:cubicBezTo>
                  <a:pt x="6658463" y="6719061"/>
                  <a:pt x="6697077" y="6743242"/>
                  <a:pt x="6710428" y="6746544"/>
                </a:cubicBezTo>
                <a:cubicBezTo>
                  <a:pt x="6796437" y="6753179"/>
                  <a:pt x="6902306" y="6747655"/>
                  <a:pt x="7018690" y="6747170"/>
                </a:cubicBezTo>
                <a:cubicBezTo>
                  <a:pt x="7053157" y="6744720"/>
                  <a:pt x="7275068" y="6720034"/>
                  <a:pt x="7389499" y="6709237"/>
                </a:cubicBezTo>
                <a:lnTo>
                  <a:pt x="7416859" y="6706859"/>
                </a:lnTo>
                <a:lnTo>
                  <a:pt x="7422237" y="6707445"/>
                </a:lnTo>
                <a:lnTo>
                  <a:pt x="7426859" y="6705991"/>
                </a:lnTo>
                <a:lnTo>
                  <a:pt x="7436395" y="6705162"/>
                </a:lnTo>
                <a:cubicBezTo>
                  <a:pt x="7448130" y="6704303"/>
                  <a:pt x="7455517" y="6703994"/>
                  <a:pt x="7457186" y="6704408"/>
                </a:cubicBezTo>
                <a:cubicBezTo>
                  <a:pt x="7466867" y="6721431"/>
                  <a:pt x="7411521" y="6768707"/>
                  <a:pt x="7392275" y="6778583"/>
                </a:cubicBezTo>
                <a:cubicBezTo>
                  <a:pt x="7361898" y="6785701"/>
                  <a:pt x="7090021" y="6808703"/>
                  <a:pt x="7267937" y="6808799"/>
                </a:cubicBezTo>
                <a:cubicBezTo>
                  <a:pt x="7457590" y="6809362"/>
                  <a:pt x="7111002" y="6845592"/>
                  <a:pt x="7065050" y="6848861"/>
                </a:cubicBezTo>
                <a:cubicBezTo>
                  <a:pt x="6942157" y="6864805"/>
                  <a:pt x="6835455" y="6882317"/>
                  <a:pt x="6791728" y="6886136"/>
                </a:cubicBezTo>
                <a:cubicBezTo>
                  <a:pt x="6545530" y="6924021"/>
                  <a:pt x="6316703" y="6954615"/>
                  <a:pt x="6093693" y="6984519"/>
                </a:cubicBezTo>
                <a:lnTo>
                  <a:pt x="6047194" y="6991127"/>
                </a:lnTo>
                <a:lnTo>
                  <a:pt x="6097863" y="7007714"/>
                </a:lnTo>
                <a:lnTo>
                  <a:pt x="6115026" y="7014888"/>
                </a:lnTo>
                <a:lnTo>
                  <a:pt x="6261008" y="6998760"/>
                </a:lnTo>
                <a:cubicBezTo>
                  <a:pt x="6351297" y="6989387"/>
                  <a:pt x="6571208" y="6938904"/>
                  <a:pt x="6640196" y="6955960"/>
                </a:cubicBezTo>
                <a:cubicBezTo>
                  <a:pt x="6666899" y="6962565"/>
                  <a:pt x="6655895" y="7003736"/>
                  <a:pt x="6693892" y="7030205"/>
                </a:cubicBezTo>
                <a:cubicBezTo>
                  <a:pt x="6745858" y="7057683"/>
                  <a:pt x="6780514" y="7034552"/>
                  <a:pt x="6870194" y="7027464"/>
                </a:cubicBezTo>
                <a:cubicBezTo>
                  <a:pt x="6942849" y="7030800"/>
                  <a:pt x="6998484" y="7044557"/>
                  <a:pt x="7044439" y="7041285"/>
                </a:cubicBezTo>
                <a:cubicBezTo>
                  <a:pt x="7237761" y="7028125"/>
                  <a:pt x="7404378" y="7008362"/>
                  <a:pt x="7613281" y="6999050"/>
                </a:cubicBezTo>
                <a:cubicBezTo>
                  <a:pt x="7613281" y="6999050"/>
                  <a:pt x="7787237" y="6951837"/>
                  <a:pt x="7793252" y="6982587"/>
                </a:cubicBezTo>
                <a:cubicBezTo>
                  <a:pt x="7798900" y="6992519"/>
                  <a:pt x="7745243" y="7002418"/>
                  <a:pt x="7701461" y="7008663"/>
                </a:cubicBezTo>
                <a:lnTo>
                  <a:pt x="7667996" y="7012823"/>
                </a:lnTo>
                <a:lnTo>
                  <a:pt x="7404867" y="7017624"/>
                </a:lnTo>
                <a:cubicBezTo>
                  <a:pt x="7314186" y="7019591"/>
                  <a:pt x="7231391" y="7025333"/>
                  <a:pt x="7188134" y="7045120"/>
                </a:cubicBezTo>
                <a:cubicBezTo>
                  <a:pt x="7157765" y="7052239"/>
                  <a:pt x="7149812" y="7081975"/>
                  <a:pt x="7132794" y="7092395"/>
                </a:cubicBezTo>
                <a:cubicBezTo>
                  <a:pt x="7100190" y="7098967"/>
                  <a:pt x="7029759" y="7096183"/>
                  <a:pt x="6966172" y="7112163"/>
                </a:cubicBezTo>
                <a:cubicBezTo>
                  <a:pt x="6920221" y="7115431"/>
                  <a:pt x="6703978" y="7152191"/>
                  <a:pt x="6849291" y="7158856"/>
                </a:cubicBezTo>
                <a:cubicBezTo>
                  <a:pt x="6937530" y="7166043"/>
                  <a:pt x="7048512" y="7132520"/>
                  <a:pt x="7092242" y="7128703"/>
                </a:cubicBezTo>
                <a:cubicBezTo>
                  <a:pt x="7138805" y="7123149"/>
                  <a:pt x="7176807" y="7149615"/>
                  <a:pt x="7190156" y="7152917"/>
                </a:cubicBezTo>
                <a:cubicBezTo>
                  <a:pt x="7221145" y="7143506"/>
                  <a:pt x="7240393" y="7133634"/>
                  <a:pt x="7284118" y="7129816"/>
                </a:cubicBezTo>
                <a:cubicBezTo>
                  <a:pt x="7297474" y="7133115"/>
                  <a:pt x="7353105" y="7146872"/>
                  <a:pt x="7379811" y="7153477"/>
                </a:cubicBezTo>
                <a:cubicBezTo>
                  <a:pt x="7412411" y="7146907"/>
                  <a:pt x="7531636" y="7144685"/>
                  <a:pt x="7634666" y="7140898"/>
                </a:cubicBezTo>
                <a:lnTo>
                  <a:pt x="7699850" y="7138405"/>
                </a:lnTo>
                <a:lnTo>
                  <a:pt x="7711739" y="7140511"/>
                </a:lnTo>
                <a:lnTo>
                  <a:pt x="7710019" y="7139453"/>
                </a:lnTo>
                <a:lnTo>
                  <a:pt x="7714117" y="7140931"/>
                </a:lnTo>
                <a:lnTo>
                  <a:pt x="7780226" y="7152637"/>
                </a:lnTo>
                <a:lnTo>
                  <a:pt x="7794926" y="7155815"/>
                </a:lnTo>
                <a:lnTo>
                  <a:pt x="7673659" y="7172791"/>
                </a:lnTo>
                <a:cubicBezTo>
                  <a:pt x="7536459" y="7185962"/>
                  <a:pt x="7390121" y="7185896"/>
                  <a:pt x="7265161" y="7200722"/>
                </a:cubicBezTo>
                <a:cubicBezTo>
                  <a:pt x="7190358" y="7205392"/>
                  <a:pt x="7113729" y="7216928"/>
                  <a:pt x="7036713" y="7229890"/>
                </a:cubicBezTo>
                <a:lnTo>
                  <a:pt x="6979437" y="7239259"/>
                </a:lnTo>
                <a:lnTo>
                  <a:pt x="6991874" y="7241024"/>
                </a:lnTo>
                <a:lnTo>
                  <a:pt x="7094994" y="7256018"/>
                </a:lnTo>
                <a:lnTo>
                  <a:pt x="7240184" y="7240882"/>
                </a:lnTo>
                <a:cubicBezTo>
                  <a:pt x="7347499" y="7221080"/>
                  <a:pt x="7516343" y="7201867"/>
                  <a:pt x="7395791" y="7262285"/>
                </a:cubicBezTo>
                <a:lnTo>
                  <a:pt x="7298570" y="7284581"/>
                </a:lnTo>
                <a:lnTo>
                  <a:pt x="7525613" y="7313007"/>
                </a:lnTo>
                <a:cubicBezTo>
                  <a:pt x="7715532" y="7336256"/>
                  <a:pt x="7910348" y="7360251"/>
                  <a:pt x="8088752" y="7389471"/>
                </a:cubicBezTo>
                <a:cubicBezTo>
                  <a:pt x="8183036" y="7406967"/>
                  <a:pt x="8170490" y="7410311"/>
                  <a:pt x="8126181" y="7408410"/>
                </a:cubicBezTo>
                <a:lnTo>
                  <a:pt x="8087149" y="7405672"/>
                </a:lnTo>
                <a:lnTo>
                  <a:pt x="8047928" y="7395106"/>
                </a:lnTo>
                <a:cubicBezTo>
                  <a:pt x="8044077" y="7394939"/>
                  <a:pt x="8042429" y="7395909"/>
                  <a:pt x="8043755" y="7398383"/>
                </a:cubicBezTo>
                <a:lnTo>
                  <a:pt x="8048877" y="7402989"/>
                </a:lnTo>
                <a:lnTo>
                  <a:pt x="8045282" y="7402735"/>
                </a:lnTo>
                <a:cubicBezTo>
                  <a:pt x="8016629" y="7400275"/>
                  <a:pt x="7989422" y="7397616"/>
                  <a:pt x="7973041" y="7395874"/>
                </a:cubicBezTo>
                <a:cubicBezTo>
                  <a:pt x="7741981" y="7364663"/>
                  <a:pt x="7512395" y="7350581"/>
                  <a:pt x="7301669" y="7330922"/>
                </a:cubicBezTo>
                <a:cubicBezTo>
                  <a:pt x="7127433" y="7318034"/>
                  <a:pt x="7309008" y="7365343"/>
                  <a:pt x="7386396" y="7379053"/>
                </a:cubicBezTo>
                <a:cubicBezTo>
                  <a:pt x="7632979" y="7421407"/>
                  <a:pt x="7870545" y="7450786"/>
                  <a:pt x="8126973" y="7483029"/>
                </a:cubicBezTo>
                <a:lnTo>
                  <a:pt x="8204642" y="7492976"/>
                </a:lnTo>
                <a:lnTo>
                  <a:pt x="8039626" y="7487131"/>
                </a:lnTo>
                <a:cubicBezTo>
                  <a:pt x="7848639" y="7470739"/>
                  <a:pt x="7662919" y="7433677"/>
                  <a:pt x="7460868" y="7447421"/>
                </a:cubicBezTo>
                <a:cubicBezTo>
                  <a:pt x="7483423" y="7452128"/>
                  <a:pt x="7510583" y="7455339"/>
                  <a:pt x="7530042" y="7458695"/>
                </a:cubicBezTo>
                <a:lnTo>
                  <a:pt x="7540613" y="7461277"/>
                </a:lnTo>
                <a:lnTo>
                  <a:pt x="7440269" y="7453871"/>
                </a:lnTo>
                <a:lnTo>
                  <a:pt x="7549571" y="7471819"/>
                </a:lnTo>
                <a:lnTo>
                  <a:pt x="7510845" y="7482930"/>
                </a:lnTo>
                <a:lnTo>
                  <a:pt x="7349539" y="7432299"/>
                </a:lnTo>
                <a:lnTo>
                  <a:pt x="7361256" y="7427311"/>
                </a:lnTo>
                <a:cubicBezTo>
                  <a:pt x="7365206" y="7425626"/>
                  <a:pt x="7359282" y="7428149"/>
                  <a:pt x="7352369" y="7431093"/>
                </a:cubicBezTo>
                <a:lnTo>
                  <a:pt x="7349537" y="7432298"/>
                </a:lnTo>
                <a:lnTo>
                  <a:pt x="7283697" y="7411632"/>
                </a:lnTo>
                <a:lnTo>
                  <a:pt x="7340677" y="7436072"/>
                </a:lnTo>
                <a:lnTo>
                  <a:pt x="7448789" y="7482442"/>
                </a:lnTo>
                <a:lnTo>
                  <a:pt x="7437265" y="7482072"/>
                </a:lnTo>
                <a:cubicBezTo>
                  <a:pt x="7346806" y="7477379"/>
                  <a:pt x="7207914" y="7468365"/>
                  <a:pt x="7167645" y="7483221"/>
                </a:cubicBezTo>
                <a:cubicBezTo>
                  <a:pt x="7247669" y="7507984"/>
                  <a:pt x="7306148" y="7517893"/>
                  <a:pt x="7362896" y="7524823"/>
                </a:cubicBezTo>
                <a:lnTo>
                  <a:pt x="7444125" y="7533896"/>
                </a:lnTo>
                <a:lnTo>
                  <a:pt x="7417629" y="7541064"/>
                </a:lnTo>
                <a:cubicBezTo>
                  <a:pt x="7428645" y="7547320"/>
                  <a:pt x="7440736" y="7550699"/>
                  <a:pt x="7452092" y="7551915"/>
                </a:cubicBezTo>
                <a:cubicBezTo>
                  <a:pt x="7463448" y="7553131"/>
                  <a:pt x="7474074" y="7552186"/>
                  <a:pt x="7482154" y="7549795"/>
                </a:cubicBezTo>
                <a:lnTo>
                  <a:pt x="7593852" y="7573461"/>
                </a:lnTo>
                <a:lnTo>
                  <a:pt x="7573317" y="7576159"/>
                </a:lnTo>
                <a:lnTo>
                  <a:pt x="7531350" y="7585408"/>
                </a:lnTo>
                <a:lnTo>
                  <a:pt x="7403995" y="7566184"/>
                </a:lnTo>
                <a:lnTo>
                  <a:pt x="7310442" y="7553448"/>
                </a:lnTo>
                <a:lnTo>
                  <a:pt x="7306316" y="7551419"/>
                </a:lnTo>
                <a:lnTo>
                  <a:pt x="7310441" y="7553448"/>
                </a:lnTo>
                <a:lnTo>
                  <a:pt x="7209404" y="7539695"/>
                </a:lnTo>
                <a:cubicBezTo>
                  <a:pt x="7081629" y="7522954"/>
                  <a:pt x="6951837" y="7506808"/>
                  <a:pt x="6784450" y="7483850"/>
                </a:cubicBezTo>
                <a:cubicBezTo>
                  <a:pt x="6784450" y="7483850"/>
                  <a:pt x="6618034" y="7433520"/>
                  <a:pt x="6619383" y="7478496"/>
                </a:cubicBezTo>
                <a:cubicBezTo>
                  <a:pt x="6635413" y="7501565"/>
                  <a:pt x="6891330" y="7516648"/>
                  <a:pt x="6901500" y="7522424"/>
                </a:cubicBezTo>
                <a:cubicBezTo>
                  <a:pt x="7028546" y="7543407"/>
                  <a:pt x="7149834" y="7561701"/>
                  <a:pt x="7272267" y="7580936"/>
                </a:cubicBezTo>
                <a:lnTo>
                  <a:pt x="7515192" y="7622207"/>
                </a:lnTo>
                <a:lnTo>
                  <a:pt x="7514466" y="7622434"/>
                </a:lnTo>
                <a:cubicBezTo>
                  <a:pt x="7467165" y="7624143"/>
                  <a:pt x="7394193" y="7601936"/>
                  <a:pt x="7352360" y="7603258"/>
                </a:cubicBezTo>
                <a:lnTo>
                  <a:pt x="7287613" y="7590026"/>
                </a:lnTo>
                <a:lnTo>
                  <a:pt x="7324625" y="7603861"/>
                </a:lnTo>
                <a:cubicBezTo>
                  <a:pt x="7330226" y="7606781"/>
                  <a:pt x="7348641" y="7613823"/>
                  <a:pt x="7370460" y="7622243"/>
                </a:cubicBezTo>
                <a:lnTo>
                  <a:pt x="7413222" y="7639429"/>
                </a:lnTo>
                <a:lnTo>
                  <a:pt x="7407129" y="7638459"/>
                </a:lnTo>
                <a:cubicBezTo>
                  <a:pt x="7373028" y="7632648"/>
                  <a:pt x="7347917" y="7628271"/>
                  <a:pt x="7341333" y="7628021"/>
                </a:cubicBezTo>
                <a:lnTo>
                  <a:pt x="7330366" y="7626351"/>
                </a:lnTo>
                <a:lnTo>
                  <a:pt x="7297343" y="7612791"/>
                </a:lnTo>
                <a:cubicBezTo>
                  <a:pt x="7266730" y="7599599"/>
                  <a:pt x="7240200" y="7588282"/>
                  <a:pt x="7225737" y="7584562"/>
                </a:cubicBezTo>
                <a:lnTo>
                  <a:pt x="7216426" y="7581991"/>
                </a:lnTo>
                <a:lnTo>
                  <a:pt x="7150391" y="7579336"/>
                </a:lnTo>
                <a:cubicBezTo>
                  <a:pt x="7150391" y="7579336"/>
                  <a:pt x="7146672" y="7585413"/>
                  <a:pt x="7140831" y="7592271"/>
                </a:cubicBezTo>
                <a:lnTo>
                  <a:pt x="7135303" y="7596647"/>
                </a:lnTo>
                <a:lnTo>
                  <a:pt x="6905544" y="7561658"/>
                </a:lnTo>
                <a:cubicBezTo>
                  <a:pt x="6753890" y="7538621"/>
                  <a:pt x="6595007" y="7513512"/>
                  <a:pt x="6426381" y="7482867"/>
                </a:cubicBezTo>
                <a:cubicBezTo>
                  <a:pt x="6426381" y="7482867"/>
                  <a:pt x="6247978" y="7453653"/>
                  <a:pt x="6272484" y="7481536"/>
                </a:cubicBezTo>
                <a:lnTo>
                  <a:pt x="6320587" y="7491024"/>
                </a:lnTo>
                <a:lnTo>
                  <a:pt x="6389124" y="7486755"/>
                </a:lnTo>
                <a:cubicBezTo>
                  <a:pt x="6416032" y="7485941"/>
                  <a:pt x="6437508" y="7486605"/>
                  <a:pt x="6446983" y="7489975"/>
                </a:cubicBezTo>
                <a:lnTo>
                  <a:pt x="6433624" y="7508429"/>
                </a:lnTo>
                <a:lnTo>
                  <a:pt x="6450887" y="7510754"/>
                </a:lnTo>
                <a:cubicBezTo>
                  <a:pt x="6430555" y="7499200"/>
                  <a:pt x="6633589" y="7528451"/>
                  <a:pt x="6614602" y="7561875"/>
                </a:cubicBezTo>
                <a:cubicBezTo>
                  <a:pt x="6608607" y="7572429"/>
                  <a:pt x="6411565" y="7532626"/>
                  <a:pt x="6373377" y="7524888"/>
                </a:cubicBezTo>
                <a:lnTo>
                  <a:pt x="6358237" y="7522967"/>
                </a:lnTo>
                <a:lnTo>
                  <a:pt x="6356173" y="7523341"/>
                </a:lnTo>
                <a:lnTo>
                  <a:pt x="6308025" y="7527253"/>
                </a:lnTo>
                <a:lnTo>
                  <a:pt x="6650141" y="7592533"/>
                </a:lnTo>
                <a:cubicBezTo>
                  <a:pt x="6823442" y="7622346"/>
                  <a:pt x="7000997" y="7651077"/>
                  <a:pt x="7184482" y="7683183"/>
                </a:cubicBezTo>
                <a:cubicBezTo>
                  <a:pt x="7184482" y="7683183"/>
                  <a:pt x="7241663" y="7657493"/>
                  <a:pt x="7250005" y="7690157"/>
                </a:cubicBezTo>
                <a:cubicBezTo>
                  <a:pt x="7253180" y="7708247"/>
                  <a:pt x="7086635" y="7685768"/>
                  <a:pt x="7178487" y="7693736"/>
                </a:cubicBezTo>
                <a:cubicBezTo>
                  <a:pt x="6874215" y="7665146"/>
                  <a:pt x="6510760" y="7575015"/>
                  <a:pt x="6212348" y="7563715"/>
                </a:cubicBezTo>
                <a:cubicBezTo>
                  <a:pt x="6212348" y="7563715"/>
                  <a:pt x="6196511" y="7578277"/>
                  <a:pt x="6200469" y="7574640"/>
                </a:cubicBezTo>
                <a:cubicBezTo>
                  <a:pt x="6201793" y="7573421"/>
                  <a:pt x="6205311" y="7570186"/>
                  <a:pt x="6212348" y="7563715"/>
                </a:cubicBezTo>
                <a:cubicBezTo>
                  <a:pt x="6510282" y="7646875"/>
                  <a:pt x="6912407" y="7672882"/>
                  <a:pt x="7253049" y="7736095"/>
                </a:cubicBezTo>
                <a:cubicBezTo>
                  <a:pt x="7266212" y="7736594"/>
                  <a:pt x="7303805" y="7743407"/>
                  <a:pt x="7336484" y="7752955"/>
                </a:cubicBezTo>
                <a:lnTo>
                  <a:pt x="7336915" y="7753119"/>
                </a:lnTo>
                <a:lnTo>
                  <a:pt x="7119726" y="7740357"/>
                </a:lnTo>
                <a:cubicBezTo>
                  <a:pt x="7119726" y="7740357"/>
                  <a:pt x="7117452" y="7738565"/>
                  <a:pt x="7113904" y="7736235"/>
                </a:cubicBezTo>
                <a:lnTo>
                  <a:pt x="7106335" y="7732098"/>
                </a:lnTo>
                <a:lnTo>
                  <a:pt x="7094831" y="7734453"/>
                </a:lnTo>
                <a:lnTo>
                  <a:pt x="7085801" y="7741371"/>
                </a:lnTo>
                <a:lnTo>
                  <a:pt x="7089554" y="7743675"/>
                </a:lnTo>
                <a:cubicBezTo>
                  <a:pt x="7117273" y="7751810"/>
                  <a:pt x="7169978" y="7756272"/>
                  <a:pt x="7122850" y="7749221"/>
                </a:cubicBezTo>
                <a:cubicBezTo>
                  <a:pt x="7174938" y="7756600"/>
                  <a:pt x="7229869" y="7761731"/>
                  <a:pt x="7286135" y="7765925"/>
                </a:cubicBezTo>
                <a:lnTo>
                  <a:pt x="7380373" y="7772019"/>
                </a:lnTo>
                <a:lnTo>
                  <a:pt x="7390434" y="7786221"/>
                </a:lnTo>
                <a:lnTo>
                  <a:pt x="7234060" y="7769514"/>
                </a:lnTo>
                <a:cubicBezTo>
                  <a:pt x="7081986" y="7741298"/>
                  <a:pt x="6916443" y="7717059"/>
                  <a:pt x="6768541" y="7705171"/>
                </a:cubicBezTo>
                <a:cubicBezTo>
                  <a:pt x="6738042" y="7687845"/>
                  <a:pt x="6698853" y="7681867"/>
                  <a:pt x="6666529" y="7691429"/>
                </a:cubicBezTo>
                <a:cubicBezTo>
                  <a:pt x="6658903" y="7687093"/>
                  <a:pt x="6647975" y="7673035"/>
                  <a:pt x="6637930" y="7675183"/>
                </a:cubicBezTo>
                <a:cubicBezTo>
                  <a:pt x="6634581" y="7675898"/>
                  <a:pt x="6631330" y="7678415"/>
                  <a:pt x="6628333" y="7683691"/>
                </a:cubicBezTo>
                <a:cubicBezTo>
                  <a:pt x="6620709" y="7679359"/>
                  <a:pt x="6609783" y="7665299"/>
                  <a:pt x="6599738" y="7667445"/>
                </a:cubicBezTo>
                <a:cubicBezTo>
                  <a:pt x="6596391" y="7668162"/>
                  <a:pt x="6593138" y="7670677"/>
                  <a:pt x="6590141" y="7675952"/>
                </a:cubicBezTo>
                <a:cubicBezTo>
                  <a:pt x="6601155" y="7682213"/>
                  <a:pt x="6609207" y="7686786"/>
                  <a:pt x="6615250" y="7688474"/>
                </a:cubicBezTo>
                <a:cubicBezTo>
                  <a:pt x="6621295" y="7690162"/>
                  <a:pt x="6625335" y="7688968"/>
                  <a:pt x="6628333" y="7683691"/>
                </a:cubicBezTo>
                <a:cubicBezTo>
                  <a:pt x="6639346" y="7689947"/>
                  <a:pt x="6647397" y="7694519"/>
                  <a:pt x="6653442" y="7696208"/>
                </a:cubicBezTo>
                <a:cubicBezTo>
                  <a:pt x="6659485" y="7697899"/>
                  <a:pt x="6663530" y="7696704"/>
                  <a:pt x="6666529" y="7691429"/>
                </a:cubicBezTo>
                <a:cubicBezTo>
                  <a:pt x="6690705" y="7698181"/>
                  <a:pt x="6707875" y="7704445"/>
                  <a:pt x="6723172" y="7707610"/>
                </a:cubicBezTo>
                <a:cubicBezTo>
                  <a:pt x="6738465" y="7710773"/>
                  <a:pt x="6751879" y="7710829"/>
                  <a:pt x="6768541" y="7705171"/>
                </a:cubicBezTo>
                <a:lnTo>
                  <a:pt x="7160183" y="7774805"/>
                </a:lnTo>
                <a:lnTo>
                  <a:pt x="7068674" y="7768319"/>
                </a:lnTo>
                <a:cubicBezTo>
                  <a:pt x="7059723" y="7766491"/>
                  <a:pt x="7033692" y="7765290"/>
                  <a:pt x="7010743" y="7766944"/>
                </a:cubicBezTo>
                <a:lnTo>
                  <a:pt x="7002832" y="7768258"/>
                </a:lnTo>
                <a:lnTo>
                  <a:pt x="7005837" y="7769267"/>
                </a:lnTo>
                <a:lnTo>
                  <a:pt x="7019512" y="7774123"/>
                </a:lnTo>
                <a:lnTo>
                  <a:pt x="6985621" y="7771111"/>
                </a:lnTo>
                <a:lnTo>
                  <a:pt x="6981153" y="7771851"/>
                </a:lnTo>
                <a:cubicBezTo>
                  <a:pt x="6973741" y="7774384"/>
                  <a:pt x="6969620" y="7777915"/>
                  <a:pt x="6971314" y="7782714"/>
                </a:cubicBezTo>
                <a:lnTo>
                  <a:pt x="7078566" y="7796384"/>
                </a:lnTo>
                <a:cubicBezTo>
                  <a:pt x="7183932" y="7800762"/>
                  <a:pt x="7298057" y="7810352"/>
                  <a:pt x="7399154" y="7826192"/>
                </a:cubicBezTo>
                <a:cubicBezTo>
                  <a:pt x="7313183" y="7825778"/>
                  <a:pt x="7220735" y="7819757"/>
                  <a:pt x="7124737" y="7812493"/>
                </a:cubicBezTo>
                <a:lnTo>
                  <a:pt x="6911551" y="7797258"/>
                </a:lnTo>
                <a:lnTo>
                  <a:pt x="6928513" y="7800607"/>
                </a:lnTo>
                <a:cubicBezTo>
                  <a:pt x="6884593" y="7803634"/>
                  <a:pt x="6841629" y="7803003"/>
                  <a:pt x="6799136" y="7800520"/>
                </a:cubicBezTo>
                <a:lnTo>
                  <a:pt x="6703967" y="7792091"/>
                </a:lnTo>
                <a:lnTo>
                  <a:pt x="6688546" y="7787946"/>
                </a:lnTo>
                <a:cubicBezTo>
                  <a:pt x="6668652" y="7782776"/>
                  <a:pt x="6653796" y="7779434"/>
                  <a:pt x="6643031" y="7777567"/>
                </a:cubicBezTo>
                <a:lnTo>
                  <a:pt x="6630972" y="7776682"/>
                </a:lnTo>
                <a:lnTo>
                  <a:pt x="6631959" y="7786056"/>
                </a:lnTo>
                <a:lnTo>
                  <a:pt x="6633097" y="7799205"/>
                </a:lnTo>
                <a:lnTo>
                  <a:pt x="6648039" y="7800413"/>
                </a:lnTo>
                <a:cubicBezTo>
                  <a:pt x="6676650" y="7801656"/>
                  <a:pt x="6705537" y="7803890"/>
                  <a:pt x="6735859" y="7813328"/>
                </a:cubicBezTo>
                <a:lnTo>
                  <a:pt x="6811321" y="7834467"/>
                </a:lnTo>
                <a:lnTo>
                  <a:pt x="6844980" y="7835088"/>
                </a:lnTo>
                <a:lnTo>
                  <a:pt x="6836551" y="7832245"/>
                </a:lnTo>
                <a:lnTo>
                  <a:pt x="6860311" y="7835375"/>
                </a:lnTo>
                <a:lnTo>
                  <a:pt x="6891130" y="7835944"/>
                </a:lnTo>
                <a:cubicBezTo>
                  <a:pt x="6921116" y="7836439"/>
                  <a:pt x="6947792" y="7837090"/>
                  <a:pt x="6967067" y="7838666"/>
                </a:cubicBezTo>
                <a:lnTo>
                  <a:pt x="7091994" y="7848011"/>
                </a:lnTo>
                <a:lnTo>
                  <a:pt x="7104147" y="7856909"/>
                </a:lnTo>
                <a:lnTo>
                  <a:pt x="7141302" y="7879231"/>
                </a:lnTo>
                <a:lnTo>
                  <a:pt x="7101098" y="7877519"/>
                </a:lnTo>
                <a:lnTo>
                  <a:pt x="6965671" y="7870882"/>
                </a:lnTo>
                <a:lnTo>
                  <a:pt x="6997109" y="7876133"/>
                </a:lnTo>
                <a:cubicBezTo>
                  <a:pt x="7029013" y="7880421"/>
                  <a:pt x="7062421" y="7883927"/>
                  <a:pt x="7097877" y="7886770"/>
                </a:cubicBezTo>
                <a:cubicBezTo>
                  <a:pt x="7330119" y="7925581"/>
                  <a:pt x="6825253" y="7888915"/>
                  <a:pt x="6818389" y="7900136"/>
                </a:cubicBezTo>
                <a:lnTo>
                  <a:pt x="6935972" y="7972560"/>
                </a:lnTo>
                <a:cubicBezTo>
                  <a:pt x="6932538" y="7978168"/>
                  <a:pt x="6884568" y="7973427"/>
                  <a:pt x="6837456" y="7967285"/>
                </a:cubicBezTo>
                <a:lnTo>
                  <a:pt x="6794095" y="7961122"/>
                </a:lnTo>
                <a:lnTo>
                  <a:pt x="6799658" y="7963467"/>
                </a:lnTo>
                <a:cubicBezTo>
                  <a:pt x="6898529" y="8004915"/>
                  <a:pt x="7007871" y="8050611"/>
                  <a:pt x="6890129" y="8018419"/>
                </a:cubicBezTo>
                <a:cubicBezTo>
                  <a:pt x="6834753" y="7998051"/>
                  <a:pt x="6784620" y="7982533"/>
                  <a:pt x="6736129" y="7971050"/>
                </a:cubicBezTo>
                <a:lnTo>
                  <a:pt x="6607271" y="7950341"/>
                </a:lnTo>
                <a:lnTo>
                  <a:pt x="6607972" y="7950512"/>
                </a:lnTo>
                <a:cubicBezTo>
                  <a:pt x="6682189" y="7966487"/>
                  <a:pt x="6794511" y="7982045"/>
                  <a:pt x="6789359" y="7990459"/>
                </a:cubicBezTo>
                <a:cubicBezTo>
                  <a:pt x="6787645" y="7993263"/>
                  <a:pt x="6772802" y="7995392"/>
                  <a:pt x="6754555" y="7997555"/>
                </a:cubicBezTo>
                <a:lnTo>
                  <a:pt x="6739528" y="7999546"/>
                </a:lnTo>
                <a:lnTo>
                  <a:pt x="6548797" y="7940218"/>
                </a:lnTo>
                <a:lnTo>
                  <a:pt x="6457144" y="7911715"/>
                </a:lnTo>
                <a:lnTo>
                  <a:pt x="6446287" y="7901490"/>
                </a:lnTo>
                <a:lnTo>
                  <a:pt x="6444450" y="7901279"/>
                </a:lnTo>
                <a:lnTo>
                  <a:pt x="6440146" y="7908024"/>
                </a:lnTo>
                <a:cubicBezTo>
                  <a:pt x="6439559" y="7915683"/>
                  <a:pt x="6444636" y="7924575"/>
                  <a:pt x="6457144" y="7911715"/>
                </a:cubicBezTo>
                <a:lnTo>
                  <a:pt x="6555885" y="7956445"/>
                </a:lnTo>
                <a:lnTo>
                  <a:pt x="6581969" y="7961770"/>
                </a:lnTo>
                <a:cubicBezTo>
                  <a:pt x="6602597" y="7966978"/>
                  <a:pt x="6618308" y="7973042"/>
                  <a:pt x="6623976" y="7981507"/>
                </a:cubicBezTo>
                <a:lnTo>
                  <a:pt x="6626770" y="7985919"/>
                </a:lnTo>
                <a:lnTo>
                  <a:pt x="6692664" y="8009378"/>
                </a:lnTo>
                <a:lnTo>
                  <a:pt x="6681949" y="8016653"/>
                </a:lnTo>
                <a:cubicBezTo>
                  <a:pt x="6685449" y="8019231"/>
                  <a:pt x="6692952" y="8022171"/>
                  <a:pt x="6705682" y="8025567"/>
                </a:cubicBezTo>
                <a:lnTo>
                  <a:pt x="6728901" y="8030474"/>
                </a:lnTo>
                <a:lnTo>
                  <a:pt x="6755719" y="8029365"/>
                </a:lnTo>
                <a:cubicBezTo>
                  <a:pt x="6815741" y="8025135"/>
                  <a:pt x="6861681" y="8021575"/>
                  <a:pt x="6855853" y="8041821"/>
                </a:cubicBezTo>
                <a:cubicBezTo>
                  <a:pt x="6855853" y="8041821"/>
                  <a:pt x="6844853" y="8043707"/>
                  <a:pt x="6829615" y="8047159"/>
                </a:cubicBezTo>
                <a:lnTo>
                  <a:pt x="6812236" y="8052109"/>
                </a:lnTo>
                <a:lnTo>
                  <a:pt x="6888167" y="8079323"/>
                </a:lnTo>
                <a:cubicBezTo>
                  <a:pt x="6935938" y="8098075"/>
                  <a:pt x="6983287" y="8119093"/>
                  <a:pt x="7029834" y="8144599"/>
                </a:cubicBezTo>
                <a:cubicBezTo>
                  <a:pt x="6967112" y="8132338"/>
                  <a:pt x="6906973" y="8114031"/>
                  <a:pt x="6847117" y="8094024"/>
                </a:cubicBezTo>
                <a:lnTo>
                  <a:pt x="6745248" y="8059816"/>
                </a:lnTo>
                <a:lnTo>
                  <a:pt x="6739312" y="8059304"/>
                </a:lnTo>
                <a:lnTo>
                  <a:pt x="6742559" y="8058914"/>
                </a:lnTo>
                <a:lnTo>
                  <a:pt x="6728759" y="8054279"/>
                </a:lnTo>
                <a:lnTo>
                  <a:pt x="6727881" y="8054291"/>
                </a:lnTo>
                <a:lnTo>
                  <a:pt x="6720522" y="8063272"/>
                </a:lnTo>
                <a:lnTo>
                  <a:pt x="6737860" y="8066258"/>
                </a:lnTo>
                <a:cubicBezTo>
                  <a:pt x="6760506" y="8070283"/>
                  <a:pt x="6782123" y="8075863"/>
                  <a:pt x="6801620" y="8087607"/>
                </a:cubicBezTo>
                <a:cubicBezTo>
                  <a:pt x="6811685" y="8093698"/>
                  <a:pt x="6817037" y="8099453"/>
                  <a:pt x="6821356" y="8106365"/>
                </a:cubicBezTo>
                <a:lnTo>
                  <a:pt x="6826354" y="8115863"/>
                </a:lnTo>
                <a:lnTo>
                  <a:pt x="7043444" y="8193575"/>
                </a:lnTo>
                <a:lnTo>
                  <a:pt x="7195882" y="8201989"/>
                </a:lnTo>
                <a:lnTo>
                  <a:pt x="7221378" y="8215858"/>
                </a:lnTo>
                <a:lnTo>
                  <a:pt x="7282966" y="8244733"/>
                </a:lnTo>
                <a:lnTo>
                  <a:pt x="7152971" y="8246323"/>
                </a:lnTo>
                <a:cubicBezTo>
                  <a:pt x="7131947" y="8235984"/>
                  <a:pt x="7111446" y="8230158"/>
                  <a:pt x="7093221" y="8229103"/>
                </a:cubicBezTo>
                <a:lnTo>
                  <a:pt x="7081717" y="8231946"/>
                </a:lnTo>
                <a:lnTo>
                  <a:pt x="7133151" y="8249243"/>
                </a:lnTo>
                <a:lnTo>
                  <a:pt x="7152971" y="8246323"/>
                </a:lnTo>
                <a:lnTo>
                  <a:pt x="7277353" y="8263362"/>
                </a:lnTo>
                <a:lnTo>
                  <a:pt x="7267221" y="8292040"/>
                </a:lnTo>
                <a:cubicBezTo>
                  <a:pt x="7259323" y="8284362"/>
                  <a:pt x="7252556" y="8277778"/>
                  <a:pt x="7252556" y="8277778"/>
                </a:cubicBezTo>
                <a:lnTo>
                  <a:pt x="7252531" y="8289629"/>
                </a:lnTo>
                <a:lnTo>
                  <a:pt x="7264765" y="8293797"/>
                </a:lnTo>
                <a:lnTo>
                  <a:pt x="7267221" y="8292040"/>
                </a:lnTo>
                <a:lnTo>
                  <a:pt x="7307945" y="8307539"/>
                </a:lnTo>
                <a:lnTo>
                  <a:pt x="7301346" y="8307429"/>
                </a:lnTo>
                <a:lnTo>
                  <a:pt x="7381742" y="8343174"/>
                </a:lnTo>
                <a:cubicBezTo>
                  <a:pt x="7344659" y="8335938"/>
                  <a:pt x="7310494" y="8327837"/>
                  <a:pt x="7277782" y="8319275"/>
                </a:cubicBezTo>
                <a:lnTo>
                  <a:pt x="7231348" y="8306274"/>
                </a:lnTo>
                <a:lnTo>
                  <a:pt x="7185794" y="8305523"/>
                </a:lnTo>
                <a:lnTo>
                  <a:pt x="7148289" y="8298994"/>
                </a:lnTo>
                <a:cubicBezTo>
                  <a:pt x="7136313" y="8296282"/>
                  <a:pt x="7129462" y="8293731"/>
                  <a:pt x="7131437" y="8291701"/>
                </a:cubicBezTo>
                <a:lnTo>
                  <a:pt x="7133157" y="8304654"/>
                </a:lnTo>
                <a:lnTo>
                  <a:pt x="6969722" y="8301957"/>
                </a:lnTo>
                <a:lnTo>
                  <a:pt x="6936993" y="8291344"/>
                </a:lnTo>
                <a:lnTo>
                  <a:pt x="6947037" y="8309171"/>
                </a:lnTo>
                <a:lnTo>
                  <a:pt x="6947585" y="8312010"/>
                </a:lnTo>
                <a:lnTo>
                  <a:pt x="6983215" y="8320386"/>
                </a:lnTo>
                <a:cubicBezTo>
                  <a:pt x="7024609" y="8341101"/>
                  <a:pt x="7122226" y="8349563"/>
                  <a:pt x="7135573" y="8383645"/>
                </a:cubicBezTo>
                <a:cubicBezTo>
                  <a:pt x="7148921" y="8417725"/>
                  <a:pt x="7063173" y="8351016"/>
                  <a:pt x="7096725" y="8384598"/>
                </a:cubicBezTo>
                <a:cubicBezTo>
                  <a:pt x="7140870" y="8428789"/>
                  <a:pt x="7271757" y="8481712"/>
                  <a:pt x="7111345" y="8429517"/>
                </a:cubicBezTo>
                <a:cubicBezTo>
                  <a:pt x="6992325" y="8398035"/>
                  <a:pt x="6940127" y="8364910"/>
                  <a:pt x="6802389" y="8346568"/>
                </a:cubicBezTo>
                <a:cubicBezTo>
                  <a:pt x="6827551" y="8371757"/>
                  <a:pt x="6935277" y="8413251"/>
                  <a:pt x="7005029" y="8441161"/>
                </a:cubicBezTo>
                <a:lnTo>
                  <a:pt x="7013837" y="8444888"/>
                </a:lnTo>
                <a:lnTo>
                  <a:pt x="6864897" y="8440824"/>
                </a:lnTo>
                <a:lnTo>
                  <a:pt x="7060738" y="8466093"/>
                </a:lnTo>
                <a:lnTo>
                  <a:pt x="7088277" y="8489849"/>
                </a:lnTo>
                <a:cubicBezTo>
                  <a:pt x="7097042" y="8503560"/>
                  <a:pt x="7047999" y="8484049"/>
                  <a:pt x="7010759" y="8475461"/>
                </a:cubicBezTo>
                <a:lnTo>
                  <a:pt x="7069086" y="8502190"/>
                </a:lnTo>
                <a:lnTo>
                  <a:pt x="7246026" y="8531281"/>
                </a:lnTo>
                <a:cubicBezTo>
                  <a:pt x="7281449" y="8537757"/>
                  <a:pt x="7385067" y="8535352"/>
                  <a:pt x="7463816" y="8541926"/>
                </a:cubicBezTo>
                <a:lnTo>
                  <a:pt x="7528008" y="8551721"/>
                </a:lnTo>
                <a:lnTo>
                  <a:pt x="7534819" y="8555571"/>
                </a:lnTo>
                <a:lnTo>
                  <a:pt x="7546931" y="8565928"/>
                </a:lnTo>
                <a:cubicBezTo>
                  <a:pt x="7519154" y="8572105"/>
                  <a:pt x="7384313" y="8559153"/>
                  <a:pt x="7364026" y="8560125"/>
                </a:cubicBezTo>
                <a:cubicBezTo>
                  <a:pt x="7308874" y="8555502"/>
                  <a:pt x="7265393" y="8552819"/>
                  <a:pt x="7227298" y="8551152"/>
                </a:cubicBezTo>
                <a:lnTo>
                  <a:pt x="7207349" y="8550603"/>
                </a:lnTo>
                <a:lnTo>
                  <a:pt x="7076533" y="8505601"/>
                </a:lnTo>
                <a:lnTo>
                  <a:pt x="7159605" y="8543673"/>
                </a:lnTo>
                <a:cubicBezTo>
                  <a:pt x="7309606" y="8601781"/>
                  <a:pt x="7462114" y="8636398"/>
                  <a:pt x="7608538" y="8708861"/>
                </a:cubicBezTo>
                <a:lnTo>
                  <a:pt x="7642347" y="8723790"/>
                </a:lnTo>
                <a:lnTo>
                  <a:pt x="7640194" y="8723853"/>
                </a:lnTo>
                <a:cubicBezTo>
                  <a:pt x="7607520" y="8725406"/>
                  <a:pt x="7495909" y="8703307"/>
                  <a:pt x="7447228" y="8710502"/>
                </a:cubicBezTo>
                <a:cubicBezTo>
                  <a:pt x="7382541" y="8723344"/>
                  <a:pt x="7539712" y="8729382"/>
                  <a:pt x="7557608" y="8733038"/>
                </a:cubicBezTo>
                <a:cubicBezTo>
                  <a:pt x="7595053" y="8735201"/>
                  <a:pt x="7624451" y="8737603"/>
                  <a:pt x="7650114" y="8740209"/>
                </a:cubicBezTo>
                <a:lnTo>
                  <a:pt x="7690412" y="8745022"/>
                </a:lnTo>
                <a:lnTo>
                  <a:pt x="7814423" y="8799801"/>
                </a:lnTo>
                <a:lnTo>
                  <a:pt x="7808624" y="8808958"/>
                </a:lnTo>
                <a:cubicBezTo>
                  <a:pt x="7807842" y="8806744"/>
                  <a:pt x="7813892" y="8807209"/>
                  <a:pt x="7823849" y="8809326"/>
                </a:cubicBezTo>
                <a:lnTo>
                  <a:pt x="7854362" y="8817445"/>
                </a:lnTo>
                <a:lnTo>
                  <a:pt x="7947050" y="8858387"/>
                </a:lnTo>
                <a:lnTo>
                  <a:pt x="7910997" y="8855909"/>
                </a:lnTo>
                <a:cubicBezTo>
                  <a:pt x="7907350" y="8845568"/>
                  <a:pt x="7904229" y="8836702"/>
                  <a:pt x="7894997" y="8861549"/>
                </a:cubicBezTo>
                <a:cubicBezTo>
                  <a:pt x="7894997" y="8861549"/>
                  <a:pt x="7902382" y="8858944"/>
                  <a:pt x="7910997" y="8855909"/>
                </a:cubicBezTo>
                <a:lnTo>
                  <a:pt x="7908658" y="8881024"/>
                </a:lnTo>
                <a:lnTo>
                  <a:pt x="7809066" y="8850616"/>
                </a:lnTo>
                <a:cubicBezTo>
                  <a:pt x="7786112" y="8827640"/>
                  <a:pt x="7756871" y="8817493"/>
                  <a:pt x="7727341" y="8818219"/>
                </a:cubicBezTo>
                <a:cubicBezTo>
                  <a:pt x="7739210" y="8839659"/>
                  <a:pt x="7770217" y="8851573"/>
                  <a:pt x="7809066" y="8850616"/>
                </a:cubicBezTo>
                <a:lnTo>
                  <a:pt x="7906412" y="8897005"/>
                </a:lnTo>
                <a:lnTo>
                  <a:pt x="7849993" y="8897341"/>
                </a:lnTo>
                <a:lnTo>
                  <a:pt x="7825970" y="8898921"/>
                </a:lnTo>
                <a:lnTo>
                  <a:pt x="7508543" y="8773123"/>
                </a:lnTo>
                <a:cubicBezTo>
                  <a:pt x="7300142" y="8693813"/>
                  <a:pt x="7090853" y="8620181"/>
                  <a:pt x="6875559" y="8558475"/>
                </a:cubicBezTo>
                <a:cubicBezTo>
                  <a:pt x="6865530" y="8556005"/>
                  <a:pt x="6846563" y="8548776"/>
                  <a:pt x="6823337" y="8539669"/>
                </a:cubicBezTo>
                <a:lnTo>
                  <a:pt x="6812199" y="8535365"/>
                </a:lnTo>
                <a:lnTo>
                  <a:pt x="6771069" y="8532438"/>
                </a:lnTo>
                <a:lnTo>
                  <a:pt x="6712579" y="8530545"/>
                </a:lnTo>
                <a:lnTo>
                  <a:pt x="6789553" y="8557646"/>
                </a:lnTo>
                <a:lnTo>
                  <a:pt x="6880975" y="8582622"/>
                </a:lnTo>
                <a:lnTo>
                  <a:pt x="6933001" y="8583797"/>
                </a:lnTo>
                <a:cubicBezTo>
                  <a:pt x="6963749" y="8585845"/>
                  <a:pt x="6983541" y="8591929"/>
                  <a:pt x="6978285" y="8611238"/>
                </a:cubicBezTo>
                <a:cubicBezTo>
                  <a:pt x="6979145" y="8609837"/>
                  <a:pt x="6977339" y="8608987"/>
                  <a:pt x="6973437" y="8608593"/>
                </a:cubicBezTo>
                <a:lnTo>
                  <a:pt x="6959028" y="8608661"/>
                </a:lnTo>
                <a:lnTo>
                  <a:pt x="6970788" y="8612981"/>
                </a:lnTo>
                <a:cubicBezTo>
                  <a:pt x="7039348" y="8634467"/>
                  <a:pt x="7121684" y="8653832"/>
                  <a:pt x="7161628" y="8685446"/>
                </a:cubicBezTo>
                <a:cubicBezTo>
                  <a:pt x="7172223" y="8696054"/>
                  <a:pt x="7174977" y="8719529"/>
                  <a:pt x="7184301" y="8719301"/>
                </a:cubicBezTo>
                <a:cubicBezTo>
                  <a:pt x="7225691" y="8740016"/>
                  <a:pt x="7354036" y="8771265"/>
                  <a:pt x="7396698" y="8802814"/>
                </a:cubicBezTo>
                <a:cubicBezTo>
                  <a:pt x="7418383" y="8814960"/>
                  <a:pt x="7422197" y="8847462"/>
                  <a:pt x="7422197" y="8847462"/>
                </a:cubicBezTo>
                <a:cubicBezTo>
                  <a:pt x="7422197" y="8847462"/>
                  <a:pt x="7427231" y="8850507"/>
                  <a:pt x="7434786" y="8853491"/>
                </a:cubicBezTo>
                <a:lnTo>
                  <a:pt x="7446989" y="8855979"/>
                </a:lnTo>
                <a:lnTo>
                  <a:pt x="7463913" y="8864901"/>
                </a:lnTo>
                <a:lnTo>
                  <a:pt x="7464807" y="8868600"/>
                </a:lnTo>
                <a:cubicBezTo>
                  <a:pt x="7466131" y="8869926"/>
                  <a:pt x="7468458" y="8869867"/>
                  <a:pt x="7473123" y="8869750"/>
                </a:cubicBezTo>
                <a:lnTo>
                  <a:pt x="7463913" y="8864901"/>
                </a:lnTo>
                <a:lnTo>
                  <a:pt x="7462530" y="8859145"/>
                </a:lnTo>
                <a:cubicBezTo>
                  <a:pt x="7483717" y="8880360"/>
                  <a:pt x="7514233" y="8901341"/>
                  <a:pt x="7514233" y="8901341"/>
                </a:cubicBezTo>
                <a:cubicBezTo>
                  <a:pt x="7508933" y="8935881"/>
                  <a:pt x="7380804" y="8826749"/>
                  <a:pt x="7292513" y="8818059"/>
                </a:cubicBezTo>
                <a:cubicBezTo>
                  <a:pt x="7283184" y="8818285"/>
                  <a:pt x="7254930" y="8829846"/>
                  <a:pt x="7245607" y="8830077"/>
                </a:cubicBezTo>
                <a:cubicBezTo>
                  <a:pt x="7186839" y="8820657"/>
                  <a:pt x="7115711" y="8798865"/>
                  <a:pt x="7037024" y="8779067"/>
                </a:cubicBezTo>
                <a:cubicBezTo>
                  <a:pt x="7033174" y="8777803"/>
                  <a:pt x="7025858" y="8775209"/>
                  <a:pt x="7015981" y="8771641"/>
                </a:cubicBezTo>
                <a:lnTo>
                  <a:pt x="6997016" y="8764717"/>
                </a:lnTo>
                <a:lnTo>
                  <a:pt x="6985612" y="8765803"/>
                </a:lnTo>
                <a:cubicBezTo>
                  <a:pt x="6977457" y="8765984"/>
                  <a:pt x="6967162" y="8765709"/>
                  <a:pt x="6954287" y="8764849"/>
                </a:cubicBezTo>
                <a:cubicBezTo>
                  <a:pt x="6875499" y="8757726"/>
                  <a:pt x="6939290" y="8742877"/>
                  <a:pt x="6885591" y="8762686"/>
                </a:cubicBezTo>
                <a:cubicBezTo>
                  <a:pt x="6903959" y="8755913"/>
                  <a:pt x="6912757" y="8763885"/>
                  <a:pt x="6913980" y="8775737"/>
                </a:cubicBezTo>
                <a:lnTo>
                  <a:pt x="6897751" y="8810341"/>
                </a:lnTo>
                <a:lnTo>
                  <a:pt x="6944755" y="8828456"/>
                </a:lnTo>
                <a:lnTo>
                  <a:pt x="6959314" y="8833763"/>
                </a:lnTo>
                <a:lnTo>
                  <a:pt x="6974157" y="8835845"/>
                </a:lnTo>
                <a:cubicBezTo>
                  <a:pt x="7010663" y="8841512"/>
                  <a:pt x="7049946" y="8848800"/>
                  <a:pt x="7076035" y="8856272"/>
                </a:cubicBezTo>
                <a:cubicBezTo>
                  <a:pt x="7084733" y="8858765"/>
                  <a:pt x="7091964" y="8861275"/>
                  <a:pt x="7097138" y="8863757"/>
                </a:cubicBezTo>
                <a:cubicBezTo>
                  <a:pt x="7102313" y="8866232"/>
                  <a:pt x="7105433" y="8868680"/>
                  <a:pt x="7105903" y="8871038"/>
                </a:cubicBezTo>
                <a:cubicBezTo>
                  <a:pt x="7106707" y="8875085"/>
                  <a:pt x="7099009" y="8877835"/>
                  <a:pt x="7086399" y="8879616"/>
                </a:cubicBezTo>
                <a:lnTo>
                  <a:pt x="7077706" y="8880104"/>
                </a:lnTo>
                <a:lnTo>
                  <a:pt x="7107170" y="8892117"/>
                </a:lnTo>
                <a:cubicBezTo>
                  <a:pt x="7138698" y="8905149"/>
                  <a:pt x="7163669" y="8915403"/>
                  <a:pt x="7178289" y="8920477"/>
                </a:cubicBezTo>
                <a:cubicBezTo>
                  <a:pt x="7341488" y="8989806"/>
                  <a:pt x="7493581" y="9050806"/>
                  <a:pt x="7641802" y="9110318"/>
                </a:cubicBezTo>
                <a:lnTo>
                  <a:pt x="7672674" y="9123005"/>
                </a:lnTo>
                <a:lnTo>
                  <a:pt x="7636936" y="9126899"/>
                </a:lnTo>
                <a:lnTo>
                  <a:pt x="7624690" y="9129377"/>
                </a:lnTo>
                <a:lnTo>
                  <a:pt x="7527362" y="9092985"/>
                </a:lnTo>
                <a:cubicBezTo>
                  <a:pt x="7467112" y="9070928"/>
                  <a:pt x="7322805" y="8996606"/>
                  <a:pt x="7274633" y="8997793"/>
                </a:cubicBezTo>
                <a:cubicBezTo>
                  <a:pt x="7255985" y="8998248"/>
                  <a:pt x="7259797" y="9030753"/>
                  <a:pt x="7231757" y="9044123"/>
                </a:cubicBezTo>
                <a:cubicBezTo>
                  <a:pt x="7194177" y="9055912"/>
                  <a:pt x="7172775" y="9032899"/>
                  <a:pt x="7112736" y="9012641"/>
                </a:cubicBezTo>
                <a:cubicBezTo>
                  <a:pt x="7063294" y="9002995"/>
                  <a:pt x="7024444" y="9003949"/>
                  <a:pt x="6993645" y="8993840"/>
                </a:cubicBezTo>
                <a:cubicBezTo>
                  <a:pt x="6864032" y="8951753"/>
                  <a:pt x="6753065" y="8909211"/>
                  <a:pt x="6612568" y="8867390"/>
                </a:cubicBezTo>
                <a:cubicBezTo>
                  <a:pt x="6612568" y="8867390"/>
                  <a:pt x="6499066" y="8803179"/>
                  <a:pt x="6492280" y="8825078"/>
                </a:cubicBezTo>
                <a:cubicBezTo>
                  <a:pt x="6491108" y="8826693"/>
                  <a:pt x="6492441" y="8828923"/>
                  <a:pt x="6495553" y="8831547"/>
                </a:cubicBezTo>
                <a:lnTo>
                  <a:pt x="6508769" y="8839915"/>
                </a:lnTo>
                <a:lnTo>
                  <a:pt x="6596673" y="8872867"/>
                </a:lnTo>
                <a:lnTo>
                  <a:pt x="6606119" y="8877016"/>
                </a:lnTo>
                <a:lnTo>
                  <a:pt x="6751915" y="8916029"/>
                </a:lnTo>
                <a:cubicBezTo>
                  <a:pt x="6813087" y="8932635"/>
                  <a:pt x="6868589" y="8950737"/>
                  <a:pt x="6896100" y="8972699"/>
                </a:cubicBezTo>
                <a:cubicBezTo>
                  <a:pt x="6916016" y="8983075"/>
                  <a:pt x="6918770" y="9006552"/>
                  <a:pt x="6929365" y="9017155"/>
                </a:cubicBezTo>
                <a:cubicBezTo>
                  <a:pt x="6950837" y="9027493"/>
                  <a:pt x="6998731" y="9037179"/>
                  <a:pt x="7040333" y="9059699"/>
                </a:cubicBezTo>
                <a:cubicBezTo>
                  <a:pt x="7071130" y="9069809"/>
                  <a:pt x="7214165" y="9133297"/>
                  <a:pt x="7115278" y="9114000"/>
                </a:cubicBezTo>
                <a:cubicBezTo>
                  <a:pt x="7054954" y="9104616"/>
                  <a:pt x="6982836" y="9061115"/>
                  <a:pt x="6953594" y="9050968"/>
                </a:cubicBezTo>
                <a:cubicBezTo>
                  <a:pt x="6922581" y="9039056"/>
                  <a:pt x="6894541" y="9052425"/>
                  <a:pt x="6885217" y="9052654"/>
                </a:cubicBezTo>
                <a:cubicBezTo>
                  <a:pt x="6865085" y="9040472"/>
                  <a:pt x="6852938" y="9029902"/>
                  <a:pt x="6823695" y="9019760"/>
                </a:cubicBezTo>
                <a:lnTo>
                  <a:pt x="6798363" y="9020381"/>
                </a:lnTo>
                <a:lnTo>
                  <a:pt x="6805125" y="9034985"/>
                </a:lnTo>
                <a:cubicBezTo>
                  <a:pt x="6797228" y="9043109"/>
                  <a:pt x="6790456" y="9036526"/>
                  <a:pt x="6775785" y="9022259"/>
                </a:cubicBezTo>
                <a:lnTo>
                  <a:pt x="6781666" y="9020792"/>
                </a:lnTo>
                <a:lnTo>
                  <a:pt x="6775099" y="9020953"/>
                </a:lnTo>
                <a:lnTo>
                  <a:pt x="6775785" y="9022259"/>
                </a:lnTo>
                <a:cubicBezTo>
                  <a:pt x="6775785" y="9022259"/>
                  <a:pt x="6772119" y="9022645"/>
                  <a:pt x="6768591" y="9021190"/>
                </a:cubicBezTo>
                <a:lnTo>
                  <a:pt x="6768553" y="9021115"/>
                </a:lnTo>
                <a:lnTo>
                  <a:pt x="6756872" y="9021403"/>
                </a:lnTo>
                <a:cubicBezTo>
                  <a:pt x="6735400" y="9011062"/>
                  <a:pt x="6654952" y="8989501"/>
                  <a:pt x="6585583" y="8969473"/>
                </a:cubicBezTo>
                <a:cubicBezTo>
                  <a:pt x="6516220" y="8949451"/>
                  <a:pt x="6344935" y="8897523"/>
                  <a:pt x="6468052" y="8950638"/>
                </a:cubicBezTo>
                <a:cubicBezTo>
                  <a:pt x="6580287" y="9004016"/>
                  <a:pt x="6719297" y="9033193"/>
                  <a:pt x="6830263" y="9075737"/>
                </a:cubicBezTo>
                <a:cubicBezTo>
                  <a:pt x="6880449" y="9091709"/>
                  <a:pt x="6931271" y="9113096"/>
                  <a:pt x="6982226" y="9135609"/>
                </a:cubicBezTo>
                <a:lnTo>
                  <a:pt x="7020143" y="9152153"/>
                </a:lnTo>
                <a:lnTo>
                  <a:pt x="7011571" y="9151392"/>
                </a:lnTo>
                <a:lnTo>
                  <a:pt x="6940490" y="9145339"/>
                </a:lnTo>
                <a:lnTo>
                  <a:pt x="6905973" y="9132683"/>
                </a:lnTo>
                <a:lnTo>
                  <a:pt x="6924415" y="9142291"/>
                </a:lnTo>
                <a:cubicBezTo>
                  <a:pt x="6947797" y="9157085"/>
                  <a:pt x="6967346" y="9172966"/>
                  <a:pt x="6981169" y="9190358"/>
                </a:cubicBezTo>
                <a:cubicBezTo>
                  <a:pt x="7030823" y="9222835"/>
                  <a:pt x="7040039" y="9213360"/>
                  <a:pt x="7068246" y="9224985"/>
                </a:cubicBezTo>
                <a:cubicBezTo>
                  <a:pt x="7141599" y="9248899"/>
                  <a:pt x="7192565" y="9280021"/>
                  <a:pt x="7111132" y="9266683"/>
                </a:cubicBezTo>
                <a:cubicBezTo>
                  <a:pt x="7006045" y="9237592"/>
                  <a:pt x="6938408" y="9218248"/>
                  <a:pt x="6861569" y="9189955"/>
                </a:cubicBezTo>
                <a:lnTo>
                  <a:pt x="6841231" y="9181990"/>
                </a:lnTo>
                <a:lnTo>
                  <a:pt x="6841010" y="9182769"/>
                </a:lnTo>
                <a:cubicBezTo>
                  <a:pt x="6833293" y="9186345"/>
                  <a:pt x="6807827" y="9188237"/>
                  <a:pt x="6781460" y="9188816"/>
                </a:cubicBezTo>
                <a:lnTo>
                  <a:pt x="6742545" y="9188422"/>
                </a:lnTo>
                <a:lnTo>
                  <a:pt x="6784071" y="9204813"/>
                </a:lnTo>
                <a:cubicBezTo>
                  <a:pt x="6815151" y="9216595"/>
                  <a:pt x="6842562" y="9226787"/>
                  <a:pt x="6856669" y="9232601"/>
                </a:cubicBezTo>
                <a:cubicBezTo>
                  <a:pt x="6884882" y="9260033"/>
                  <a:pt x="6848771" y="9256529"/>
                  <a:pt x="6869084" y="9276281"/>
                </a:cubicBezTo>
                <a:cubicBezTo>
                  <a:pt x="6869084" y="9276281"/>
                  <a:pt x="6904066" y="9310296"/>
                  <a:pt x="6911964" y="9302173"/>
                </a:cubicBezTo>
                <a:cubicBezTo>
                  <a:pt x="6904066" y="9310296"/>
                  <a:pt x="6793291" y="9284233"/>
                  <a:pt x="6697183" y="9256632"/>
                </a:cubicBezTo>
                <a:cubicBezTo>
                  <a:pt x="6690413" y="9250048"/>
                  <a:pt x="6690413" y="9250048"/>
                  <a:pt x="6698316" y="9241928"/>
                </a:cubicBezTo>
                <a:cubicBezTo>
                  <a:pt x="6690413" y="9250048"/>
                  <a:pt x="6823759" y="9282254"/>
                  <a:pt x="6861186" y="9284405"/>
                </a:cubicBezTo>
                <a:cubicBezTo>
                  <a:pt x="6803258" y="9268904"/>
                  <a:pt x="6754620" y="9256057"/>
                  <a:pt x="6714183" y="9245542"/>
                </a:cubicBezTo>
                <a:lnTo>
                  <a:pt x="6668071" y="9233669"/>
                </a:lnTo>
                <a:lnTo>
                  <a:pt x="6610832" y="9229969"/>
                </a:lnTo>
                <a:lnTo>
                  <a:pt x="6636893" y="9238264"/>
                </a:lnTo>
                <a:cubicBezTo>
                  <a:pt x="6655682" y="9244101"/>
                  <a:pt x="6676143" y="9250331"/>
                  <a:pt x="6697183" y="9256632"/>
                </a:cubicBezTo>
                <a:lnTo>
                  <a:pt x="6700311" y="9269053"/>
                </a:lnTo>
                <a:lnTo>
                  <a:pt x="6634721" y="9258573"/>
                </a:lnTo>
                <a:lnTo>
                  <a:pt x="6545123" y="9225720"/>
                </a:lnTo>
                <a:lnTo>
                  <a:pt x="6346122" y="9212851"/>
                </a:lnTo>
                <a:cubicBezTo>
                  <a:pt x="6229397" y="9201273"/>
                  <a:pt x="6110423" y="9186750"/>
                  <a:pt x="5989292" y="9172987"/>
                </a:cubicBezTo>
                <a:cubicBezTo>
                  <a:pt x="5981903" y="9175593"/>
                  <a:pt x="5893164" y="9143768"/>
                  <a:pt x="5903057" y="9171835"/>
                </a:cubicBezTo>
                <a:cubicBezTo>
                  <a:pt x="5906180" y="9180696"/>
                  <a:pt x="5980762" y="9195923"/>
                  <a:pt x="5951119" y="9186443"/>
                </a:cubicBezTo>
                <a:cubicBezTo>
                  <a:pt x="6043599" y="9205326"/>
                  <a:pt x="6182871" y="9207712"/>
                  <a:pt x="6277245" y="9235888"/>
                </a:cubicBezTo>
                <a:cubicBezTo>
                  <a:pt x="6314274" y="9242763"/>
                  <a:pt x="6340175" y="9265187"/>
                  <a:pt x="6365463" y="9266237"/>
                </a:cubicBezTo>
                <a:cubicBezTo>
                  <a:pt x="6457941" y="9285117"/>
                  <a:pt x="6557056" y="9271765"/>
                  <a:pt x="6652660" y="9299509"/>
                </a:cubicBezTo>
                <a:cubicBezTo>
                  <a:pt x="6584329" y="9302009"/>
                  <a:pt x="6547299" y="9295136"/>
                  <a:pt x="6488106" y="9296072"/>
                </a:cubicBezTo>
                <a:cubicBezTo>
                  <a:pt x="6506007" y="9299726"/>
                  <a:pt x="6340175" y="9265187"/>
                  <a:pt x="6327290" y="9279693"/>
                </a:cubicBezTo>
                <a:cubicBezTo>
                  <a:pt x="6326675" y="9301501"/>
                  <a:pt x="6535648" y="9309203"/>
                  <a:pt x="6553544" y="9312857"/>
                </a:cubicBezTo>
                <a:cubicBezTo>
                  <a:pt x="6773552" y="9328302"/>
                  <a:pt x="6899938" y="9345193"/>
                  <a:pt x="7130453" y="9366894"/>
                </a:cubicBezTo>
                <a:cubicBezTo>
                  <a:pt x="7130453" y="9366894"/>
                  <a:pt x="7247471" y="9357198"/>
                  <a:pt x="7242589" y="9390473"/>
                </a:cubicBezTo>
                <a:cubicBezTo>
                  <a:pt x="7229708" y="9404976"/>
                  <a:pt x="7055259" y="9373477"/>
                  <a:pt x="7047867" y="9376081"/>
                </a:cubicBezTo>
                <a:cubicBezTo>
                  <a:pt x="6872282" y="9364909"/>
                  <a:pt x="6713221" y="9349569"/>
                  <a:pt x="6530762" y="9342480"/>
                </a:cubicBezTo>
                <a:cubicBezTo>
                  <a:pt x="6649153" y="9340603"/>
                  <a:pt x="6497477" y="9322659"/>
                  <a:pt x="6496341" y="9342990"/>
                </a:cubicBezTo>
                <a:cubicBezTo>
                  <a:pt x="6498847" y="9373662"/>
                  <a:pt x="6723115" y="9377635"/>
                  <a:pt x="6741013" y="9381289"/>
                </a:cubicBezTo>
                <a:cubicBezTo>
                  <a:pt x="6933981" y="9394641"/>
                  <a:pt x="7139213" y="9415294"/>
                  <a:pt x="7372760" y="9425957"/>
                </a:cubicBezTo>
                <a:cubicBezTo>
                  <a:pt x="7372760" y="9425957"/>
                  <a:pt x="7496023" y="9433987"/>
                  <a:pt x="7476985" y="9450665"/>
                </a:cubicBezTo>
                <a:lnTo>
                  <a:pt x="7443608" y="9449699"/>
                </a:lnTo>
                <a:lnTo>
                  <a:pt x="7397621" y="9435075"/>
                </a:lnTo>
                <a:cubicBezTo>
                  <a:pt x="7379490" y="9429976"/>
                  <a:pt x="7364904" y="9426881"/>
                  <a:pt x="7358196" y="9427809"/>
                </a:cubicBezTo>
                <a:lnTo>
                  <a:pt x="7365605" y="9443785"/>
                </a:lnTo>
                <a:lnTo>
                  <a:pt x="7353725" y="9442633"/>
                </a:lnTo>
                <a:cubicBezTo>
                  <a:pt x="7368496" y="9437424"/>
                  <a:pt x="7228569" y="9425312"/>
                  <a:pt x="7238465" y="9453374"/>
                </a:cubicBezTo>
                <a:cubicBezTo>
                  <a:pt x="7241586" y="9462237"/>
                  <a:pt x="7378393" y="9465494"/>
                  <a:pt x="7404908" y="9466109"/>
                </a:cubicBezTo>
                <a:lnTo>
                  <a:pt x="7415319" y="9467205"/>
                </a:lnTo>
                <a:lnTo>
                  <a:pt x="7416682" y="9467829"/>
                </a:lnTo>
                <a:lnTo>
                  <a:pt x="7448906" y="9478782"/>
                </a:lnTo>
                <a:lnTo>
                  <a:pt x="7211714" y="9470277"/>
                </a:lnTo>
                <a:cubicBezTo>
                  <a:pt x="7091853" y="9463541"/>
                  <a:pt x="6969210" y="9455296"/>
                  <a:pt x="6842250" y="9448568"/>
                </a:cubicBezTo>
                <a:cubicBezTo>
                  <a:pt x="6842250" y="9448568"/>
                  <a:pt x="6805837" y="9419885"/>
                  <a:pt x="6797309" y="9442822"/>
                </a:cubicBezTo>
                <a:cubicBezTo>
                  <a:pt x="6793567" y="9455763"/>
                  <a:pt x="6908213" y="9466830"/>
                  <a:pt x="6845375" y="9457430"/>
                </a:cubicBezTo>
                <a:cubicBezTo>
                  <a:pt x="7053728" y="9486944"/>
                  <a:pt x="7307549" y="9480502"/>
                  <a:pt x="7510412" y="9521915"/>
                </a:cubicBezTo>
                <a:cubicBezTo>
                  <a:pt x="7301530" y="9534107"/>
                  <a:pt x="7027211" y="9486328"/>
                  <a:pt x="6791197" y="9476528"/>
                </a:cubicBezTo>
                <a:cubicBezTo>
                  <a:pt x="6773301" y="9472873"/>
                  <a:pt x="6687071" y="9471721"/>
                  <a:pt x="6693839" y="9490923"/>
                </a:cubicBezTo>
                <a:lnTo>
                  <a:pt x="6801092" y="9504593"/>
                </a:lnTo>
                <a:cubicBezTo>
                  <a:pt x="6906455" y="9508969"/>
                  <a:pt x="7020577" y="9518563"/>
                  <a:pt x="7121679" y="9534401"/>
                </a:cubicBezTo>
                <a:cubicBezTo>
                  <a:pt x="7035709" y="9533989"/>
                  <a:pt x="6943260" y="9527966"/>
                  <a:pt x="6847260" y="9520704"/>
                </a:cubicBezTo>
                <a:cubicBezTo>
                  <a:pt x="6751263" y="9513443"/>
                  <a:pt x="6651715" y="9504941"/>
                  <a:pt x="6551538" y="9499569"/>
                </a:cubicBezTo>
                <a:cubicBezTo>
                  <a:pt x="6364209" y="9482576"/>
                  <a:pt x="6171858" y="9447416"/>
                  <a:pt x="5996791" y="9437721"/>
                </a:cubicBezTo>
                <a:cubicBezTo>
                  <a:pt x="5908994" y="9432133"/>
                  <a:pt x="5818706" y="9425355"/>
                  <a:pt x="5727777" y="9413814"/>
                </a:cubicBezTo>
                <a:lnTo>
                  <a:pt x="5676586" y="9403976"/>
                </a:lnTo>
                <a:lnTo>
                  <a:pt x="5884329" y="9423145"/>
                </a:lnTo>
                <a:cubicBezTo>
                  <a:pt x="5966279" y="9430091"/>
                  <a:pt x="6046753" y="9436491"/>
                  <a:pt x="6124092" y="9442859"/>
                </a:cubicBezTo>
                <a:cubicBezTo>
                  <a:pt x="6175897" y="9444523"/>
                  <a:pt x="6247356" y="9450886"/>
                  <a:pt x="6272644" y="9451937"/>
                </a:cubicBezTo>
                <a:cubicBezTo>
                  <a:pt x="6303425" y="9441083"/>
                  <a:pt x="6275010" y="9431171"/>
                  <a:pt x="6297177" y="9423360"/>
                </a:cubicBezTo>
                <a:cubicBezTo>
                  <a:pt x="6297177" y="9423360"/>
                  <a:pt x="6335343" y="9409904"/>
                  <a:pt x="6338469" y="9418768"/>
                </a:cubicBezTo>
                <a:cubicBezTo>
                  <a:pt x="6335343" y="9409904"/>
                  <a:pt x="6242860" y="9391022"/>
                  <a:pt x="6160890" y="9378400"/>
                </a:cubicBezTo>
                <a:lnTo>
                  <a:pt x="6165629" y="9372536"/>
                </a:lnTo>
                <a:lnTo>
                  <a:pt x="6138144" y="9373683"/>
                </a:lnTo>
                <a:lnTo>
                  <a:pt x="6119944" y="9372877"/>
                </a:lnTo>
                <a:lnTo>
                  <a:pt x="6160890" y="9378400"/>
                </a:lnTo>
                <a:cubicBezTo>
                  <a:pt x="6153505" y="9381005"/>
                  <a:pt x="6153505" y="9381005"/>
                  <a:pt x="6156629" y="9389867"/>
                </a:cubicBezTo>
                <a:cubicBezTo>
                  <a:pt x="6153505" y="9381005"/>
                  <a:pt x="6265119" y="9403105"/>
                  <a:pt x="6294052" y="9414496"/>
                </a:cubicBezTo>
                <a:cubicBezTo>
                  <a:pt x="6171524" y="9393337"/>
                  <a:pt x="6098482" y="9379870"/>
                  <a:pt x="6060367" y="9371984"/>
                </a:cubicBezTo>
                <a:lnTo>
                  <a:pt x="6046805" y="9368997"/>
                </a:lnTo>
                <a:lnTo>
                  <a:pt x="6025914" y="9367681"/>
                </a:lnTo>
                <a:cubicBezTo>
                  <a:pt x="6009985" y="9366699"/>
                  <a:pt x="5997752" y="9366072"/>
                  <a:pt x="5992685" y="9366317"/>
                </a:cubicBezTo>
                <a:cubicBezTo>
                  <a:pt x="5937530" y="9361694"/>
                  <a:pt x="5894049" y="9359008"/>
                  <a:pt x="5855956" y="9357339"/>
                </a:cubicBezTo>
                <a:lnTo>
                  <a:pt x="5836007" y="9356792"/>
                </a:lnTo>
                <a:lnTo>
                  <a:pt x="5722268" y="9317669"/>
                </a:lnTo>
                <a:lnTo>
                  <a:pt x="5591505" y="9299134"/>
                </a:lnTo>
                <a:lnTo>
                  <a:pt x="5711916" y="9345152"/>
                </a:lnTo>
                <a:lnTo>
                  <a:pt x="5739018" y="9354214"/>
                </a:lnTo>
                <a:lnTo>
                  <a:pt x="5641943" y="9352201"/>
                </a:lnTo>
                <a:cubicBezTo>
                  <a:pt x="5600328" y="9350931"/>
                  <a:pt x="5551561" y="9348838"/>
                  <a:pt x="5489356" y="9345005"/>
                </a:cubicBezTo>
                <a:cubicBezTo>
                  <a:pt x="5423493" y="9341805"/>
                  <a:pt x="5373436" y="9334216"/>
                  <a:pt x="5317661" y="9335974"/>
                </a:cubicBezTo>
                <a:cubicBezTo>
                  <a:pt x="5269669" y="9340651"/>
                  <a:pt x="5269498" y="9347635"/>
                  <a:pt x="5290608" y="9355040"/>
                </a:cubicBezTo>
                <a:lnTo>
                  <a:pt x="5292404" y="9355531"/>
                </a:lnTo>
                <a:lnTo>
                  <a:pt x="5387857" y="9371008"/>
                </a:lnTo>
                <a:lnTo>
                  <a:pt x="5461649" y="9379704"/>
                </a:lnTo>
                <a:lnTo>
                  <a:pt x="5474586" y="9383758"/>
                </a:lnTo>
                <a:lnTo>
                  <a:pt x="5493529" y="9388264"/>
                </a:lnTo>
                <a:lnTo>
                  <a:pt x="5509085" y="9388800"/>
                </a:lnTo>
                <a:cubicBezTo>
                  <a:pt x="5547260" y="9389104"/>
                  <a:pt x="5581528" y="9388853"/>
                  <a:pt x="5597800" y="9397235"/>
                </a:cubicBezTo>
                <a:lnTo>
                  <a:pt x="5605778" y="9414854"/>
                </a:lnTo>
                <a:lnTo>
                  <a:pt x="5610337" y="9415929"/>
                </a:lnTo>
                <a:lnTo>
                  <a:pt x="5626913" y="9421307"/>
                </a:lnTo>
                <a:lnTo>
                  <a:pt x="5577853" y="9415557"/>
                </a:lnTo>
                <a:lnTo>
                  <a:pt x="5525527" y="9420872"/>
                </a:lnTo>
                <a:cubicBezTo>
                  <a:pt x="5479849" y="9426685"/>
                  <a:pt x="5427667" y="9435078"/>
                  <a:pt x="5405090" y="9439787"/>
                </a:cubicBezTo>
                <a:cubicBezTo>
                  <a:pt x="5405090" y="9439787"/>
                  <a:pt x="5324228" y="9414614"/>
                  <a:pt x="5342450" y="9452765"/>
                </a:cubicBezTo>
                <a:cubicBezTo>
                  <a:pt x="5342450" y="9452765"/>
                  <a:pt x="5408317" y="9455966"/>
                  <a:pt x="5445455" y="9459635"/>
                </a:cubicBezTo>
                <a:cubicBezTo>
                  <a:pt x="5443495" y="9487864"/>
                  <a:pt x="5439852" y="9515265"/>
                  <a:pt x="5439852" y="9515265"/>
                </a:cubicBezTo>
                <a:cubicBezTo>
                  <a:pt x="5460033" y="9525190"/>
                  <a:pt x="5581679" y="9526632"/>
                  <a:pt x="5623722" y="9547309"/>
                </a:cubicBezTo>
                <a:cubicBezTo>
                  <a:pt x="5623722" y="9547309"/>
                  <a:pt x="5685946" y="9577912"/>
                  <a:pt x="5582941" y="9571040"/>
                </a:cubicBezTo>
                <a:cubicBezTo>
                  <a:pt x="5504156" y="9563917"/>
                  <a:pt x="5567949" y="9549069"/>
                  <a:pt x="5514250" y="9568878"/>
                </a:cubicBezTo>
                <a:cubicBezTo>
                  <a:pt x="5550988" y="9555325"/>
                  <a:pt x="5549428" y="9600776"/>
                  <a:pt x="5525602" y="9618249"/>
                </a:cubicBezTo>
                <a:cubicBezTo>
                  <a:pt x="5529844" y="9616686"/>
                  <a:pt x="5518077" y="9613789"/>
                  <a:pt x="5497938" y="9610496"/>
                </a:cubicBezTo>
                <a:lnTo>
                  <a:pt x="5433240" y="9602099"/>
                </a:lnTo>
                <a:lnTo>
                  <a:pt x="5430811" y="9601233"/>
                </a:lnTo>
                <a:cubicBezTo>
                  <a:pt x="5212273" y="9523720"/>
                  <a:pt x="4994709" y="9447163"/>
                  <a:pt x="4786796" y="9375373"/>
                </a:cubicBezTo>
                <a:lnTo>
                  <a:pt x="4704642" y="9350541"/>
                </a:lnTo>
                <a:lnTo>
                  <a:pt x="4642140" y="9339872"/>
                </a:lnTo>
                <a:lnTo>
                  <a:pt x="4237290" y="9222841"/>
                </a:lnTo>
                <a:cubicBezTo>
                  <a:pt x="4223404" y="9220262"/>
                  <a:pt x="4207529" y="9215352"/>
                  <a:pt x="4196457" y="9210613"/>
                </a:cubicBezTo>
                <a:lnTo>
                  <a:pt x="4186037" y="9204901"/>
                </a:lnTo>
                <a:lnTo>
                  <a:pt x="4068349" y="9175262"/>
                </a:lnTo>
                <a:lnTo>
                  <a:pt x="4107271" y="9194544"/>
                </a:lnTo>
                <a:cubicBezTo>
                  <a:pt x="4137537" y="9212694"/>
                  <a:pt x="4167410" y="9228625"/>
                  <a:pt x="4196932" y="9243595"/>
                </a:cubicBezTo>
                <a:lnTo>
                  <a:pt x="4250497" y="9270078"/>
                </a:lnTo>
                <a:lnTo>
                  <a:pt x="4460109" y="9318475"/>
                </a:lnTo>
                <a:cubicBezTo>
                  <a:pt x="4798081" y="9417952"/>
                  <a:pt x="5140380" y="9540075"/>
                  <a:pt x="5477218" y="9670065"/>
                </a:cubicBezTo>
                <a:lnTo>
                  <a:pt x="5487068" y="9674313"/>
                </a:lnTo>
                <a:lnTo>
                  <a:pt x="5432170" y="9673936"/>
                </a:lnTo>
                <a:lnTo>
                  <a:pt x="5424402" y="9676085"/>
                </a:lnTo>
                <a:lnTo>
                  <a:pt x="5409329" y="9669897"/>
                </a:lnTo>
                <a:cubicBezTo>
                  <a:pt x="5078129" y="9577000"/>
                  <a:pt x="4809180" y="9462985"/>
                  <a:pt x="4420432" y="9345737"/>
                </a:cubicBezTo>
                <a:lnTo>
                  <a:pt x="4371712" y="9332945"/>
                </a:lnTo>
                <a:lnTo>
                  <a:pt x="4454482" y="9386496"/>
                </a:lnTo>
                <a:cubicBezTo>
                  <a:pt x="4383461" y="9360681"/>
                  <a:pt x="4324509" y="9333265"/>
                  <a:pt x="4265565" y="9305619"/>
                </a:cubicBezTo>
                <a:lnTo>
                  <a:pt x="4262801" y="9304345"/>
                </a:lnTo>
                <a:lnTo>
                  <a:pt x="4212093" y="9291029"/>
                </a:lnTo>
                <a:cubicBezTo>
                  <a:pt x="4139866" y="9274009"/>
                  <a:pt x="4065405" y="9258155"/>
                  <a:pt x="3990376" y="9243310"/>
                </a:cubicBezTo>
                <a:lnTo>
                  <a:pt x="3922292" y="9230709"/>
                </a:lnTo>
                <a:lnTo>
                  <a:pt x="3988853" y="9271358"/>
                </a:lnTo>
                <a:lnTo>
                  <a:pt x="4058068" y="9299550"/>
                </a:lnTo>
                <a:lnTo>
                  <a:pt x="4199775" y="9329381"/>
                </a:lnTo>
                <a:cubicBezTo>
                  <a:pt x="4269692" y="9346664"/>
                  <a:pt x="4339466" y="9365784"/>
                  <a:pt x="4408957" y="9384629"/>
                </a:cubicBezTo>
                <a:cubicBezTo>
                  <a:pt x="4421984" y="9388733"/>
                  <a:pt x="4443341" y="9393861"/>
                  <a:pt x="4467325" y="9399568"/>
                </a:cubicBezTo>
                <a:lnTo>
                  <a:pt x="4471744" y="9400667"/>
                </a:lnTo>
                <a:lnTo>
                  <a:pt x="4454482" y="9386496"/>
                </a:lnTo>
                <a:cubicBezTo>
                  <a:pt x="4467860" y="9389806"/>
                  <a:pt x="4478940" y="9393747"/>
                  <a:pt x="4487907" y="9397864"/>
                </a:cubicBezTo>
                <a:lnTo>
                  <a:pt x="4507389" y="9409521"/>
                </a:lnTo>
                <a:lnTo>
                  <a:pt x="4541456" y="9417985"/>
                </a:lnTo>
                <a:cubicBezTo>
                  <a:pt x="4588520" y="9430825"/>
                  <a:pt x="4623271" y="9444201"/>
                  <a:pt x="4600042" y="9454541"/>
                </a:cubicBezTo>
                <a:cubicBezTo>
                  <a:pt x="4613583" y="9467705"/>
                  <a:pt x="4628255" y="9481973"/>
                  <a:pt x="4650825" y="9472309"/>
                </a:cubicBezTo>
                <a:cubicBezTo>
                  <a:pt x="4898331" y="9565475"/>
                  <a:pt x="5155993" y="9636909"/>
                  <a:pt x="5424943" y="9766729"/>
                </a:cubicBezTo>
                <a:cubicBezTo>
                  <a:pt x="5168407" y="9680590"/>
                  <a:pt x="4859779" y="9578032"/>
                  <a:pt x="4596469" y="9485305"/>
                </a:cubicBezTo>
                <a:cubicBezTo>
                  <a:pt x="4553587" y="9475214"/>
                  <a:pt x="4326395" y="9385997"/>
                  <a:pt x="4310599" y="9402246"/>
                </a:cubicBezTo>
                <a:cubicBezTo>
                  <a:pt x="4247221" y="9453877"/>
                  <a:pt x="5029235" y="9724369"/>
                  <a:pt x="4345579" y="9436259"/>
                </a:cubicBezTo>
                <a:cubicBezTo>
                  <a:pt x="4374919" y="9448985"/>
                  <a:pt x="4403131" y="9460613"/>
                  <a:pt x="4420245" y="9458817"/>
                </a:cubicBezTo>
                <a:cubicBezTo>
                  <a:pt x="4766113" y="9534366"/>
                  <a:pt x="5092613" y="9672739"/>
                  <a:pt x="5390900" y="9815285"/>
                </a:cubicBezTo>
                <a:cubicBezTo>
                  <a:pt x="5008922" y="9704617"/>
                  <a:pt x="4635970" y="9571126"/>
                  <a:pt x="4238003" y="9463353"/>
                </a:cubicBezTo>
                <a:lnTo>
                  <a:pt x="4060738" y="9421000"/>
                </a:lnTo>
                <a:lnTo>
                  <a:pt x="4067123" y="9424797"/>
                </a:lnTo>
                <a:lnTo>
                  <a:pt x="4075242" y="9429846"/>
                </a:lnTo>
                <a:lnTo>
                  <a:pt x="3928743" y="9402704"/>
                </a:lnTo>
                <a:lnTo>
                  <a:pt x="4118283" y="9458075"/>
                </a:lnTo>
                <a:lnTo>
                  <a:pt x="4130416" y="9472392"/>
                </a:lnTo>
                <a:lnTo>
                  <a:pt x="4347610" y="9524493"/>
                </a:lnTo>
                <a:cubicBezTo>
                  <a:pt x="4666065" y="9609605"/>
                  <a:pt x="4981089" y="9711795"/>
                  <a:pt x="5290097" y="9833157"/>
                </a:cubicBezTo>
                <a:cubicBezTo>
                  <a:pt x="5407643" y="9881605"/>
                  <a:pt x="5554532" y="9926977"/>
                  <a:pt x="5609828" y="9996550"/>
                </a:cubicBezTo>
                <a:cubicBezTo>
                  <a:pt x="5659481" y="10029027"/>
                  <a:pt x="5668697" y="10019552"/>
                  <a:pt x="5696903" y="10031176"/>
                </a:cubicBezTo>
                <a:cubicBezTo>
                  <a:pt x="5770256" y="10055091"/>
                  <a:pt x="5821225" y="10086213"/>
                  <a:pt x="5739789" y="10072873"/>
                </a:cubicBezTo>
                <a:cubicBezTo>
                  <a:pt x="5599672" y="10034086"/>
                  <a:pt x="5526136" y="10012627"/>
                  <a:pt x="5408589" y="9964176"/>
                </a:cubicBezTo>
                <a:cubicBezTo>
                  <a:pt x="5106019" y="9865541"/>
                  <a:pt x="4842285" y="9767621"/>
                  <a:pt x="4552386" y="9677227"/>
                </a:cubicBezTo>
                <a:lnTo>
                  <a:pt x="4309042" y="9606390"/>
                </a:lnTo>
                <a:lnTo>
                  <a:pt x="4344436" y="9625352"/>
                </a:lnTo>
                <a:lnTo>
                  <a:pt x="4420064" y="9664745"/>
                </a:lnTo>
                <a:lnTo>
                  <a:pt x="4475885" y="9680297"/>
                </a:lnTo>
                <a:cubicBezTo>
                  <a:pt x="4759859" y="9767150"/>
                  <a:pt x="5054490" y="9877329"/>
                  <a:pt x="5318125" y="9973665"/>
                </a:cubicBezTo>
                <a:cubicBezTo>
                  <a:pt x="5375677" y="9998024"/>
                  <a:pt x="5457111" y="10027165"/>
                  <a:pt x="5485330" y="10038795"/>
                </a:cubicBezTo>
                <a:cubicBezTo>
                  <a:pt x="5513540" y="10066225"/>
                  <a:pt x="5477429" y="10062721"/>
                  <a:pt x="5497740" y="10082470"/>
                </a:cubicBezTo>
                <a:cubicBezTo>
                  <a:pt x="5497740" y="10082470"/>
                  <a:pt x="5532722" y="10116486"/>
                  <a:pt x="5540621" y="10108365"/>
                </a:cubicBezTo>
                <a:cubicBezTo>
                  <a:pt x="5532722" y="10116486"/>
                  <a:pt x="5421947" y="10090424"/>
                  <a:pt x="5325836" y="10062822"/>
                </a:cubicBezTo>
                <a:cubicBezTo>
                  <a:pt x="5319071" y="10056241"/>
                  <a:pt x="5319071" y="10056241"/>
                  <a:pt x="5326970" y="10048118"/>
                </a:cubicBezTo>
                <a:cubicBezTo>
                  <a:pt x="5319071" y="10056241"/>
                  <a:pt x="5452417" y="10088445"/>
                  <a:pt x="5489845" y="10090595"/>
                </a:cubicBezTo>
                <a:cubicBezTo>
                  <a:pt x="5026426" y="9966595"/>
                  <a:pt x="5157512" y="10012403"/>
                  <a:pt x="5325836" y="10062822"/>
                </a:cubicBezTo>
                <a:lnTo>
                  <a:pt x="5328965" y="10075243"/>
                </a:lnTo>
                <a:lnTo>
                  <a:pt x="5263377" y="10064763"/>
                </a:lnTo>
                <a:cubicBezTo>
                  <a:pt x="5187548" y="10044741"/>
                  <a:pt x="5114444" y="10004769"/>
                  <a:pt x="5033192" y="9973176"/>
                </a:cubicBezTo>
                <a:lnTo>
                  <a:pt x="4810183" y="9904245"/>
                </a:lnTo>
                <a:lnTo>
                  <a:pt x="4811005" y="9904776"/>
                </a:lnTo>
                <a:lnTo>
                  <a:pt x="4803855" y="9912921"/>
                </a:lnTo>
                <a:cubicBezTo>
                  <a:pt x="4803427" y="9910613"/>
                  <a:pt x="4809328" y="9912006"/>
                  <a:pt x="4818839" y="9915648"/>
                </a:cubicBezTo>
                <a:lnTo>
                  <a:pt x="4847719" y="9928405"/>
                </a:lnTo>
                <a:lnTo>
                  <a:pt x="4932925" y="9983246"/>
                </a:lnTo>
                <a:lnTo>
                  <a:pt x="4897698" y="9975195"/>
                </a:lnTo>
                <a:cubicBezTo>
                  <a:pt x="4895703" y="9964416"/>
                  <a:pt x="4893993" y="9955176"/>
                  <a:pt x="4881010" y="9978283"/>
                </a:cubicBezTo>
                <a:cubicBezTo>
                  <a:pt x="4881010" y="9978283"/>
                  <a:pt x="4888711" y="9976857"/>
                  <a:pt x="4897698" y="9975195"/>
                </a:cubicBezTo>
                <a:lnTo>
                  <a:pt x="4891484" y="9999645"/>
                </a:lnTo>
                <a:lnTo>
                  <a:pt x="4797821" y="9954141"/>
                </a:lnTo>
                <a:cubicBezTo>
                  <a:pt x="4778714" y="9927877"/>
                  <a:pt x="4751402" y="9913312"/>
                  <a:pt x="4722124" y="9909445"/>
                </a:cubicBezTo>
                <a:lnTo>
                  <a:pt x="4720351" y="9901433"/>
                </a:lnTo>
                <a:lnTo>
                  <a:pt x="4719164" y="9896043"/>
                </a:lnTo>
                <a:cubicBezTo>
                  <a:pt x="4718669" y="9893808"/>
                  <a:pt x="4718424" y="9892693"/>
                  <a:pt x="4718791" y="9894368"/>
                </a:cubicBezTo>
                <a:lnTo>
                  <a:pt x="4720351" y="9901433"/>
                </a:lnTo>
                <a:lnTo>
                  <a:pt x="4721010" y="9904417"/>
                </a:lnTo>
                <a:cubicBezTo>
                  <a:pt x="4721631" y="9907213"/>
                  <a:pt x="4722124" y="9909445"/>
                  <a:pt x="4722124" y="9909445"/>
                </a:cubicBezTo>
                <a:cubicBezTo>
                  <a:pt x="4730516" y="9932469"/>
                  <a:pt x="4759297" y="9949054"/>
                  <a:pt x="4797821" y="9954141"/>
                </a:cubicBezTo>
                <a:lnTo>
                  <a:pt x="4886781" y="10015083"/>
                </a:lnTo>
                <a:lnTo>
                  <a:pt x="4830995" y="10006653"/>
                </a:lnTo>
                <a:lnTo>
                  <a:pt x="4807023" y="10004486"/>
                </a:lnTo>
                <a:lnTo>
                  <a:pt x="4512977" y="9830920"/>
                </a:lnTo>
                <a:lnTo>
                  <a:pt x="4450516" y="9796465"/>
                </a:lnTo>
                <a:lnTo>
                  <a:pt x="4250429" y="9738169"/>
                </a:lnTo>
                <a:lnTo>
                  <a:pt x="4199713" y="9725233"/>
                </a:lnTo>
                <a:lnTo>
                  <a:pt x="4201029" y="9727401"/>
                </a:lnTo>
                <a:cubicBezTo>
                  <a:pt x="4238701" y="9754291"/>
                  <a:pt x="4360637" y="9805094"/>
                  <a:pt x="4397882" y="9842885"/>
                </a:cubicBezTo>
                <a:cubicBezTo>
                  <a:pt x="4417417" y="9858248"/>
                  <a:pt x="4416135" y="9890950"/>
                  <a:pt x="4416135" y="9890950"/>
                </a:cubicBezTo>
                <a:cubicBezTo>
                  <a:pt x="4416135" y="9890950"/>
                  <a:pt x="4420634" y="9894741"/>
                  <a:pt x="4427637" y="9898862"/>
                </a:cubicBezTo>
                <a:lnTo>
                  <a:pt x="4439303" y="9903211"/>
                </a:lnTo>
                <a:lnTo>
                  <a:pt x="4454639" y="9914653"/>
                </a:lnTo>
                <a:lnTo>
                  <a:pt x="4454946" y="9918446"/>
                </a:lnTo>
                <a:cubicBezTo>
                  <a:pt x="4456053" y="9919965"/>
                  <a:pt x="4458359" y="9920267"/>
                  <a:pt x="4462985" y="9920878"/>
                </a:cubicBezTo>
                <a:lnTo>
                  <a:pt x="4454639" y="9914653"/>
                </a:lnTo>
                <a:lnTo>
                  <a:pt x="4454167" y="9908758"/>
                </a:lnTo>
                <a:cubicBezTo>
                  <a:pt x="4471807" y="9933000"/>
                  <a:pt x="4498690" y="9958465"/>
                  <a:pt x="4498690" y="9958465"/>
                </a:cubicBezTo>
                <a:cubicBezTo>
                  <a:pt x="4488093" y="9991765"/>
                  <a:pt x="4378463" y="9864059"/>
                  <a:pt x="4292589" y="9841761"/>
                </a:cubicBezTo>
                <a:cubicBezTo>
                  <a:pt x="4283341" y="9840541"/>
                  <a:pt x="4253636" y="9847574"/>
                  <a:pt x="4244391" y="9846353"/>
                </a:cubicBezTo>
                <a:cubicBezTo>
                  <a:pt x="4187797" y="9827921"/>
                  <a:pt x="4120913" y="9795347"/>
                  <a:pt x="4046256" y="9763571"/>
                </a:cubicBezTo>
                <a:cubicBezTo>
                  <a:pt x="4031829" y="9756189"/>
                  <a:pt x="3965896" y="9719174"/>
                  <a:pt x="3902411" y="9683856"/>
                </a:cubicBezTo>
                <a:lnTo>
                  <a:pt x="3902213" y="9683744"/>
                </a:lnTo>
                <a:lnTo>
                  <a:pt x="3864015" y="9679597"/>
                </a:lnTo>
                <a:lnTo>
                  <a:pt x="3786474" y="9663429"/>
                </a:lnTo>
                <a:lnTo>
                  <a:pt x="3790028" y="9670438"/>
                </a:lnTo>
                <a:cubicBezTo>
                  <a:pt x="3793769" y="9676926"/>
                  <a:pt x="3797331" y="9682302"/>
                  <a:pt x="3799919" y="9685385"/>
                </a:cubicBezTo>
                <a:cubicBezTo>
                  <a:pt x="3817989" y="9698728"/>
                  <a:pt x="3987954" y="9788745"/>
                  <a:pt x="3873661" y="9740779"/>
                </a:cubicBezTo>
                <a:cubicBezTo>
                  <a:pt x="3751723" y="9689976"/>
                  <a:pt x="3966997" y="9809718"/>
                  <a:pt x="3995847" y="9824486"/>
                </a:cubicBezTo>
                <a:cubicBezTo>
                  <a:pt x="4071555" y="9869184"/>
                  <a:pt x="4136539" y="9910638"/>
                  <a:pt x="4163850" y="9925200"/>
                </a:cubicBezTo>
                <a:cubicBezTo>
                  <a:pt x="4314306" y="10019032"/>
                  <a:pt x="4455081" y="10102913"/>
                  <a:pt x="4592261" y="10184721"/>
                </a:cubicBezTo>
                <a:lnTo>
                  <a:pt x="4620786" y="10202045"/>
                </a:lnTo>
                <a:lnTo>
                  <a:pt x="4584874" y="10200341"/>
                </a:lnTo>
                <a:lnTo>
                  <a:pt x="4572393" y="10200888"/>
                </a:lnTo>
                <a:lnTo>
                  <a:pt x="4481900" y="10149827"/>
                </a:lnTo>
                <a:cubicBezTo>
                  <a:pt x="4425810" y="10118680"/>
                  <a:pt x="4294791" y="10022848"/>
                  <a:pt x="4247020" y="10016541"/>
                </a:cubicBezTo>
                <a:cubicBezTo>
                  <a:pt x="4228528" y="10014097"/>
                  <a:pt x="4227244" y="10046800"/>
                  <a:pt x="4197466" y="10055649"/>
                </a:cubicBezTo>
                <a:cubicBezTo>
                  <a:pt x="4158512" y="10061462"/>
                  <a:pt x="4140944" y="10035403"/>
                  <a:pt x="4084778" y="10006069"/>
                </a:cubicBezTo>
                <a:cubicBezTo>
                  <a:pt x="4037434" y="9988861"/>
                  <a:pt x="3998906" y="9983773"/>
                  <a:pt x="3970053" y="9969005"/>
                </a:cubicBezTo>
                <a:lnTo>
                  <a:pt x="3936450" y="9951368"/>
                </a:lnTo>
                <a:lnTo>
                  <a:pt x="3937631" y="9952625"/>
                </a:lnTo>
                <a:cubicBezTo>
                  <a:pt x="3939325" y="9955168"/>
                  <a:pt x="3939730" y="9957133"/>
                  <a:pt x="3938525" y="9958344"/>
                </a:cubicBezTo>
                <a:cubicBezTo>
                  <a:pt x="3935701" y="9961166"/>
                  <a:pt x="3925415" y="9959352"/>
                  <a:pt x="3911119" y="9954781"/>
                </a:cubicBezTo>
                <a:lnTo>
                  <a:pt x="3884786" y="9944845"/>
                </a:lnTo>
                <a:lnTo>
                  <a:pt x="3893418" y="9957969"/>
                </a:lnTo>
                <a:cubicBezTo>
                  <a:pt x="3896551" y="9967061"/>
                  <a:pt x="3898524" y="9975995"/>
                  <a:pt x="3902933" y="9982053"/>
                </a:cubicBezTo>
                <a:cubicBezTo>
                  <a:pt x="3922543" y="9995600"/>
                  <a:pt x="3968349" y="10012609"/>
                  <a:pt x="4005946" y="10041313"/>
                </a:cubicBezTo>
                <a:cubicBezTo>
                  <a:pt x="4034800" y="10056083"/>
                  <a:pt x="4166242" y="10141013"/>
                  <a:pt x="4071549" y="10106592"/>
                </a:cubicBezTo>
                <a:cubicBezTo>
                  <a:pt x="4013416" y="10087958"/>
                  <a:pt x="3948928" y="10033782"/>
                  <a:pt x="3921615" y="10019217"/>
                </a:cubicBezTo>
                <a:cubicBezTo>
                  <a:pt x="3892832" y="10002635"/>
                  <a:pt x="3863058" y="10011488"/>
                  <a:pt x="3853808" y="10010264"/>
                </a:cubicBezTo>
                <a:cubicBezTo>
                  <a:pt x="3835811" y="9995105"/>
                  <a:pt x="3825453" y="9982779"/>
                  <a:pt x="3798140" y="9968216"/>
                </a:cubicBezTo>
                <a:lnTo>
                  <a:pt x="3794525" y="9967739"/>
                </a:lnTo>
                <a:lnTo>
                  <a:pt x="3807087" y="9975577"/>
                </a:lnTo>
                <a:cubicBezTo>
                  <a:pt x="3845899" y="10002723"/>
                  <a:pt x="3802245" y="9996960"/>
                  <a:pt x="3802245" y="9996960"/>
                </a:cubicBezTo>
                <a:cubicBezTo>
                  <a:pt x="3763717" y="9991870"/>
                  <a:pt x="3679127" y="9936869"/>
                  <a:pt x="3660632" y="9934425"/>
                </a:cubicBezTo>
                <a:cubicBezTo>
                  <a:pt x="3660632" y="9934425"/>
                  <a:pt x="3658107" y="9939571"/>
                  <a:pt x="3654129" y="9947264"/>
                </a:cubicBezTo>
                <a:lnTo>
                  <a:pt x="3652042" y="9951112"/>
                </a:lnTo>
                <a:lnTo>
                  <a:pt x="3714027" y="9981302"/>
                </a:lnTo>
                <a:cubicBezTo>
                  <a:pt x="3742568" y="9995461"/>
                  <a:pt x="3770181" y="10009720"/>
                  <a:pt x="3795935" y="10024536"/>
                </a:cubicBezTo>
                <a:cubicBezTo>
                  <a:pt x="3843031" y="10048104"/>
                  <a:pt x="3889915" y="10077126"/>
                  <a:pt x="3936754" y="10107280"/>
                </a:cubicBezTo>
                <a:lnTo>
                  <a:pt x="3971643" y="10129509"/>
                </a:lnTo>
                <a:lnTo>
                  <a:pt x="3963295" y="10127425"/>
                </a:lnTo>
                <a:lnTo>
                  <a:pt x="3894017" y="10110409"/>
                </a:lnTo>
                <a:lnTo>
                  <a:pt x="3803828" y="10060280"/>
                </a:lnTo>
                <a:cubicBezTo>
                  <a:pt x="3738914" y="10017005"/>
                  <a:pt x="3634361" y="9957542"/>
                  <a:pt x="3699537" y="10033718"/>
                </a:cubicBezTo>
                <a:lnTo>
                  <a:pt x="3757461" y="10076067"/>
                </a:lnTo>
                <a:lnTo>
                  <a:pt x="3703723" y="10061613"/>
                </a:lnTo>
                <a:lnTo>
                  <a:pt x="3714319" y="10070350"/>
                </a:lnTo>
                <a:cubicBezTo>
                  <a:pt x="3724338" y="10077865"/>
                  <a:pt x="3730775" y="10081569"/>
                  <a:pt x="3730882" y="10078843"/>
                </a:cubicBezTo>
                <a:cubicBezTo>
                  <a:pt x="3722985" y="10102456"/>
                  <a:pt x="3689898" y="10079595"/>
                  <a:pt x="3650184" y="10053547"/>
                </a:cubicBezTo>
                <a:lnTo>
                  <a:pt x="3632064" y="10042342"/>
                </a:lnTo>
                <a:lnTo>
                  <a:pt x="3605858" y="10035294"/>
                </a:lnTo>
                <a:lnTo>
                  <a:pt x="3503316" y="10007793"/>
                </a:lnTo>
                <a:lnTo>
                  <a:pt x="3551634" y="10037824"/>
                </a:lnTo>
                <a:lnTo>
                  <a:pt x="3589293" y="10059251"/>
                </a:lnTo>
                <a:lnTo>
                  <a:pt x="3746071" y="10108696"/>
                </a:lnTo>
                <a:cubicBezTo>
                  <a:pt x="3831965" y="10136998"/>
                  <a:pt x="3782440" y="10135715"/>
                  <a:pt x="3730161" y="10128662"/>
                </a:cubicBezTo>
                <a:lnTo>
                  <a:pt x="3697703" y="10123225"/>
                </a:lnTo>
                <a:lnTo>
                  <a:pt x="3725002" y="10139961"/>
                </a:lnTo>
                <a:lnTo>
                  <a:pt x="3792903" y="10183257"/>
                </a:lnTo>
                <a:lnTo>
                  <a:pt x="3770035" y="10177035"/>
                </a:lnTo>
                <a:lnTo>
                  <a:pt x="3603074" y="10139115"/>
                </a:lnTo>
                <a:lnTo>
                  <a:pt x="3519091" y="10107488"/>
                </a:lnTo>
                <a:cubicBezTo>
                  <a:pt x="3467365" y="10083305"/>
                  <a:pt x="3488500" y="10097512"/>
                  <a:pt x="3521298" y="10120336"/>
                </a:cubicBezTo>
                <a:lnTo>
                  <a:pt x="3521714" y="10120641"/>
                </a:lnTo>
                <a:lnTo>
                  <a:pt x="3514503" y="10119001"/>
                </a:lnTo>
                <a:cubicBezTo>
                  <a:pt x="3428482" y="10098086"/>
                  <a:pt x="3340229" y="10074997"/>
                  <a:pt x="3245599" y="10047912"/>
                </a:cubicBezTo>
                <a:cubicBezTo>
                  <a:pt x="3241103" y="10048742"/>
                  <a:pt x="3214825" y="10041261"/>
                  <a:pt x="3190096" y="10035885"/>
                </a:cubicBezTo>
                <a:lnTo>
                  <a:pt x="3171719" y="10032995"/>
                </a:lnTo>
                <a:lnTo>
                  <a:pt x="3209765" y="10046030"/>
                </a:lnTo>
                <a:cubicBezTo>
                  <a:pt x="3348740" y="10084374"/>
                  <a:pt x="3479349" y="10098726"/>
                  <a:pt x="3632104" y="10160054"/>
                </a:cubicBezTo>
                <a:lnTo>
                  <a:pt x="3537112" y="10140795"/>
                </a:lnTo>
                <a:lnTo>
                  <a:pt x="3555877" y="10145755"/>
                </a:lnTo>
                <a:lnTo>
                  <a:pt x="3571595" y="10157309"/>
                </a:lnTo>
                <a:cubicBezTo>
                  <a:pt x="3586181" y="10169309"/>
                  <a:pt x="3596032" y="10179739"/>
                  <a:pt x="3593511" y="10184886"/>
                </a:cubicBezTo>
                <a:cubicBezTo>
                  <a:pt x="3592931" y="10199646"/>
                  <a:pt x="3471224" y="10139917"/>
                  <a:pt x="3402696" y="10112977"/>
                </a:cubicBezTo>
                <a:lnTo>
                  <a:pt x="3380778" y="10105505"/>
                </a:lnTo>
                <a:lnTo>
                  <a:pt x="3366474" y="10101997"/>
                </a:lnTo>
                <a:lnTo>
                  <a:pt x="3357135" y="10103259"/>
                </a:lnTo>
                <a:cubicBezTo>
                  <a:pt x="3357512" y="10106550"/>
                  <a:pt x="3362813" y="10112872"/>
                  <a:pt x="3374418" y="10123078"/>
                </a:cubicBezTo>
                <a:cubicBezTo>
                  <a:pt x="3381629" y="10126773"/>
                  <a:pt x="3398212" y="10135923"/>
                  <a:pt x="3419018" y="10147915"/>
                </a:cubicBezTo>
                <a:lnTo>
                  <a:pt x="3478730" y="10183673"/>
                </a:lnTo>
                <a:lnTo>
                  <a:pt x="3516623" y="10192726"/>
                </a:lnTo>
                <a:cubicBezTo>
                  <a:pt x="3540050" y="10199389"/>
                  <a:pt x="3563202" y="10207449"/>
                  <a:pt x="3585736" y="10218014"/>
                </a:cubicBezTo>
                <a:cubicBezTo>
                  <a:pt x="3568767" y="10215977"/>
                  <a:pt x="3553815" y="10213669"/>
                  <a:pt x="3540023" y="10211216"/>
                </a:cubicBezTo>
                <a:lnTo>
                  <a:pt x="3514375" y="10206168"/>
                </a:lnTo>
                <a:lnTo>
                  <a:pt x="3523759" y="10212213"/>
                </a:lnTo>
                <a:lnTo>
                  <a:pt x="3551114" y="10231451"/>
                </a:lnTo>
                <a:lnTo>
                  <a:pt x="3632616" y="10250947"/>
                </a:lnTo>
                <a:cubicBezTo>
                  <a:pt x="3768193" y="10284696"/>
                  <a:pt x="3879008" y="10315851"/>
                  <a:pt x="4047271" y="10358777"/>
                </a:cubicBezTo>
                <a:cubicBezTo>
                  <a:pt x="4047271" y="10358777"/>
                  <a:pt x="4049101" y="10358913"/>
                  <a:pt x="4052285" y="10359209"/>
                </a:cubicBezTo>
                <a:lnTo>
                  <a:pt x="4053607" y="10359350"/>
                </a:lnTo>
                <a:lnTo>
                  <a:pt x="4033957" y="10350173"/>
                </a:lnTo>
                <a:cubicBezTo>
                  <a:pt x="3976603" y="10318459"/>
                  <a:pt x="3906216" y="10269101"/>
                  <a:pt x="3878799" y="10257262"/>
                </a:cubicBezTo>
                <a:lnTo>
                  <a:pt x="3739695" y="10194237"/>
                </a:lnTo>
                <a:lnTo>
                  <a:pt x="3861007" y="10226126"/>
                </a:lnTo>
                <a:lnTo>
                  <a:pt x="3875023" y="10234933"/>
                </a:lnTo>
                <a:cubicBezTo>
                  <a:pt x="3902071" y="10251317"/>
                  <a:pt x="3933309" y="10269483"/>
                  <a:pt x="3973488" y="10291680"/>
                </a:cubicBezTo>
                <a:cubicBezTo>
                  <a:pt x="3983649" y="10299187"/>
                  <a:pt x="4041876" y="10330952"/>
                  <a:pt x="4077239" y="10353558"/>
                </a:cubicBezTo>
                <a:lnTo>
                  <a:pt x="4093219" y="10365213"/>
                </a:lnTo>
                <a:lnTo>
                  <a:pt x="4104575" y="10367086"/>
                </a:lnTo>
                <a:cubicBezTo>
                  <a:pt x="4132605" y="10373251"/>
                  <a:pt x="4159378" y="10383425"/>
                  <a:pt x="4154384" y="10399483"/>
                </a:cubicBezTo>
                <a:cubicBezTo>
                  <a:pt x="4139405" y="10411808"/>
                  <a:pt x="3971965" y="10353603"/>
                  <a:pt x="3964263" y="10355029"/>
                </a:cubicBezTo>
                <a:cubicBezTo>
                  <a:pt x="3878400" y="10335877"/>
                  <a:pt x="3796786" y="10316337"/>
                  <a:pt x="3714237" y="10297169"/>
                </a:cubicBezTo>
                <a:lnTo>
                  <a:pt x="3575986" y="10267075"/>
                </a:lnTo>
                <a:lnTo>
                  <a:pt x="3570263" y="10272869"/>
                </a:lnTo>
                <a:cubicBezTo>
                  <a:pt x="3563863" y="10276902"/>
                  <a:pt x="3555469" y="10281102"/>
                  <a:pt x="3547380" y="10284942"/>
                </a:cubicBezTo>
                <a:lnTo>
                  <a:pt x="3545004" y="10286061"/>
                </a:lnTo>
                <a:lnTo>
                  <a:pt x="3577602" y="10293814"/>
                </a:lnTo>
                <a:cubicBezTo>
                  <a:pt x="3618823" y="10303181"/>
                  <a:pt x="3653901" y="10310128"/>
                  <a:pt x="3660324" y="10312525"/>
                </a:cubicBezTo>
                <a:cubicBezTo>
                  <a:pt x="3848874" y="10355675"/>
                  <a:pt x="4048409" y="10407949"/>
                  <a:pt x="4277469" y="10454750"/>
                </a:cubicBezTo>
                <a:cubicBezTo>
                  <a:pt x="4277469" y="10454750"/>
                  <a:pt x="4397986" y="10481822"/>
                  <a:pt x="4376589" y="10495341"/>
                </a:cubicBezTo>
                <a:lnTo>
                  <a:pt x="4343769" y="10489206"/>
                </a:lnTo>
                <a:lnTo>
                  <a:pt x="4300610" y="10467619"/>
                </a:lnTo>
                <a:cubicBezTo>
                  <a:pt x="4283491" y="10459765"/>
                  <a:pt x="4269563" y="10454445"/>
                  <a:pt x="4262793" y="10454320"/>
                </a:cubicBezTo>
                <a:lnTo>
                  <a:pt x="4267628" y="10471254"/>
                </a:lnTo>
                <a:lnTo>
                  <a:pt x="4256069" y="10468267"/>
                </a:lnTo>
                <a:cubicBezTo>
                  <a:pt x="4271474" y="10465417"/>
                  <a:pt x="4135123" y="10431717"/>
                  <a:pt x="4140540" y="10460981"/>
                </a:cubicBezTo>
                <a:cubicBezTo>
                  <a:pt x="4142251" y="10470219"/>
                  <a:pt x="4276887" y="10494678"/>
                  <a:pt x="4302993" y="10499405"/>
                </a:cubicBezTo>
                <a:lnTo>
                  <a:pt x="4313101" y="10502104"/>
                </a:lnTo>
                <a:lnTo>
                  <a:pt x="4314353" y="10502933"/>
                </a:lnTo>
                <a:lnTo>
                  <a:pt x="4344487" y="10518758"/>
                </a:lnTo>
                <a:lnTo>
                  <a:pt x="4111498" y="10473525"/>
                </a:lnTo>
                <a:cubicBezTo>
                  <a:pt x="3994130" y="10448256"/>
                  <a:pt x="3874253" y="10421064"/>
                  <a:pt x="3749879" y="10394705"/>
                </a:cubicBezTo>
                <a:cubicBezTo>
                  <a:pt x="3749879" y="10394705"/>
                  <a:pt x="3718365" y="10360717"/>
                  <a:pt x="3706378" y="10382048"/>
                </a:cubicBezTo>
                <a:cubicBezTo>
                  <a:pt x="3700669" y="10394256"/>
                  <a:pt x="3812208" y="10422990"/>
                  <a:pt x="3751592" y="10403945"/>
                </a:cubicBezTo>
                <a:cubicBezTo>
                  <a:pt x="3952834" y="10465456"/>
                  <a:pt x="4204576" y="10498505"/>
                  <a:pt x="4398543" y="10570921"/>
                </a:cubicBezTo>
                <a:cubicBezTo>
                  <a:pt x="4190307" y="10550528"/>
                  <a:pt x="3926733" y="10460728"/>
                  <a:pt x="3695106" y="10414397"/>
                </a:cubicBezTo>
                <a:cubicBezTo>
                  <a:pt x="3686552" y="10411206"/>
                  <a:pt x="3661021" y="10405977"/>
                  <a:pt x="3638090" y="10404046"/>
                </a:cubicBezTo>
                <a:lnTo>
                  <a:pt x="3630072" y="10404113"/>
                </a:lnTo>
                <a:lnTo>
                  <a:pt x="3632885" y="10405579"/>
                </a:lnTo>
                <a:lnTo>
                  <a:pt x="3645639" y="10412499"/>
                </a:lnTo>
                <a:lnTo>
                  <a:pt x="3612629" y="10404259"/>
                </a:lnTo>
                <a:lnTo>
                  <a:pt x="3608099" y="10404297"/>
                </a:lnTo>
                <a:cubicBezTo>
                  <a:pt x="3600386" y="10405651"/>
                  <a:pt x="3595763" y="10408494"/>
                  <a:pt x="3596690" y="10413501"/>
                </a:cubicBezTo>
                <a:lnTo>
                  <a:pt x="3700522" y="10443662"/>
                </a:lnTo>
                <a:cubicBezTo>
                  <a:pt x="3803928" y="10464344"/>
                  <a:pt x="3915178" y="10491541"/>
                  <a:pt x="4012591" y="10522888"/>
                </a:cubicBezTo>
                <a:cubicBezTo>
                  <a:pt x="3927727" y="10509133"/>
                  <a:pt x="3837337" y="10488825"/>
                  <a:pt x="3743631" y="10466742"/>
                </a:cubicBezTo>
                <a:lnTo>
                  <a:pt x="3535395" y="10418589"/>
                </a:lnTo>
                <a:lnTo>
                  <a:pt x="3551632" y="10424529"/>
                </a:lnTo>
                <a:cubicBezTo>
                  <a:pt x="3507773" y="10420701"/>
                  <a:pt x="3465428" y="10413403"/>
                  <a:pt x="3423837" y="10404352"/>
                </a:cubicBezTo>
                <a:lnTo>
                  <a:pt x="3331130" y="10381248"/>
                </a:lnTo>
                <a:lnTo>
                  <a:pt x="3316540" y="10374760"/>
                </a:lnTo>
                <a:cubicBezTo>
                  <a:pt x="3278844" y="10358366"/>
                  <a:pt x="3259909" y="10352328"/>
                  <a:pt x="3252712" y="10352661"/>
                </a:cubicBezTo>
                <a:lnTo>
                  <a:pt x="3256754" y="10362613"/>
                </a:lnTo>
                <a:lnTo>
                  <a:pt x="3177248" y="10342622"/>
                </a:lnTo>
                <a:cubicBezTo>
                  <a:pt x="3135624" y="10333374"/>
                  <a:pt x="3093226" y="10325792"/>
                  <a:pt x="3049298" y="10321579"/>
                </a:cubicBezTo>
                <a:cubicBezTo>
                  <a:pt x="3043882" y="10292317"/>
                  <a:pt x="3018917" y="10336760"/>
                  <a:pt x="3049298" y="10321579"/>
                </a:cubicBezTo>
                <a:lnTo>
                  <a:pt x="3125656" y="10344104"/>
                </a:lnTo>
                <a:lnTo>
                  <a:pt x="3284560" y="10390974"/>
                </a:lnTo>
                <a:lnTo>
                  <a:pt x="3294013" y="10399262"/>
                </a:lnTo>
                <a:cubicBezTo>
                  <a:pt x="3305607" y="10409155"/>
                  <a:pt x="3314868" y="10417454"/>
                  <a:pt x="3314762" y="10420177"/>
                </a:cubicBezTo>
                <a:cubicBezTo>
                  <a:pt x="3314335" y="10431080"/>
                  <a:pt x="3163973" y="10354609"/>
                  <a:pt x="3125445" y="10349521"/>
                </a:cubicBezTo>
                <a:cubicBezTo>
                  <a:pt x="3171864" y="10390352"/>
                  <a:pt x="3201577" y="10383318"/>
                  <a:pt x="3266559" y="10424771"/>
                </a:cubicBezTo>
                <a:cubicBezTo>
                  <a:pt x="3266559" y="10424771"/>
                  <a:pt x="3408106" y="10489121"/>
                  <a:pt x="3407674" y="10500021"/>
                </a:cubicBezTo>
                <a:lnTo>
                  <a:pt x="3293212" y="10495862"/>
                </a:lnTo>
                <a:cubicBezTo>
                  <a:pt x="3292783" y="10506761"/>
                  <a:pt x="3657989" y="10713875"/>
                  <a:pt x="3479890" y="10633742"/>
                </a:cubicBezTo>
                <a:cubicBezTo>
                  <a:pt x="3376802" y="10576301"/>
                  <a:pt x="3291431" y="10541283"/>
                  <a:pt x="3196308" y="10517761"/>
                </a:cubicBezTo>
                <a:cubicBezTo>
                  <a:pt x="3128930" y="10497905"/>
                  <a:pt x="3092183" y="10447397"/>
                  <a:pt x="3016669" y="10437424"/>
                </a:cubicBezTo>
                <a:cubicBezTo>
                  <a:pt x="3016669" y="10437424"/>
                  <a:pt x="3016725" y="10435947"/>
                  <a:pt x="3016800" y="10434102"/>
                </a:cubicBezTo>
                <a:lnTo>
                  <a:pt x="3016962" y="10429950"/>
                </a:lnTo>
                <a:lnTo>
                  <a:pt x="3017017" y="10428568"/>
                </a:lnTo>
                <a:cubicBezTo>
                  <a:pt x="3017072" y="10427089"/>
                  <a:pt x="3017103" y="10426353"/>
                  <a:pt x="3017060" y="10427461"/>
                </a:cubicBezTo>
                <a:lnTo>
                  <a:pt x="3016962" y="10429950"/>
                </a:lnTo>
                <a:lnTo>
                  <a:pt x="3016669" y="10437424"/>
                </a:lnTo>
                <a:cubicBezTo>
                  <a:pt x="3023711" y="10494968"/>
                  <a:pt x="3205556" y="10518981"/>
                  <a:pt x="3222696" y="10555944"/>
                </a:cubicBezTo>
                <a:cubicBezTo>
                  <a:pt x="3233484" y="10557368"/>
                  <a:pt x="3220492" y="10612267"/>
                  <a:pt x="3211245" y="10611043"/>
                </a:cubicBezTo>
                <a:cubicBezTo>
                  <a:pt x="3266984" y="10651278"/>
                  <a:pt x="3335218" y="10649333"/>
                  <a:pt x="3381711" y="10688344"/>
                </a:cubicBezTo>
                <a:cubicBezTo>
                  <a:pt x="3399708" y="10703504"/>
                  <a:pt x="3399284" y="10714408"/>
                  <a:pt x="3407671" y="10737430"/>
                </a:cubicBezTo>
                <a:cubicBezTo>
                  <a:pt x="3444420" y="10787939"/>
                  <a:pt x="3510259" y="10807593"/>
                  <a:pt x="3567895" y="10838944"/>
                </a:cubicBezTo>
                <a:cubicBezTo>
                  <a:pt x="3628432" y="10875245"/>
                  <a:pt x="3687388" y="10902664"/>
                  <a:pt x="3745130" y="10931293"/>
                </a:cubicBezTo>
                <a:lnTo>
                  <a:pt x="3824038" y="10972799"/>
                </a:lnTo>
                <a:lnTo>
                  <a:pt x="3776006" y="10972799"/>
                </a:lnTo>
                <a:lnTo>
                  <a:pt x="3726195" y="10950019"/>
                </a:lnTo>
                <a:cubicBezTo>
                  <a:pt x="3667248" y="10922374"/>
                  <a:pt x="3608319" y="10894502"/>
                  <a:pt x="3537335" y="10867779"/>
                </a:cubicBezTo>
                <a:cubicBezTo>
                  <a:pt x="3498805" y="10862691"/>
                  <a:pt x="3433820" y="10821237"/>
                  <a:pt x="3348872" y="10775318"/>
                </a:cubicBezTo>
                <a:cubicBezTo>
                  <a:pt x="3301529" y="10758110"/>
                  <a:pt x="3066648" y="10624821"/>
                  <a:pt x="3197162" y="10733369"/>
                </a:cubicBezTo>
                <a:cubicBezTo>
                  <a:pt x="3226015" y="10748137"/>
                  <a:pt x="3347095" y="10820741"/>
                  <a:pt x="3366701" y="10834288"/>
                </a:cubicBezTo>
                <a:cubicBezTo>
                  <a:pt x="3375525" y="10846413"/>
                  <a:pt x="3374597" y="10870029"/>
                  <a:pt x="3374597" y="10870029"/>
                </a:cubicBezTo>
                <a:cubicBezTo>
                  <a:pt x="3421087" y="10909040"/>
                  <a:pt x="3477685" y="10927473"/>
                  <a:pt x="3524959" y="10946501"/>
                </a:cubicBezTo>
                <a:cubicBezTo>
                  <a:pt x="3534375" y="10953222"/>
                  <a:pt x="3547386" y="10959734"/>
                  <a:pt x="3561721" y="10966278"/>
                </a:cubicBezTo>
                <a:lnTo>
                  <a:pt x="3576329" y="10972799"/>
                </a:lnTo>
                <a:lnTo>
                  <a:pt x="3424038" y="10972799"/>
                </a:lnTo>
                <a:lnTo>
                  <a:pt x="3342258" y="10944285"/>
                </a:lnTo>
                <a:cubicBezTo>
                  <a:pt x="3347495" y="10951483"/>
                  <a:pt x="3357669" y="10960488"/>
                  <a:pt x="3370999" y="10970549"/>
                </a:cubicBezTo>
                <a:lnTo>
                  <a:pt x="3374288" y="10972799"/>
                </a:lnTo>
                <a:lnTo>
                  <a:pt x="0" y="10972799"/>
                </a:lnTo>
                <a:lnTo>
                  <a:pt x="0" y="9120993"/>
                </a:lnTo>
                <a:lnTo>
                  <a:pt x="0" y="3"/>
                </a:lnTo>
                <a:close/>
                <a:moveTo>
                  <a:pt x="4347821" y="0"/>
                </a:moveTo>
                <a:lnTo>
                  <a:pt x="4388239" y="2"/>
                </a:lnTo>
                <a:lnTo>
                  <a:pt x="4365120" y="17683"/>
                </a:lnTo>
                <a:lnTo>
                  <a:pt x="4322449" y="26832"/>
                </a:lnTo>
                <a:lnTo>
                  <a:pt x="4303601" y="32320"/>
                </a:lnTo>
                <a:close/>
              </a:path>
            </a:pathLst>
          </a:custGeom>
          <a:pattFill prst="pct8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797800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948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536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127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250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96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539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163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222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229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870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4294967295"/>
          </p:nvPr>
        </p:nvSpPr>
        <p:spPr>
          <a:xfrm>
            <a:off x="4872664" y="0"/>
            <a:ext cx="4871924" cy="109728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7" name="Picture Placeholder 12"/>
          <p:cNvSpPr>
            <a:spLocks noGrp="1"/>
          </p:cNvSpPr>
          <p:nvPr>
            <p:ph type="pic" sz="quarter" idx="4294967295"/>
          </p:nvPr>
        </p:nvSpPr>
        <p:spPr>
          <a:xfrm>
            <a:off x="742" y="0"/>
            <a:ext cx="4850432" cy="10972800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8" name="Picture Placeholder 14"/>
          <p:cNvSpPr>
            <a:spLocks noGrp="1"/>
          </p:cNvSpPr>
          <p:nvPr>
            <p:ph type="pic" sz="quarter" idx="4294967295"/>
          </p:nvPr>
        </p:nvSpPr>
        <p:spPr>
          <a:xfrm>
            <a:off x="9758476" y="0"/>
            <a:ext cx="4871924" cy="10972800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652286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3"/>
            <a:ext cx="10975457" cy="10972799"/>
          </a:xfrm>
          <a:custGeom>
            <a:avLst/>
            <a:gdLst>
              <a:gd name="connsiteX0" fmla="*/ 2226444 w 14633943"/>
              <a:gd name="connsiteY0" fmla="*/ 0 h 10972799"/>
              <a:gd name="connsiteX1" fmla="*/ 6816671 w 14633943"/>
              <a:gd name="connsiteY1" fmla="*/ 0 h 10972799"/>
              <a:gd name="connsiteX2" fmla="*/ 8430805 w 14633943"/>
              <a:gd name="connsiteY2" fmla="*/ 1614667 h 10972799"/>
              <a:gd name="connsiteX3" fmla="*/ 10044936 w 14633943"/>
              <a:gd name="connsiteY3" fmla="*/ 0 h 10972799"/>
              <a:gd name="connsiteX4" fmla="*/ 14633943 w 14633943"/>
              <a:gd name="connsiteY4" fmla="*/ 0 h 10972799"/>
              <a:gd name="connsiteX5" fmla="*/ 8430805 w 14633943"/>
              <a:gd name="connsiteY5" fmla="*/ 6206406 h 10972799"/>
              <a:gd name="connsiteX6" fmla="*/ 14618 w 14633943"/>
              <a:gd name="connsiteY6" fmla="*/ 0 h 10972799"/>
              <a:gd name="connsiteX7" fmla="*/ 1942888 w 14633943"/>
              <a:gd name="connsiteY7" fmla="*/ 0 h 10972799"/>
              <a:gd name="connsiteX8" fmla="*/ 12864478 w 14633943"/>
              <a:gd name="connsiteY8" fmla="*/ 10931348 h 10972799"/>
              <a:gd name="connsiteX9" fmla="*/ 12823065 w 14633943"/>
              <a:gd name="connsiteY9" fmla="*/ 10972799 h 10972799"/>
              <a:gd name="connsiteX10" fmla="*/ 4928481 w 14633943"/>
              <a:gd name="connsiteY10" fmla="*/ 10972799 h 10972799"/>
              <a:gd name="connsiteX11" fmla="*/ 4969899 w 14633943"/>
              <a:gd name="connsiteY11" fmla="*/ 10931348 h 10972799"/>
              <a:gd name="connsiteX12" fmla="*/ 978144 w 14633943"/>
              <a:gd name="connsiteY12" fmla="*/ 6937247 h 10972799"/>
              <a:gd name="connsiteX13" fmla="*/ 0 w 14633943"/>
              <a:gd name="connsiteY13" fmla="*/ 7916267 h 10972799"/>
              <a:gd name="connsiteX14" fmla="*/ 0 w 14633943"/>
              <a:gd name="connsiteY14" fmla="*/ 14631 h 10972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33943" h="10972799">
                <a:moveTo>
                  <a:pt x="2226444" y="0"/>
                </a:moveTo>
                <a:lnTo>
                  <a:pt x="6816671" y="0"/>
                </a:lnTo>
                <a:lnTo>
                  <a:pt x="8430805" y="1614667"/>
                </a:lnTo>
                <a:lnTo>
                  <a:pt x="10044936" y="0"/>
                </a:lnTo>
                <a:lnTo>
                  <a:pt x="14633943" y="0"/>
                </a:lnTo>
                <a:lnTo>
                  <a:pt x="8430805" y="6206406"/>
                </a:lnTo>
                <a:close/>
                <a:moveTo>
                  <a:pt x="14618" y="0"/>
                </a:moveTo>
                <a:lnTo>
                  <a:pt x="1942888" y="0"/>
                </a:lnTo>
                <a:lnTo>
                  <a:pt x="12864478" y="10931348"/>
                </a:lnTo>
                <a:lnTo>
                  <a:pt x="12823065" y="10972799"/>
                </a:lnTo>
                <a:lnTo>
                  <a:pt x="4928481" y="10972799"/>
                </a:lnTo>
                <a:lnTo>
                  <a:pt x="4969899" y="10931348"/>
                </a:lnTo>
                <a:lnTo>
                  <a:pt x="978144" y="6937247"/>
                </a:lnTo>
                <a:lnTo>
                  <a:pt x="0" y="7916267"/>
                </a:lnTo>
                <a:lnTo>
                  <a:pt x="0" y="14631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351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3241745"/>
            <a:ext cx="14630400" cy="5304281"/>
          </a:xfrm>
          <a:custGeom>
            <a:avLst/>
            <a:gdLst>
              <a:gd name="connsiteX0" fmla="*/ 0 w 19507200"/>
              <a:gd name="connsiteY0" fmla="*/ 0 h 5304281"/>
              <a:gd name="connsiteX1" fmla="*/ 19507200 w 19507200"/>
              <a:gd name="connsiteY1" fmla="*/ 0 h 5304281"/>
              <a:gd name="connsiteX2" fmla="*/ 19507200 w 19507200"/>
              <a:gd name="connsiteY2" fmla="*/ 5304281 h 5304281"/>
              <a:gd name="connsiteX3" fmla="*/ 0 w 19507200"/>
              <a:gd name="connsiteY3" fmla="*/ 5304281 h 53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07200" h="5304281">
                <a:moveTo>
                  <a:pt x="0" y="0"/>
                </a:moveTo>
                <a:lnTo>
                  <a:pt x="19507200" y="0"/>
                </a:lnTo>
                <a:lnTo>
                  <a:pt x="19507200" y="5304281"/>
                </a:lnTo>
                <a:lnTo>
                  <a:pt x="0" y="5304281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7227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535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4630400" cy="8031156"/>
          </a:xfrm>
          <a:custGeom>
            <a:avLst/>
            <a:gdLst>
              <a:gd name="connsiteX0" fmla="*/ 0 w 19507200"/>
              <a:gd name="connsiteY0" fmla="*/ 0 h 8031156"/>
              <a:gd name="connsiteX1" fmla="*/ 19507200 w 19507200"/>
              <a:gd name="connsiteY1" fmla="*/ 0 h 8031156"/>
              <a:gd name="connsiteX2" fmla="*/ 19507200 w 19507200"/>
              <a:gd name="connsiteY2" fmla="*/ 8031156 h 8031156"/>
              <a:gd name="connsiteX3" fmla="*/ 0 w 19507200"/>
              <a:gd name="connsiteY3" fmla="*/ 8031156 h 8031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07200" h="8031156">
                <a:moveTo>
                  <a:pt x="0" y="0"/>
                </a:moveTo>
                <a:lnTo>
                  <a:pt x="19507200" y="0"/>
                </a:lnTo>
                <a:lnTo>
                  <a:pt x="19507200" y="8031156"/>
                </a:lnTo>
                <a:lnTo>
                  <a:pt x="0" y="8031156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3802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29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702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401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668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6862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024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51244" y="3791323"/>
            <a:ext cx="3736843" cy="7181479"/>
          </a:xfrm>
          <a:custGeom>
            <a:avLst/>
            <a:gdLst>
              <a:gd name="connsiteX0" fmla="*/ 0 w 4982457"/>
              <a:gd name="connsiteY0" fmla="*/ 0 h 7181479"/>
              <a:gd name="connsiteX1" fmla="*/ 4982457 w 4982457"/>
              <a:gd name="connsiteY1" fmla="*/ 0 h 7181479"/>
              <a:gd name="connsiteX2" fmla="*/ 4982457 w 4982457"/>
              <a:gd name="connsiteY2" fmla="*/ 7181479 h 7181479"/>
              <a:gd name="connsiteX3" fmla="*/ 0 w 4982457"/>
              <a:gd name="connsiteY3" fmla="*/ 7181479 h 7181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2457" h="7181479">
                <a:moveTo>
                  <a:pt x="0" y="0"/>
                </a:moveTo>
                <a:lnTo>
                  <a:pt x="4982457" y="0"/>
                </a:lnTo>
                <a:lnTo>
                  <a:pt x="4982457" y="7181479"/>
                </a:lnTo>
                <a:lnTo>
                  <a:pt x="0" y="7181479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3306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3654943" y="2"/>
            <a:ext cx="10975457" cy="10972799"/>
          </a:xfrm>
          <a:custGeom>
            <a:avLst/>
            <a:gdLst>
              <a:gd name="connsiteX0" fmla="*/ 12691055 w 14633943"/>
              <a:gd name="connsiteY0" fmla="*/ 0 h 10972799"/>
              <a:gd name="connsiteX1" fmla="*/ 14619325 w 14633943"/>
              <a:gd name="connsiteY1" fmla="*/ 0 h 10972799"/>
              <a:gd name="connsiteX2" fmla="*/ 14633943 w 14633943"/>
              <a:gd name="connsiteY2" fmla="*/ 14631 h 10972799"/>
              <a:gd name="connsiteX3" fmla="*/ 14633943 w 14633943"/>
              <a:gd name="connsiteY3" fmla="*/ 7916267 h 10972799"/>
              <a:gd name="connsiteX4" fmla="*/ 13655799 w 14633943"/>
              <a:gd name="connsiteY4" fmla="*/ 6937247 h 10972799"/>
              <a:gd name="connsiteX5" fmla="*/ 9664045 w 14633943"/>
              <a:gd name="connsiteY5" fmla="*/ 10931348 h 10972799"/>
              <a:gd name="connsiteX6" fmla="*/ 9705462 w 14633943"/>
              <a:gd name="connsiteY6" fmla="*/ 10972799 h 10972799"/>
              <a:gd name="connsiteX7" fmla="*/ 1810878 w 14633943"/>
              <a:gd name="connsiteY7" fmla="*/ 10972799 h 10972799"/>
              <a:gd name="connsiteX8" fmla="*/ 1769465 w 14633943"/>
              <a:gd name="connsiteY8" fmla="*/ 10931348 h 10972799"/>
              <a:gd name="connsiteX9" fmla="*/ 0 w 14633943"/>
              <a:gd name="connsiteY9" fmla="*/ 0 h 10972799"/>
              <a:gd name="connsiteX10" fmla="*/ 4589007 w 14633943"/>
              <a:gd name="connsiteY10" fmla="*/ 0 h 10972799"/>
              <a:gd name="connsiteX11" fmla="*/ 6203138 w 14633943"/>
              <a:gd name="connsiteY11" fmla="*/ 1614667 h 10972799"/>
              <a:gd name="connsiteX12" fmla="*/ 7817273 w 14633943"/>
              <a:gd name="connsiteY12" fmla="*/ 0 h 10972799"/>
              <a:gd name="connsiteX13" fmla="*/ 12407499 w 14633943"/>
              <a:gd name="connsiteY13" fmla="*/ 0 h 10972799"/>
              <a:gd name="connsiteX14" fmla="*/ 6203138 w 14633943"/>
              <a:gd name="connsiteY14" fmla="*/ 6206406 h 10972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33943" h="10972799">
                <a:moveTo>
                  <a:pt x="12691055" y="0"/>
                </a:moveTo>
                <a:lnTo>
                  <a:pt x="14619325" y="0"/>
                </a:lnTo>
                <a:lnTo>
                  <a:pt x="14633943" y="14631"/>
                </a:lnTo>
                <a:lnTo>
                  <a:pt x="14633943" y="7916267"/>
                </a:lnTo>
                <a:lnTo>
                  <a:pt x="13655799" y="6937247"/>
                </a:lnTo>
                <a:lnTo>
                  <a:pt x="9664045" y="10931348"/>
                </a:lnTo>
                <a:lnTo>
                  <a:pt x="9705462" y="10972799"/>
                </a:lnTo>
                <a:lnTo>
                  <a:pt x="1810878" y="10972799"/>
                </a:lnTo>
                <a:lnTo>
                  <a:pt x="1769465" y="10931348"/>
                </a:lnTo>
                <a:close/>
                <a:moveTo>
                  <a:pt x="0" y="0"/>
                </a:moveTo>
                <a:lnTo>
                  <a:pt x="4589007" y="0"/>
                </a:lnTo>
                <a:lnTo>
                  <a:pt x="6203138" y="1614667"/>
                </a:lnTo>
                <a:lnTo>
                  <a:pt x="7817273" y="0"/>
                </a:lnTo>
                <a:lnTo>
                  <a:pt x="12407499" y="0"/>
                </a:lnTo>
                <a:lnTo>
                  <a:pt x="6203138" y="6206406"/>
                </a:lnTo>
                <a:close/>
              </a:path>
            </a:pathLst>
          </a:custGeom>
          <a:pattFill prst="pct8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2031983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967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15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303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775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121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40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123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5138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8767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811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-1" y="1"/>
            <a:ext cx="10058400" cy="10972798"/>
          </a:xfrm>
          <a:custGeom>
            <a:avLst/>
            <a:gdLst>
              <a:gd name="connsiteX0" fmla="*/ 1901128 w 11433153"/>
              <a:gd name="connsiteY0" fmla="*/ 6642012 h 10972798"/>
              <a:gd name="connsiteX1" fmla="*/ 6066570 w 11433153"/>
              <a:gd name="connsiteY1" fmla="*/ 10972798 h 10972798"/>
              <a:gd name="connsiteX2" fmla="*/ 2456844 w 11433153"/>
              <a:gd name="connsiteY2" fmla="*/ 10972798 h 10972798"/>
              <a:gd name="connsiteX3" fmla="*/ 26802 w 11433153"/>
              <a:gd name="connsiteY3" fmla="*/ 8446507 h 10972798"/>
              <a:gd name="connsiteX4" fmla="*/ 7797496 w 11433153"/>
              <a:gd name="connsiteY4" fmla="*/ 4833707 h 10972798"/>
              <a:gd name="connsiteX5" fmla="*/ 9601200 w 11433153"/>
              <a:gd name="connsiteY5" fmla="*/ 6708719 h 10972798"/>
              <a:gd name="connsiteX6" fmla="*/ 7726811 w 11433153"/>
              <a:gd name="connsiteY6" fmla="*/ 8511802 h 10972798"/>
              <a:gd name="connsiteX7" fmla="*/ 5923106 w 11433153"/>
              <a:gd name="connsiteY7" fmla="*/ 6638010 h 10972798"/>
              <a:gd name="connsiteX8" fmla="*/ 3878191 w 11433153"/>
              <a:gd name="connsiteY8" fmla="*/ 4737538 h 10972798"/>
              <a:gd name="connsiteX9" fmla="*/ 9875518 w 11433153"/>
              <a:gd name="connsiteY9" fmla="*/ 10972798 h 10972798"/>
              <a:gd name="connsiteX10" fmla="*/ 6265665 w 11433153"/>
              <a:gd name="connsiteY10" fmla="*/ 10972798 h 10972798"/>
              <a:gd name="connsiteX11" fmla="*/ 2003798 w 11433153"/>
              <a:gd name="connsiteY11" fmla="*/ 6542033 h 10972798"/>
              <a:gd name="connsiteX12" fmla="*/ 3909453 w 11433153"/>
              <a:gd name="connsiteY12" fmla="*/ 871835 h 10972798"/>
              <a:gd name="connsiteX13" fmla="*/ 5711848 w 11433153"/>
              <a:gd name="connsiteY13" fmla="*/ 2746765 h 10972798"/>
              <a:gd name="connsiteX14" fmla="*/ 74338 w 11433153"/>
              <a:gd name="connsiteY14" fmla="*/ 8172845 h 10972798"/>
              <a:gd name="connsiteX15" fmla="*/ 0 w 11433153"/>
              <a:gd name="connsiteY15" fmla="*/ 8096044 h 10972798"/>
              <a:gd name="connsiteX16" fmla="*/ 0 w 11433153"/>
              <a:gd name="connsiteY16" fmla="*/ 4633885 h 10972798"/>
              <a:gd name="connsiteX17" fmla="*/ 276486 w 11433153"/>
              <a:gd name="connsiteY17" fmla="*/ 523416 h 10972798"/>
              <a:gd name="connsiteX18" fmla="*/ 2077896 w 11433153"/>
              <a:gd name="connsiteY18" fmla="*/ 2398392 h 10972798"/>
              <a:gd name="connsiteX19" fmla="*/ 2 w 11433153"/>
              <a:gd name="connsiteY19" fmla="*/ 4400156 h 10972798"/>
              <a:gd name="connsiteX20" fmla="*/ 2 w 11433153"/>
              <a:gd name="connsiteY20" fmla="*/ 789180 h 10972798"/>
              <a:gd name="connsiteX21" fmla="*/ 8800782 w 11433153"/>
              <a:gd name="connsiteY21" fmla="*/ 1 h 10972798"/>
              <a:gd name="connsiteX22" fmla="*/ 10397266 w 11433153"/>
              <a:gd name="connsiteY22" fmla="*/ 1 h 10972798"/>
              <a:gd name="connsiteX23" fmla="*/ 11433153 w 11433153"/>
              <a:gd name="connsiteY23" fmla="*/ 1076624 h 10972798"/>
              <a:gd name="connsiteX24" fmla="*/ 5794274 w 11433153"/>
              <a:gd name="connsiteY24" fmla="*/ 6504852 h 10972798"/>
              <a:gd name="connsiteX25" fmla="*/ 3991830 w 11433153"/>
              <a:gd name="connsiteY25" fmla="*/ 4629602 h 10972798"/>
              <a:gd name="connsiteX26" fmla="*/ 4812768 w 11433153"/>
              <a:gd name="connsiteY26" fmla="*/ 0 h 10972798"/>
              <a:gd name="connsiteX27" fmla="*/ 8563829 w 11433153"/>
              <a:gd name="connsiteY27" fmla="*/ 0 h 10972798"/>
              <a:gd name="connsiteX28" fmla="*/ 5836450 w 11433153"/>
              <a:gd name="connsiteY28" fmla="*/ 2626535 h 10972798"/>
              <a:gd name="connsiteX29" fmla="*/ 4032821 w 11433153"/>
              <a:gd name="connsiteY29" fmla="*/ 751136 h 10972798"/>
              <a:gd name="connsiteX30" fmla="*/ 820040 w 11433153"/>
              <a:gd name="connsiteY30" fmla="*/ 0 h 10972798"/>
              <a:gd name="connsiteX31" fmla="*/ 4442054 w 11433153"/>
              <a:gd name="connsiteY31" fmla="*/ 0 h 10972798"/>
              <a:gd name="connsiteX32" fmla="*/ 4504208 w 11433153"/>
              <a:gd name="connsiteY32" fmla="*/ 64626 h 10972798"/>
              <a:gd name="connsiteX33" fmla="*/ 2205716 w 11433153"/>
              <a:gd name="connsiteY33" fmla="*/ 2276540 h 10972798"/>
              <a:gd name="connsiteX34" fmla="*/ 402022 w 11433153"/>
              <a:gd name="connsiteY34" fmla="*/ 402388 h 1097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1433153" h="10972798">
                <a:moveTo>
                  <a:pt x="1901128" y="6642012"/>
                </a:moveTo>
                <a:lnTo>
                  <a:pt x="6066570" y="10972798"/>
                </a:lnTo>
                <a:lnTo>
                  <a:pt x="2456844" y="10972798"/>
                </a:lnTo>
                <a:lnTo>
                  <a:pt x="26802" y="8446507"/>
                </a:lnTo>
                <a:close/>
                <a:moveTo>
                  <a:pt x="7797496" y="4833707"/>
                </a:moveTo>
                <a:lnTo>
                  <a:pt x="9601200" y="6708719"/>
                </a:lnTo>
                <a:lnTo>
                  <a:pt x="7726811" y="8511802"/>
                </a:lnTo>
                <a:lnTo>
                  <a:pt x="5923106" y="6638010"/>
                </a:lnTo>
                <a:close/>
                <a:moveTo>
                  <a:pt x="3878191" y="4737538"/>
                </a:moveTo>
                <a:lnTo>
                  <a:pt x="9875518" y="10972798"/>
                </a:lnTo>
                <a:lnTo>
                  <a:pt x="6265665" y="10972798"/>
                </a:lnTo>
                <a:lnTo>
                  <a:pt x="2003798" y="6542033"/>
                </a:lnTo>
                <a:close/>
                <a:moveTo>
                  <a:pt x="3909453" y="871835"/>
                </a:moveTo>
                <a:lnTo>
                  <a:pt x="5711848" y="2746765"/>
                </a:lnTo>
                <a:lnTo>
                  <a:pt x="74338" y="8172845"/>
                </a:lnTo>
                <a:lnTo>
                  <a:pt x="0" y="8096044"/>
                </a:lnTo>
                <a:lnTo>
                  <a:pt x="0" y="4633885"/>
                </a:lnTo>
                <a:close/>
                <a:moveTo>
                  <a:pt x="276486" y="523416"/>
                </a:moveTo>
                <a:lnTo>
                  <a:pt x="2077896" y="2398392"/>
                </a:lnTo>
                <a:lnTo>
                  <a:pt x="2" y="4400156"/>
                </a:lnTo>
                <a:lnTo>
                  <a:pt x="2" y="789180"/>
                </a:lnTo>
                <a:close/>
                <a:moveTo>
                  <a:pt x="8800782" y="1"/>
                </a:moveTo>
                <a:lnTo>
                  <a:pt x="10397266" y="1"/>
                </a:lnTo>
                <a:lnTo>
                  <a:pt x="11433153" y="1076624"/>
                </a:lnTo>
                <a:lnTo>
                  <a:pt x="5794274" y="6504852"/>
                </a:lnTo>
                <a:lnTo>
                  <a:pt x="3991830" y="4629602"/>
                </a:lnTo>
                <a:close/>
                <a:moveTo>
                  <a:pt x="4812768" y="0"/>
                </a:moveTo>
                <a:lnTo>
                  <a:pt x="8563829" y="0"/>
                </a:lnTo>
                <a:lnTo>
                  <a:pt x="5836450" y="2626535"/>
                </a:lnTo>
                <a:lnTo>
                  <a:pt x="4032821" y="751136"/>
                </a:lnTo>
                <a:close/>
                <a:moveTo>
                  <a:pt x="820040" y="0"/>
                </a:moveTo>
                <a:lnTo>
                  <a:pt x="4442054" y="0"/>
                </a:lnTo>
                <a:lnTo>
                  <a:pt x="4504208" y="64626"/>
                </a:lnTo>
                <a:lnTo>
                  <a:pt x="2205716" y="2276540"/>
                </a:lnTo>
                <a:lnTo>
                  <a:pt x="402022" y="402388"/>
                </a:lnTo>
                <a:close/>
              </a:path>
            </a:pathLst>
          </a:custGeom>
          <a:pattFill prst="pct8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2801216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8460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01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238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148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240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46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7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24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050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7329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4586514" y="1"/>
            <a:ext cx="10058400" cy="10972798"/>
          </a:xfrm>
          <a:custGeom>
            <a:avLst/>
            <a:gdLst>
              <a:gd name="connsiteX0" fmla="*/ 9532025 w 11347427"/>
              <a:gd name="connsiteY0" fmla="*/ 6642012 h 10972798"/>
              <a:gd name="connsiteX1" fmla="*/ 11347427 w 11347427"/>
              <a:gd name="connsiteY1" fmla="*/ 8389778 h 10972798"/>
              <a:gd name="connsiteX2" fmla="*/ 11347427 w 11347427"/>
              <a:gd name="connsiteY2" fmla="*/ 8507765 h 10972798"/>
              <a:gd name="connsiteX3" fmla="*/ 8976309 w 11347427"/>
              <a:gd name="connsiteY3" fmla="*/ 10972798 h 10972798"/>
              <a:gd name="connsiteX4" fmla="*/ 5366584 w 11347427"/>
              <a:gd name="connsiteY4" fmla="*/ 10972798 h 10972798"/>
              <a:gd name="connsiteX5" fmla="*/ 3635658 w 11347427"/>
              <a:gd name="connsiteY5" fmla="*/ 4833707 h 10972798"/>
              <a:gd name="connsiteX6" fmla="*/ 5510048 w 11347427"/>
              <a:gd name="connsiteY6" fmla="*/ 6638010 h 10972798"/>
              <a:gd name="connsiteX7" fmla="*/ 3706343 w 11347427"/>
              <a:gd name="connsiteY7" fmla="*/ 8511802 h 10972798"/>
              <a:gd name="connsiteX8" fmla="*/ 1831953 w 11347427"/>
              <a:gd name="connsiteY8" fmla="*/ 6708719 h 10972798"/>
              <a:gd name="connsiteX9" fmla="*/ 7554962 w 11347427"/>
              <a:gd name="connsiteY9" fmla="*/ 4737538 h 10972798"/>
              <a:gd name="connsiteX10" fmla="*/ 9429355 w 11347427"/>
              <a:gd name="connsiteY10" fmla="*/ 6542033 h 10972798"/>
              <a:gd name="connsiteX11" fmla="*/ 5167489 w 11347427"/>
              <a:gd name="connsiteY11" fmla="*/ 10972798 h 10972798"/>
              <a:gd name="connsiteX12" fmla="*/ 1557635 w 11347427"/>
              <a:gd name="connsiteY12" fmla="*/ 10972798 h 10972798"/>
              <a:gd name="connsiteX13" fmla="*/ 7523700 w 11347427"/>
              <a:gd name="connsiteY13" fmla="*/ 871835 h 10972798"/>
              <a:gd name="connsiteX14" fmla="*/ 11347427 w 11347427"/>
              <a:gd name="connsiteY14" fmla="*/ 4551392 h 10972798"/>
              <a:gd name="connsiteX15" fmla="*/ 11347427 w 11347427"/>
              <a:gd name="connsiteY15" fmla="*/ 8161884 h 10972798"/>
              <a:gd name="connsiteX16" fmla="*/ 5721306 w 11347427"/>
              <a:gd name="connsiteY16" fmla="*/ 2746765 h 10972798"/>
              <a:gd name="connsiteX17" fmla="*/ 11156667 w 11347427"/>
              <a:gd name="connsiteY17" fmla="*/ 523416 h 10972798"/>
              <a:gd name="connsiteX18" fmla="*/ 11347427 w 11347427"/>
              <a:gd name="connsiteY18" fmla="*/ 706780 h 10972798"/>
              <a:gd name="connsiteX19" fmla="*/ 11347427 w 11347427"/>
              <a:gd name="connsiteY19" fmla="*/ 4317573 h 10972798"/>
              <a:gd name="connsiteX20" fmla="*/ 9355257 w 11347427"/>
              <a:gd name="connsiteY20" fmla="*/ 2398392 h 10972798"/>
              <a:gd name="connsiteX21" fmla="*/ 1035887 w 11347427"/>
              <a:gd name="connsiteY21" fmla="*/ 1 h 10972798"/>
              <a:gd name="connsiteX22" fmla="*/ 2632371 w 11347427"/>
              <a:gd name="connsiteY22" fmla="*/ 1 h 10972798"/>
              <a:gd name="connsiteX23" fmla="*/ 7441323 w 11347427"/>
              <a:gd name="connsiteY23" fmla="*/ 4629602 h 10972798"/>
              <a:gd name="connsiteX24" fmla="*/ 5638880 w 11347427"/>
              <a:gd name="connsiteY24" fmla="*/ 6504852 h 10972798"/>
              <a:gd name="connsiteX25" fmla="*/ 0 w 11347427"/>
              <a:gd name="connsiteY25" fmla="*/ 1076624 h 10972798"/>
              <a:gd name="connsiteX26" fmla="*/ 6991099 w 11347427"/>
              <a:gd name="connsiteY26" fmla="*/ 0 h 10972798"/>
              <a:gd name="connsiteX27" fmla="*/ 10613113 w 11347427"/>
              <a:gd name="connsiteY27" fmla="*/ 0 h 10972798"/>
              <a:gd name="connsiteX28" fmla="*/ 11031131 w 11347427"/>
              <a:gd name="connsiteY28" fmla="*/ 402388 h 10972798"/>
              <a:gd name="connsiteX29" fmla="*/ 9227437 w 11347427"/>
              <a:gd name="connsiteY29" fmla="*/ 2276540 h 10972798"/>
              <a:gd name="connsiteX30" fmla="*/ 6928945 w 11347427"/>
              <a:gd name="connsiteY30" fmla="*/ 64626 h 10972798"/>
              <a:gd name="connsiteX31" fmla="*/ 2869324 w 11347427"/>
              <a:gd name="connsiteY31" fmla="*/ 0 h 10972798"/>
              <a:gd name="connsiteX32" fmla="*/ 6620385 w 11347427"/>
              <a:gd name="connsiteY32" fmla="*/ 0 h 10972798"/>
              <a:gd name="connsiteX33" fmla="*/ 7400333 w 11347427"/>
              <a:gd name="connsiteY33" fmla="*/ 751136 h 10972798"/>
              <a:gd name="connsiteX34" fmla="*/ 5596704 w 11347427"/>
              <a:gd name="connsiteY34" fmla="*/ 2626535 h 1097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1347427" h="10972798">
                <a:moveTo>
                  <a:pt x="9532025" y="6642012"/>
                </a:moveTo>
                <a:lnTo>
                  <a:pt x="11347427" y="8389778"/>
                </a:lnTo>
                <a:lnTo>
                  <a:pt x="11347427" y="8507765"/>
                </a:lnTo>
                <a:lnTo>
                  <a:pt x="8976309" y="10972798"/>
                </a:lnTo>
                <a:lnTo>
                  <a:pt x="5366584" y="10972798"/>
                </a:lnTo>
                <a:close/>
                <a:moveTo>
                  <a:pt x="3635658" y="4833707"/>
                </a:moveTo>
                <a:lnTo>
                  <a:pt x="5510048" y="6638010"/>
                </a:lnTo>
                <a:lnTo>
                  <a:pt x="3706343" y="8511802"/>
                </a:lnTo>
                <a:lnTo>
                  <a:pt x="1831953" y="6708719"/>
                </a:lnTo>
                <a:close/>
                <a:moveTo>
                  <a:pt x="7554962" y="4737538"/>
                </a:moveTo>
                <a:lnTo>
                  <a:pt x="9429355" y="6542033"/>
                </a:lnTo>
                <a:lnTo>
                  <a:pt x="5167489" y="10972798"/>
                </a:lnTo>
                <a:lnTo>
                  <a:pt x="1557635" y="10972798"/>
                </a:lnTo>
                <a:close/>
                <a:moveTo>
                  <a:pt x="7523700" y="871835"/>
                </a:moveTo>
                <a:lnTo>
                  <a:pt x="11347427" y="4551392"/>
                </a:lnTo>
                <a:lnTo>
                  <a:pt x="11347427" y="8161884"/>
                </a:lnTo>
                <a:lnTo>
                  <a:pt x="5721306" y="2746765"/>
                </a:lnTo>
                <a:close/>
                <a:moveTo>
                  <a:pt x="11156667" y="523416"/>
                </a:moveTo>
                <a:lnTo>
                  <a:pt x="11347427" y="706780"/>
                </a:lnTo>
                <a:lnTo>
                  <a:pt x="11347427" y="4317573"/>
                </a:lnTo>
                <a:lnTo>
                  <a:pt x="9355257" y="2398392"/>
                </a:lnTo>
                <a:close/>
                <a:moveTo>
                  <a:pt x="1035887" y="1"/>
                </a:moveTo>
                <a:lnTo>
                  <a:pt x="2632371" y="1"/>
                </a:lnTo>
                <a:lnTo>
                  <a:pt x="7441323" y="4629602"/>
                </a:lnTo>
                <a:lnTo>
                  <a:pt x="5638880" y="6504852"/>
                </a:lnTo>
                <a:lnTo>
                  <a:pt x="0" y="1076624"/>
                </a:lnTo>
                <a:close/>
                <a:moveTo>
                  <a:pt x="6991099" y="0"/>
                </a:moveTo>
                <a:lnTo>
                  <a:pt x="10613113" y="0"/>
                </a:lnTo>
                <a:lnTo>
                  <a:pt x="11031131" y="402388"/>
                </a:lnTo>
                <a:lnTo>
                  <a:pt x="9227437" y="2276540"/>
                </a:lnTo>
                <a:lnTo>
                  <a:pt x="6928945" y="64626"/>
                </a:lnTo>
                <a:close/>
                <a:moveTo>
                  <a:pt x="2869324" y="0"/>
                </a:moveTo>
                <a:lnTo>
                  <a:pt x="6620385" y="0"/>
                </a:lnTo>
                <a:lnTo>
                  <a:pt x="7400333" y="751136"/>
                </a:lnTo>
                <a:lnTo>
                  <a:pt x="5596704" y="2626535"/>
                </a:lnTo>
                <a:close/>
              </a:path>
            </a:pathLst>
          </a:custGeom>
          <a:pattFill prst="pct8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2043931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2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902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15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267441" y="0"/>
            <a:ext cx="14897841" cy="10972800"/>
          </a:xfrm>
          <a:custGeom>
            <a:avLst/>
            <a:gdLst>
              <a:gd name="connsiteX0" fmla="*/ 409275 w 14182436"/>
              <a:gd name="connsiteY0" fmla="*/ 0 h 10972800"/>
              <a:gd name="connsiteX1" fmla="*/ 4849073 w 14182436"/>
              <a:gd name="connsiteY1" fmla="*/ 0 h 10972800"/>
              <a:gd name="connsiteX2" fmla="*/ 7157936 w 14182436"/>
              <a:gd name="connsiteY2" fmla="*/ 3375672 h 10972800"/>
              <a:gd name="connsiteX3" fmla="*/ 9404535 w 14182436"/>
              <a:gd name="connsiteY3" fmla="*/ 0 h 10972800"/>
              <a:gd name="connsiteX4" fmla="*/ 13799840 w 14182436"/>
              <a:gd name="connsiteY4" fmla="*/ 0 h 10972800"/>
              <a:gd name="connsiteX5" fmla="*/ 9739993 w 14182436"/>
              <a:gd name="connsiteY5" fmla="*/ 5314251 h 10972800"/>
              <a:gd name="connsiteX6" fmla="*/ 14182436 w 14182436"/>
              <a:gd name="connsiteY6" fmla="*/ 10972800 h 10972800"/>
              <a:gd name="connsiteX7" fmla="*/ 9653666 w 14182436"/>
              <a:gd name="connsiteY7" fmla="*/ 10972800 h 10972800"/>
              <a:gd name="connsiteX8" fmla="*/ 7077872 w 14182436"/>
              <a:gd name="connsiteY8" fmla="*/ 7447435 h 10972800"/>
              <a:gd name="connsiteX9" fmla="*/ 4502077 w 14182436"/>
              <a:gd name="connsiteY9" fmla="*/ 10972800 h 10972800"/>
              <a:gd name="connsiteX10" fmla="*/ 0 w 14182436"/>
              <a:gd name="connsiteY10" fmla="*/ 10972800 h 10972800"/>
              <a:gd name="connsiteX11" fmla="*/ 4499298 w 14182436"/>
              <a:gd name="connsiteY11" fmla="*/ 5254366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82436" h="10972800">
                <a:moveTo>
                  <a:pt x="409275" y="0"/>
                </a:moveTo>
                <a:lnTo>
                  <a:pt x="4849073" y="0"/>
                </a:lnTo>
                <a:lnTo>
                  <a:pt x="7157936" y="3375672"/>
                </a:lnTo>
                <a:lnTo>
                  <a:pt x="9404535" y="0"/>
                </a:lnTo>
                <a:lnTo>
                  <a:pt x="13799840" y="0"/>
                </a:lnTo>
                <a:lnTo>
                  <a:pt x="9739993" y="5314251"/>
                </a:lnTo>
                <a:lnTo>
                  <a:pt x="14182436" y="10972800"/>
                </a:lnTo>
                <a:lnTo>
                  <a:pt x="9653666" y="10972800"/>
                </a:lnTo>
                <a:lnTo>
                  <a:pt x="7077872" y="7447435"/>
                </a:lnTo>
                <a:lnTo>
                  <a:pt x="4502077" y="10972800"/>
                </a:lnTo>
                <a:lnTo>
                  <a:pt x="0" y="10972800"/>
                </a:lnTo>
                <a:lnTo>
                  <a:pt x="4499298" y="5254366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9479875"/>
      </p:ext>
    </p:extLst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2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4630400" cy="10972800"/>
          </a:xfrm>
          <a:custGeom>
            <a:avLst/>
            <a:gdLst>
              <a:gd name="connsiteX0" fmla="*/ 0 w 19507200"/>
              <a:gd name="connsiteY0" fmla="*/ 0 h 10972800"/>
              <a:gd name="connsiteX1" fmla="*/ 19507200 w 19507200"/>
              <a:gd name="connsiteY1" fmla="*/ 0 h 10972800"/>
              <a:gd name="connsiteX2" fmla="*/ 19507200 w 19507200"/>
              <a:gd name="connsiteY2" fmla="*/ 10972800 h 10972800"/>
              <a:gd name="connsiteX3" fmla="*/ 0 w 19507200"/>
              <a:gd name="connsiteY3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07200" h="10972800">
                <a:moveTo>
                  <a:pt x="0" y="0"/>
                </a:moveTo>
                <a:lnTo>
                  <a:pt x="19507200" y="0"/>
                </a:lnTo>
                <a:lnTo>
                  <a:pt x="19507200" y="10972800"/>
                </a:lnTo>
                <a:lnTo>
                  <a:pt x="0" y="10972800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372600" y="2579986"/>
            <a:ext cx="4114274" cy="8392818"/>
          </a:xfrm>
          <a:custGeom>
            <a:avLst/>
            <a:gdLst>
              <a:gd name="connsiteX0" fmla="*/ 0 w 5485698"/>
              <a:gd name="connsiteY0" fmla="*/ 0 h 8392818"/>
              <a:gd name="connsiteX1" fmla="*/ 5485698 w 5485698"/>
              <a:gd name="connsiteY1" fmla="*/ 0 h 8392818"/>
              <a:gd name="connsiteX2" fmla="*/ 5485698 w 5485698"/>
              <a:gd name="connsiteY2" fmla="*/ 8392818 h 8392818"/>
              <a:gd name="connsiteX3" fmla="*/ 0 w 5485698"/>
              <a:gd name="connsiteY3" fmla="*/ 8392818 h 8392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5698" h="8392818">
                <a:moveTo>
                  <a:pt x="0" y="0"/>
                </a:moveTo>
                <a:lnTo>
                  <a:pt x="5485698" y="0"/>
                </a:lnTo>
                <a:lnTo>
                  <a:pt x="5485698" y="8392818"/>
                </a:lnTo>
                <a:lnTo>
                  <a:pt x="0" y="8392818"/>
                </a:lnTo>
                <a:close/>
              </a:path>
            </a:pathLst>
          </a:cu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5072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3"/>
            <a:ext cx="14630400" cy="6678507"/>
          </a:xfrm>
          <a:custGeom>
            <a:avLst/>
            <a:gdLst>
              <a:gd name="connsiteX0" fmla="*/ 0 w 19507200"/>
              <a:gd name="connsiteY0" fmla="*/ 0 h 6678507"/>
              <a:gd name="connsiteX1" fmla="*/ 19507200 w 19507200"/>
              <a:gd name="connsiteY1" fmla="*/ 0 h 6678507"/>
              <a:gd name="connsiteX2" fmla="*/ 19507200 w 19507200"/>
              <a:gd name="connsiteY2" fmla="*/ 6678507 h 6678507"/>
              <a:gd name="connsiteX3" fmla="*/ 0 w 19507200"/>
              <a:gd name="connsiteY3" fmla="*/ 6678507 h 667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07200" h="6678507">
                <a:moveTo>
                  <a:pt x="0" y="0"/>
                </a:moveTo>
                <a:lnTo>
                  <a:pt x="19507200" y="0"/>
                </a:lnTo>
                <a:lnTo>
                  <a:pt x="19507200" y="6678507"/>
                </a:lnTo>
                <a:lnTo>
                  <a:pt x="0" y="6678507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99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4630400" cy="10972800"/>
          </a:xfrm>
          <a:custGeom>
            <a:avLst/>
            <a:gdLst>
              <a:gd name="connsiteX0" fmla="*/ 0 w 19507200"/>
              <a:gd name="connsiteY0" fmla="*/ 0 h 10972800"/>
              <a:gd name="connsiteX1" fmla="*/ 19507200 w 19507200"/>
              <a:gd name="connsiteY1" fmla="*/ 0 h 10972800"/>
              <a:gd name="connsiteX2" fmla="*/ 19507200 w 19507200"/>
              <a:gd name="connsiteY2" fmla="*/ 10972800 h 10972800"/>
              <a:gd name="connsiteX3" fmla="*/ 0 w 19507200"/>
              <a:gd name="connsiteY3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07200" h="10972800">
                <a:moveTo>
                  <a:pt x="0" y="0"/>
                </a:moveTo>
                <a:lnTo>
                  <a:pt x="19507200" y="0"/>
                </a:lnTo>
                <a:lnTo>
                  <a:pt x="19507200" y="10972800"/>
                </a:lnTo>
                <a:lnTo>
                  <a:pt x="0" y="10972800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296843" y="2148265"/>
            <a:ext cx="5439626" cy="8824534"/>
          </a:xfrm>
          <a:custGeom>
            <a:avLst/>
            <a:gdLst>
              <a:gd name="connsiteX0" fmla="*/ 0 w 7252834"/>
              <a:gd name="connsiteY0" fmla="*/ 0 h 8824534"/>
              <a:gd name="connsiteX1" fmla="*/ 7252834 w 7252834"/>
              <a:gd name="connsiteY1" fmla="*/ 0 h 8824534"/>
              <a:gd name="connsiteX2" fmla="*/ 7252834 w 7252834"/>
              <a:gd name="connsiteY2" fmla="*/ 8824534 h 8824534"/>
              <a:gd name="connsiteX3" fmla="*/ 0 w 7252834"/>
              <a:gd name="connsiteY3" fmla="*/ 8824534 h 882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52834" h="8824534">
                <a:moveTo>
                  <a:pt x="0" y="0"/>
                </a:moveTo>
                <a:lnTo>
                  <a:pt x="7252834" y="0"/>
                </a:lnTo>
                <a:lnTo>
                  <a:pt x="7252834" y="8824534"/>
                </a:lnTo>
                <a:lnTo>
                  <a:pt x="0" y="8824534"/>
                </a:lnTo>
                <a:close/>
              </a:path>
            </a:pathLst>
          </a:cu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5541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54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4294967295"/>
          </p:nvPr>
        </p:nvSpPr>
        <p:spPr>
          <a:xfrm>
            <a:off x="4660491" y="3500422"/>
            <a:ext cx="4105952" cy="5441234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777417" y="3500426"/>
            <a:ext cx="5853292" cy="2708555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8777414" y="6233101"/>
            <a:ext cx="2918765" cy="2708555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11711941" y="6233101"/>
            <a:ext cx="2918765" cy="2708555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73037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23709" y="0"/>
            <a:ext cx="13582982" cy="10972800"/>
          </a:xfrm>
          <a:custGeom>
            <a:avLst/>
            <a:gdLst>
              <a:gd name="connsiteX0" fmla="*/ 7002378 w 14004757"/>
              <a:gd name="connsiteY0" fmla="*/ 1965158 h 10972800"/>
              <a:gd name="connsiteX1" fmla="*/ 3481136 w 14004757"/>
              <a:gd name="connsiteY1" fmla="*/ 5486400 h 10972800"/>
              <a:gd name="connsiteX2" fmla="*/ 7002378 w 14004757"/>
              <a:gd name="connsiteY2" fmla="*/ 9007642 h 10972800"/>
              <a:gd name="connsiteX3" fmla="*/ 10523620 w 14004757"/>
              <a:gd name="connsiteY3" fmla="*/ 5486400 h 10972800"/>
              <a:gd name="connsiteX4" fmla="*/ 5486401 w 14004757"/>
              <a:gd name="connsiteY4" fmla="*/ 0 h 10972800"/>
              <a:gd name="connsiteX5" fmla="*/ 8518357 w 14004757"/>
              <a:gd name="connsiteY5" fmla="*/ 0 h 10972800"/>
              <a:gd name="connsiteX6" fmla="*/ 14004757 w 14004757"/>
              <a:gd name="connsiteY6" fmla="*/ 5486401 h 10972800"/>
              <a:gd name="connsiteX7" fmla="*/ 8518358 w 14004757"/>
              <a:gd name="connsiteY7" fmla="*/ 10972800 h 10972800"/>
              <a:gd name="connsiteX8" fmla="*/ 5486400 w 14004757"/>
              <a:gd name="connsiteY8" fmla="*/ 10972800 h 10972800"/>
              <a:gd name="connsiteX9" fmla="*/ 0 w 14004757"/>
              <a:gd name="connsiteY9" fmla="*/ 5486401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004757" h="10972800">
                <a:moveTo>
                  <a:pt x="7002378" y="1965158"/>
                </a:moveTo>
                <a:lnTo>
                  <a:pt x="3481136" y="5486400"/>
                </a:lnTo>
                <a:lnTo>
                  <a:pt x="7002378" y="9007642"/>
                </a:lnTo>
                <a:lnTo>
                  <a:pt x="10523620" y="5486400"/>
                </a:lnTo>
                <a:close/>
                <a:moveTo>
                  <a:pt x="5486401" y="0"/>
                </a:moveTo>
                <a:lnTo>
                  <a:pt x="8518357" y="0"/>
                </a:lnTo>
                <a:lnTo>
                  <a:pt x="14004757" y="5486401"/>
                </a:lnTo>
                <a:lnTo>
                  <a:pt x="8518358" y="10972800"/>
                </a:lnTo>
                <a:lnTo>
                  <a:pt x="5486400" y="10972800"/>
                </a:lnTo>
                <a:lnTo>
                  <a:pt x="0" y="5486401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3926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4294967295"/>
          </p:nvPr>
        </p:nvSpPr>
        <p:spPr>
          <a:xfrm>
            <a:off x="742" y="0"/>
            <a:ext cx="4850432" cy="10972800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872664" y="0"/>
            <a:ext cx="4871924" cy="109728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8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9758476" y="0"/>
            <a:ext cx="4871924" cy="10972800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899212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4294967295"/>
          </p:nvPr>
        </p:nvSpPr>
        <p:spPr>
          <a:xfrm>
            <a:off x="4872664" y="0"/>
            <a:ext cx="4871924" cy="109728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7" name="Picture Placeholder 12"/>
          <p:cNvSpPr>
            <a:spLocks noGrp="1"/>
          </p:cNvSpPr>
          <p:nvPr>
            <p:ph type="pic" sz="quarter" idx="4294967295"/>
          </p:nvPr>
        </p:nvSpPr>
        <p:spPr>
          <a:xfrm>
            <a:off x="742" y="0"/>
            <a:ext cx="4850432" cy="10972800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8" name="Picture Placeholder 14"/>
          <p:cNvSpPr>
            <a:spLocks noGrp="1"/>
          </p:cNvSpPr>
          <p:nvPr>
            <p:ph type="pic" sz="quarter" idx="4294967295"/>
          </p:nvPr>
        </p:nvSpPr>
        <p:spPr>
          <a:xfrm>
            <a:off x="9758476" y="0"/>
            <a:ext cx="4871924" cy="10972800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4264952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3657600" cy="10972800"/>
          </a:xfrm>
          <a:custGeom>
            <a:avLst/>
            <a:gdLst>
              <a:gd name="connsiteX0" fmla="*/ 0 w 4876800"/>
              <a:gd name="connsiteY0" fmla="*/ 0 h 10972800"/>
              <a:gd name="connsiteX1" fmla="*/ 4876800 w 4876800"/>
              <a:gd name="connsiteY1" fmla="*/ 0 h 10972800"/>
              <a:gd name="connsiteX2" fmla="*/ 4876800 w 4876800"/>
              <a:gd name="connsiteY2" fmla="*/ 10972800 h 10972800"/>
              <a:gd name="connsiteX3" fmla="*/ 0 w 4876800"/>
              <a:gd name="connsiteY3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0972800">
                <a:moveTo>
                  <a:pt x="0" y="0"/>
                </a:moveTo>
                <a:lnTo>
                  <a:pt x="4876800" y="0"/>
                </a:lnTo>
                <a:lnTo>
                  <a:pt x="4876800" y="10972800"/>
                </a:lnTo>
                <a:lnTo>
                  <a:pt x="0" y="10972800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4" name="Picture Placeholder 13"/>
          <p:cNvSpPr>
            <a:spLocks noGrp="1"/>
          </p:cNvSpPr>
          <p:nvPr>
            <p:ph type="pic" sz="quarter" idx="4294967295"/>
          </p:nvPr>
        </p:nvSpPr>
        <p:spPr>
          <a:xfrm>
            <a:off x="3657600" y="0"/>
            <a:ext cx="3657600" cy="10972800"/>
          </a:xfrm>
          <a:custGeom>
            <a:avLst/>
            <a:gdLst>
              <a:gd name="connsiteX0" fmla="*/ 0 w 4876800"/>
              <a:gd name="connsiteY0" fmla="*/ 0 h 10972800"/>
              <a:gd name="connsiteX1" fmla="*/ 4876800 w 4876800"/>
              <a:gd name="connsiteY1" fmla="*/ 0 h 10972800"/>
              <a:gd name="connsiteX2" fmla="*/ 4876800 w 4876800"/>
              <a:gd name="connsiteY2" fmla="*/ 10972800 h 10972800"/>
              <a:gd name="connsiteX3" fmla="*/ 0 w 4876800"/>
              <a:gd name="connsiteY3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0972800">
                <a:moveTo>
                  <a:pt x="0" y="0"/>
                </a:moveTo>
                <a:lnTo>
                  <a:pt x="4876800" y="0"/>
                </a:lnTo>
                <a:lnTo>
                  <a:pt x="4876800" y="10972800"/>
                </a:lnTo>
                <a:lnTo>
                  <a:pt x="0" y="10972800"/>
                </a:lnTo>
                <a:close/>
              </a:path>
            </a:pathLst>
          </a:cu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3" name="Picture Placeholder 12"/>
          <p:cNvSpPr>
            <a:spLocks noGrp="1"/>
          </p:cNvSpPr>
          <p:nvPr>
            <p:ph type="pic" sz="quarter" idx="4294967295"/>
          </p:nvPr>
        </p:nvSpPr>
        <p:spPr>
          <a:xfrm>
            <a:off x="7315200" y="0"/>
            <a:ext cx="3657600" cy="10972800"/>
          </a:xfrm>
          <a:custGeom>
            <a:avLst/>
            <a:gdLst>
              <a:gd name="connsiteX0" fmla="*/ 0 w 4876800"/>
              <a:gd name="connsiteY0" fmla="*/ 0 h 10972800"/>
              <a:gd name="connsiteX1" fmla="*/ 4876800 w 4876800"/>
              <a:gd name="connsiteY1" fmla="*/ 0 h 10972800"/>
              <a:gd name="connsiteX2" fmla="*/ 4876800 w 4876800"/>
              <a:gd name="connsiteY2" fmla="*/ 10972800 h 10972800"/>
              <a:gd name="connsiteX3" fmla="*/ 0 w 4876800"/>
              <a:gd name="connsiteY3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0972800">
                <a:moveTo>
                  <a:pt x="0" y="0"/>
                </a:moveTo>
                <a:lnTo>
                  <a:pt x="4876800" y="0"/>
                </a:lnTo>
                <a:lnTo>
                  <a:pt x="4876800" y="10972800"/>
                </a:lnTo>
                <a:lnTo>
                  <a:pt x="0" y="10972800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2" name="Picture Placeholder 11"/>
          <p:cNvSpPr>
            <a:spLocks noGrp="1"/>
          </p:cNvSpPr>
          <p:nvPr>
            <p:ph type="pic" sz="quarter" idx="4294967295"/>
          </p:nvPr>
        </p:nvSpPr>
        <p:spPr>
          <a:xfrm>
            <a:off x="10972800" y="0"/>
            <a:ext cx="3657600" cy="10972800"/>
          </a:xfrm>
          <a:custGeom>
            <a:avLst/>
            <a:gdLst>
              <a:gd name="connsiteX0" fmla="*/ 0 w 4876800"/>
              <a:gd name="connsiteY0" fmla="*/ 0 h 10972800"/>
              <a:gd name="connsiteX1" fmla="*/ 4876800 w 4876800"/>
              <a:gd name="connsiteY1" fmla="*/ 0 h 10972800"/>
              <a:gd name="connsiteX2" fmla="*/ 4876800 w 4876800"/>
              <a:gd name="connsiteY2" fmla="*/ 10972800 h 10972800"/>
              <a:gd name="connsiteX3" fmla="*/ 0 w 4876800"/>
              <a:gd name="connsiteY3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0972800">
                <a:moveTo>
                  <a:pt x="0" y="0"/>
                </a:moveTo>
                <a:lnTo>
                  <a:pt x="4876800" y="0"/>
                </a:lnTo>
                <a:lnTo>
                  <a:pt x="4876800" y="10972800"/>
                </a:lnTo>
                <a:lnTo>
                  <a:pt x="0" y="10972800"/>
                </a:lnTo>
                <a:close/>
              </a:path>
            </a:pathLst>
          </a:cu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60619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4294967295"/>
          </p:nvPr>
        </p:nvSpPr>
        <p:spPr>
          <a:xfrm>
            <a:off x="1260395" y="3095739"/>
            <a:ext cx="1755648" cy="207751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7" name="Picture Placeholder 8"/>
          <p:cNvSpPr>
            <a:spLocks noGrp="1"/>
          </p:cNvSpPr>
          <p:nvPr>
            <p:ph type="pic" sz="quarter" idx="4294967295"/>
          </p:nvPr>
        </p:nvSpPr>
        <p:spPr>
          <a:xfrm>
            <a:off x="3089064" y="3095739"/>
            <a:ext cx="1755648" cy="207751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8" name="Picture Placeholder 12"/>
          <p:cNvSpPr>
            <a:spLocks noGrp="1"/>
          </p:cNvSpPr>
          <p:nvPr>
            <p:ph type="pic" sz="quarter" idx="4294967295"/>
          </p:nvPr>
        </p:nvSpPr>
        <p:spPr>
          <a:xfrm>
            <a:off x="4913554" y="3095739"/>
            <a:ext cx="1755648" cy="207751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9" name="Picture Placeholder 19"/>
          <p:cNvSpPr>
            <a:spLocks noGrp="1"/>
          </p:cNvSpPr>
          <p:nvPr>
            <p:ph type="pic" sz="quarter" idx="4294967295"/>
          </p:nvPr>
        </p:nvSpPr>
        <p:spPr>
          <a:xfrm>
            <a:off x="1260395" y="5253647"/>
            <a:ext cx="1755648" cy="207751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0" name="Picture Placeholder 20"/>
          <p:cNvSpPr>
            <a:spLocks noGrp="1"/>
          </p:cNvSpPr>
          <p:nvPr>
            <p:ph type="pic" sz="quarter" idx="4294967295"/>
          </p:nvPr>
        </p:nvSpPr>
        <p:spPr>
          <a:xfrm>
            <a:off x="3089064" y="5253647"/>
            <a:ext cx="1755648" cy="207751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1" name="Picture Placeholder 21"/>
          <p:cNvSpPr>
            <a:spLocks noGrp="1"/>
          </p:cNvSpPr>
          <p:nvPr>
            <p:ph type="pic" sz="quarter" idx="4294967295"/>
          </p:nvPr>
        </p:nvSpPr>
        <p:spPr>
          <a:xfrm>
            <a:off x="4913554" y="5253647"/>
            <a:ext cx="1755648" cy="207751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2" name="Picture Placeholder 22"/>
          <p:cNvSpPr>
            <a:spLocks noGrp="1"/>
          </p:cNvSpPr>
          <p:nvPr>
            <p:ph type="pic" sz="quarter" idx="4294967295"/>
          </p:nvPr>
        </p:nvSpPr>
        <p:spPr>
          <a:xfrm>
            <a:off x="3086974" y="7439682"/>
            <a:ext cx="1755648" cy="207751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3" name="Picture Placeholder 23"/>
          <p:cNvSpPr>
            <a:spLocks noGrp="1"/>
          </p:cNvSpPr>
          <p:nvPr>
            <p:ph type="pic" sz="quarter" idx="4294967295"/>
          </p:nvPr>
        </p:nvSpPr>
        <p:spPr>
          <a:xfrm>
            <a:off x="4902581" y="7439682"/>
            <a:ext cx="1755648" cy="207751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4" name="Picture Placeholder 24"/>
          <p:cNvSpPr>
            <a:spLocks noGrp="1"/>
          </p:cNvSpPr>
          <p:nvPr>
            <p:ph type="pic" sz="quarter" idx="4294967295"/>
          </p:nvPr>
        </p:nvSpPr>
        <p:spPr>
          <a:xfrm>
            <a:off x="1271368" y="7439682"/>
            <a:ext cx="1755648" cy="207751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0835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1647132" y="3123119"/>
            <a:ext cx="3570644" cy="2618542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7" name="Picture Placeholder 5"/>
          <p:cNvSpPr>
            <a:spLocks noGrp="1"/>
          </p:cNvSpPr>
          <p:nvPr>
            <p:ph type="pic" sz="quarter" idx="4294967295"/>
          </p:nvPr>
        </p:nvSpPr>
        <p:spPr>
          <a:xfrm>
            <a:off x="5483317" y="3123119"/>
            <a:ext cx="3570644" cy="2618542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8" name="Picture Placeholder 6"/>
          <p:cNvSpPr>
            <a:spLocks noGrp="1"/>
          </p:cNvSpPr>
          <p:nvPr>
            <p:ph type="pic" sz="quarter" idx="4294967295"/>
          </p:nvPr>
        </p:nvSpPr>
        <p:spPr>
          <a:xfrm>
            <a:off x="9319505" y="3123119"/>
            <a:ext cx="3570644" cy="2618542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9" name="Picture Placeholder 7"/>
          <p:cNvSpPr>
            <a:spLocks noGrp="1"/>
          </p:cNvSpPr>
          <p:nvPr>
            <p:ph type="pic" sz="quarter" idx="4294967295"/>
          </p:nvPr>
        </p:nvSpPr>
        <p:spPr>
          <a:xfrm>
            <a:off x="1647132" y="6586082"/>
            <a:ext cx="3570644" cy="2618542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0" name="Picture Placeholder 8"/>
          <p:cNvSpPr>
            <a:spLocks noGrp="1"/>
          </p:cNvSpPr>
          <p:nvPr>
            <p:ph type="pic" sz="quarter" idx="4294967295"/>
          </p:nvPr>
        </p:nvSpPr>
        <p:spPr>
          <a:xfrm>
            <a:off x="5483317" y="6586082"/>
            <a:ext cx="3570644" cy="2618542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1" name="Picture Placeholder 9"/>
          <p:cNvSpPr>
            <a:spLocks noGrp="1"/>
          </p:cNvSpPr>
          <p:nvPr>
            <p:ph type="pic" sz="quarter" idx="4294967295"/>
          </p:nvPr>
        </p:nvSpPr>
        <p:spPr>
          <a:xfrm>
            <a:off x="9319505" y="6586082"/>
            <a:ext cx="3570644" cy="2618542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97800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-11799" y="3288882"/>
            <a:ext cx="2918765" cy="316570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7" name="Picture Placeholder 6"/>
          <p:cNvSpPr>
            <a:spLocks noGrp="1"/>
          </p:cNvSpPr>
          <p:nvPr>
            <p:ph type="pic" sz="quarter" idx="4294967295"/>
          </p:nvPr>
        </p:nvSpPr>
        <p:spPr>
          <a:xfrm>
            <a:off x="5847677" y="3288884"/>
            <a:ext cx="2918765" cy="316570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8" name="Picture Placeholder 8"/>
          <p:cNvSpPr>
            <a:spLocks noGrp="1"/>
          </p:cNvSpPr>
          <p:nvPr>
            <p:ph type="pic" sz="quarter" idx="4294967295"/>
          </p:nvPr>
        </p:nvSpPr>
        <p:spPr>
          <a:xfrm>
            <a:off x="2917939" y="6454591"/>
            <a:ext cx="2918765" cy="316570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9" name="Picture Placeholder 11"/>
          <p:cNvSpPr>
            <a:spLocks noGrp="1"/>
          </p:cNvSpPr>
          <p:nvPr>
            <p:ph type="pic" sz="quarter" idx="4294967295"/>
          </p:nvPr>
        </p:nvSpPr>
        <p:spPr>
          <a:xfrm>
            <a:off x="11711941" y="3288884"/>
            <a:ext cx="2918765" cy="316570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0" name="Picture Placeholder 12"/>
          <p:cNvSpPr>
            <a:spLocks noGrp="1"/>
          </p:cNvSpPr>
          <p:nvPr>
            <p:ph type="pic" sz="quarter" idx="4294967295"/>
          </p:nvPr>
        </p:nvSpPr>
        <p:spPr>
          <a:xfrm>
            <a:off x="8777414" y="6454591"/>
            <a:ext cx="2918765" cy="316570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25608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4294967295"/>
          </p:nvPr>
        </p:nvSpPr>
        <p:spPr>
          <a:xfrm>
            <a:off x="-4398" y="3161532"/>
            <a:ext cx="3664916" cy="2684998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3647874" y="3161531"/>
            <a:ext cx="3664916" cy="2691994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8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7312684" y="3161525"/>
            <a:ext cx="3664916" cy="2691994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9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-4398" y="6501944"/>
            <a:ext cx="3664916" cy="2691994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0" name="Picture Placeholder 5"/>
          <p:cNvSpPr>
            <a:spLocks noGrp="1"/>
          </p:cNvSpPr>
          <p:nvPr>
            <p:ph type="pic" sz="quarter" idx="4294967295"/>
          </p:nvPr>
        </p:nvSpPr>
        <p:spPr>
          <a:xfrm>
            <a:off x="3647874" y="6501944"/>
            <a:ext cx="3664916" cy="2691994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1" name="Picture Placeholder 6"/>
          <p:cNvSpPr>
            <a:spLocks noGrp="1"/>
          </p:cNvSpPr>
          <p:nvPr>
            <p:ph type="pic" sz="quarter" idx="4294967295"/>
          </p:nvPr>
        </p:nvSpPr>
        <p:spPr>
          <a:xfrm>
            <a:off x="7312684" y="6501944"/>
            <a:ext cx="3664916" cy="2691994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2" name="Picture Placeholder 7"/>
          <p:cNvSpPr>
            <a:spLocks noGrp="1"/>
          </p:cNvSpPr>
          <p:nvPr>
            <p:ph type="pic" sz="quarter" idx="4294967295"/>
          </p:nvPr>
        </p:nvSpPr>
        <p:spPr>
          <a:xfrm>
            <a:off x="10977152" y="3161526"/>
            <a:ext cx="3664916" cy="2691994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3" name="Picture Placeholder 9"/>
          <p:cNvSpPr>
            <a:spLocks noGrp="1"/>
          </p:cNvSpPr>
          <p:nvPr>
            <p:ph type="pic" sz="quarter" idx="4294967295"/>
          </p:nvPr>
        </p:nvSpPr>
        <p:spPr>
          <a:xfrm>
            <a:off x="10977152" y="6501944"/>
            <a:ext cx="3664916" cy="2691994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20691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4294967295"/>
          </p:nvPr>
        </p:nvSpPr>
        <p:spPr>
          <a:xfrm>
            <a:off x="4660491" y="3500422"/>
            <a:ext cx="4105952" cy="5441234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7" name="Picture Placeholder 10"/>
          <p:cNvSpPr>
            <a:spLocks noGrp="1"/>
          </p:cNvSpPr>
          <p:nvPr>
            <p:ph type="pic" sz="quarter" idx="4294967295"/>
          </p:nvPr>
        </p:nvSpPr>
        <p:spPr>
          <a:xfrm>
            <a:off x="8777417" y="3500426"/>
            <a:ext cx="5853292" cy="2708555"/>
          </a:xfrm>
          <a:prstGeom prst="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8" name="Picture Placeholder 12"/>
          <p:cNvSpPr>
            <a:spLocks noGrp="1"/>
          </p:cNvSpPr>
          <p:nvPr>
            <p:ph type="pic" sz="quarter" idx="4294967295"/>
          </p:nvPr>
        </p:nvSpPr>
        <p:spPr>
          <a:xfrm>
            <a:off x="8777414" y="6233101"/>
            <a:ext cx="2918765" cy="2708555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9" name="Picture Placeholder 13"/>
          <p:cNvSpPr>
            <a:spLocks noGrp="1"/>
          </p:cNvSpPr>
          <p:nvPr>
            <p:ph type="pic" sz="quarter" idx="4294967295"/>
          </p:nvPr>
        </p:nvSpPr>
        <p:spPr>
          <a:xfrm>
            <a:off x="11711941" y="6233101"/>
            <a:ext cx="2918765" cy="2708555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67063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79878" y="3385713"/>
            <a:ext cx="7609420" cy="6238459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403709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4294967295"/>
          </p:nvPr>
        </p:nvSpPr>
        <p:spPr>
          <a:xfrm>
            <a:off x="3668161" y="-4706"/>
            <a:ext cx="3646736" cy="5468651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7" name="Picture Placeholder 15"/>
          <p:cNvSpPr>
            <a:spLocks noGrp="1"/>
          </p:cNvSpPr>
          <p:nvPr>
            <p:ph type="pic" sz="quarter" idx="4294967295"/>
          </p:nvPr>
        </p:nvSpPr>
        <p:spPr>
          <a:xfrm>
            <a:off x="-413" y="5463944"/>
            <a:ext cx="3657708" cy="5508858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8" name="Picture Placeholder 22"/>
          <p:cNvSpPr>
            <a:spLocks noGrp="1"/>
          </p:cNvSpPr>
          <p:nvPr>
            <p:ph type="pic" sz="quarter" idx="4294967295"/>
          </p:nvPr>
        </p:nvSpPr>
        <p:spPr>
          <a:xfrm>
            <a:off x="10972800" y="3"/>
            <a:ext cx="3657600" cy="5463941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9" name="Picture Placeholder 23"/>
          <p:cNvSpPr>
            <a:spLocks noGrp="1"/>
          </p:cNvSpPr>
          <p:nvPr>
            <p:ph type="pic" sz="quarter" idx="4294967295"/>
          </p:nvPr>
        </p:nvSpPr>
        <p:spPr>
          <a:xfrm>
            <a:off x="7325153" y="5463944"/>
            <a:ext cx="3657906" cy="5508859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12326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456481" y="0"/>
            <a:ext cx="9173919" cy="10972800"/>
          </a:xfrm>
          <a:custGeom>
            <a:avLst/>
            <a:gdLst>
              <a:gd name="connsiteX0" fmla="*/ 5456790 w 12231892"/>
              <a:gd name="connsiteY0" fmla="*/ 0 h 10972800"/>
              <a:gd name="connsiteX1" fmla="*/ 5489319 w 12231892"/>
              <a:gd name="connsiteY1" fmla="*/ 0 h 10972800"/>
              <a:gd name="connsiteX2" fmla="*/ 5489623 w 12231892"/>
              <a:gd name="connsiteY2" fmla="*/ 0 h 10972800"/>
              <a:gd name="connsiteX3" fmla="*/ 12231892 w 12231892"/>
              <a:gd name="connsiteY3" fmla="*/ 0 h 10972800"/>
              <a:gd name="connsiteX4" fmla="*/ 12231892 w 12231892"/>
              <a:gd name="connsiteY4" fmla="*/ 10972800 h 10972800"/>
              <a:gd name="connsiteX5" fmla="*/ 5456790 w 12231892"/>
              <a:gd name="connsiteY5" fmla="*/ 10972800 h 10972800"/>
              <a:gd name="connsiteX6" fmla="*/ 5456790 w 12231892"/>
              <a:gd name="connsiteY6" fmla="*/ 10946102 h 10972800"/>
              <a:gd name="connsiteX7" fmla="*/ 0 w 12231892"/>
              <a:gd name="connsiteY7" fmla="*/ 5487819 h 10972800"/>
              <a:gd name="connsiteX8" fmla="*/ 5456790 w 12231892"/>
              <a:gd name="connsiteY8" fmla="*/ 3252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31892" h="10972800">
                <a:moveTo>
                  <a:pt x="5456790" y="0"/>
                </a:moveTo>
                <a:lnTo>
                  <a:pt x="5489319" y="0"/>
                </a:lnTo>
                <a:lnTo>
                  <a:pt x="5489623" y="0"/>
                </a:lnTo>
                <a:lnTo>
                  <a:pt x="12231892" y="0"/>
                </a:lnTo>
                <a:lnTo>
                  <a:pt x="12231892" y="10972800"/>
                </a:lnTo>
                <a:lnTo>
                  <a:pt x="5456790" y="10972800"/>
                </a:lnTo>
                <a:lnTo>
                  <a:pt x="5456790" y="10946102"/>
                </a:lnTo>
                <a:lnTo>
                  <a:pt x="0" y="5487819"/>
                </a:lnTo>
                <a:lnTo>
                  <a:pt x="5456790" y="32520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6132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4294967295"/>
          </p:nvPr>
        </p:nvSpPr>
        <p:spPr>
          <a:xfrm>
            <a:off x="-29262" y="-12283"/>
            <a:ext cx="3664916" cy="3657600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7" name="Picture Placeholder 11"/>
          <p:cNvSpPr>
            <a:spLocks noGrp="1"/>
          </p:cNvSpPr>
          <p:nvPr>
            <p:ph type="pic" sz="quarter" idx="4294967295"/>
          </p:nvPr>
        </p:nvSpPr>
        <p:spPr>
          <a:xfrm>
            <a:off x="7300570" y="-12283"/>
            <a:ext cx="3664916" cy="3657600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8" name="Picture Placeholder 12"/>
          <p:cNvSpPr>
            <a:spLocks noGrp="1"/>
          </p:cNvSpPr>
          <p:nvPr>
            <p:ph type="pic" sz="quarter" idx="4294967295"/>
          </p:nvPr>
        </p:nvSpPr>
        <p:spPr>
          <a:xfrm>
            <a:off x="-29262" y="3678245"/>
            <a:ext cx="3664916" cy="36576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9" name="Picture Placeholder 13"/>
          <p:cNvSpPr>
            <a:spLocks noGrp="1"/>
          </p:cNvSpPr>
          <p:nvPr>
            <p:ph type="pic" sz="quarter" idx="4294967295"/>
          </p:nvPr>
        </p:nvSpPr>
        <p:spPr>
          <a:xfrm>
            <a:off x="3643160" y="3678245"/>
            <a:ext cx="3664916" cy="3657600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0" name="Picture Placeholder 14"/>
          <p:cNvSpPr>
            <a:spLocks noGrp="1"/>
          </p:cNvSpPr>
          <p:nvPr>
            <p:ph type="pic" sz="quarter" idx="4294967295"/>
          </p:nvPr>
        </p:nvSpPr>
        <p:spPr>
          <a:xfrm>
            <a:off x="7306012" y="3678245"/>
            <a:ext cx="3664916" cy="36576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1" name="Picture Placeholder 15"/>
          <p:cNvSpPr>
            <a:spLocks noGrp="1"/>
          </p:cNvSpPr>
          <p:nvPr>
            <p:ph type="pic" sz="quarter" idx="4294967295"/>
          </p:nvPr>
        </p:nvSpPr>
        <p:spPr>
          <a:xfrm>
            <a:off x="10965484" y="-12283"/>
            <a:ext cx="3664916" cy="36576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2163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49681" y="1844280"/>
            <a:ext cx="8807237" cy="75309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3028024"/>
      </p:ext>
    </p:extLst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49681" y="1844280"/>
            <a:ext cx="8807237" cy="75309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8423542"/>
      </p:ext>
    </p:extLst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97137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966658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249887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19408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544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97137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966658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249887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19408" y="3713007"/>
            <a:ext cx="2056324" cy="274395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44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444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49681" y="1844280"/>
            <a:ext cx="8807237" cy="75309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0947300"/>
      </p:ext>
    </p:extLst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714896" y="3171835"/>
            <a:ext cx="5058728" cy="51168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334659" y="3171835"/>
            <a:ext cx="5058728" cy="51168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7461993"/>
      </p:ext>
    </p:extLst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422751" y="2494519"/>
            <a:ext cx="3069570" cy="27085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657747" y="2494519"/>
            <a:ext cx="3069570" cy="27085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892743" y="2494519"/>
            <a:ext cx="3069570" cy="27085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422751" y="5573295"/>
            <a:ext cx="3069570" cy="27085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657747" y="5573295"/>
            <a:ext cx="3069570" cy="27085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892743" y="5573295"/>
            <a:ext cx="3069570" cy="27085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7662627"/>
      </p:ext>
    </p:extLst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49681" y="1844280"/>
            <a:ext cx="8807237" cy="75309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9888581"/>
      </p:ext>
    </p:extLst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422751" y="2494519"/>
            <a:ext cx="3069570" cy="27085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657747" y="2494519"/>
            <a:ext cx="3069570" cy="27085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892743" y="2494519"/>
            <a:ext cx="3069570" cy="27085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422751" y="5573295"/>
            <a:ext cx="3069570" cy="27085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657747" y="5573295"/>
            <a:ext cx="3069570" cy="27085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892743" y="5573295"/>
            <a:ext cx="3069570" cy="27085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47641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73920" cy="10972800"/>
          </a:xfrm>
          <a:custGeom>
            <a:avLst/>
            <a:gdLst>
              <a:gd name="connsiteX0" fmla="*/ 0 w 12231893"/>
              <a:gd name="connsiteY0" fmla="*/ 0 h 10972800"/>
              <a:gd name="connsiteX1" fmla="*/ 6742270 w 12231893"/>
              <a:gd name="connsiteY1" fmla="*/ 0 h 10972800"/>
              <a:gd name="connsiteX2" fmla="*/ 6742574 w 12231893"/>
              <a:gd name="connsiteY2" fmla="*/ 0 h 10972800"/>
              <a:gd name="connsiteX3" fmla="*/ 6775102 w 12231893"/>
              <a:gd name="connsiteY3" fmla="*/ 0 h 10972800"/>
              <a:gd name="connsiteX4" fmla="*/ 6775102 w 12231893"/>
              <a:gd name="connsiteY4" fmla="*/ 32520 h 10972800"/>
              <a:gd name="connsiteX5" fmla="*/ 12231893 w 12231893"/>
              <a:gd name="connsiteY5" fmla="*/ 5487819 h 10972800"/>
              <a:gd name="connsiteX6" fmla="*/ 6775102 w 12231893"/>
              <a:gd name="connsiteY6" fmla="*/ 10946102 h 10972800"/>
              <a:gd name="connsiteX7" fmla="*/ 6775102 w 12231893"/>
              <a:gd name="connsiteY7" fmla="*/ 10972800 h 10972800"/>
              <a:gd name="connsiteX8" fmla="*/ 0 w 12231893"/>
              <a:gd name="connsiteY8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31893" h="10972800">
                <a:moveTo>
                  <a:pt x="0" y="0"/>
                </a:moveTo>
                <a:lnTo>
                  <a:pt x="6742270" y="0"/>
                </a:lnTo>
                <a:lnTo>
                  <a:pt x="6742574" y="0"/>
                </a:lnTo>
                <a:lnTo>
                  <a:pt x="6775102" y="0"/>
                </a:lnTo>
                <a:lnTo>
                  <a:pt x="6775102" y="32520"/>
                </a:lnTo>
                <a:lnTo>
                  <a:pt x="12231893" y="5487819"/>
                </a:lnTo>
                <a:lnTo>
                  <a:pt x="6775102" y="10946102"/>
                </a:lnTo>
                <a:lnTo>
                  <a:pt x="6775102" y="10972800"/>
                </a:lnTo>
                <a:lnTo>
                  <a:pt x="0" y="10972800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3294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714896" y="3171835"/>
            <a:ext cx="5058728" cy="51168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334659" y="3171835"/>
            <a:ext cx="5058728" cy="51168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92568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251077" y="0"/>
            <a:ext cx="9379323" cy="10972800"/>
          </a:xfrm>
          <a:custGeom>
            <a:avLst/>
            <a:gdLst>
              <a:gd name="connsiteX0" fmla="*/ 5406532 w 12505764"/>
              <a:gd name="connsiteY0" fmla="*/ 0 h 10972800"/>
              <a:gd name="connsiteX1" fmla="*/ 12505764 w 12505764"/>
              <a:gd name="connsiteY1" fmla="*/ 0 h 10972800"/>
              <a:gd name="connsiteX2" fmla="*/ 12505764 w 12505764"/>
              <a:gd name="connsiteY2" fmla="*/ 10972800 h 10972800"/>
              <a:gd name="connsiteX3" fmla="*/ 5406532 w 12505764"/>
              <a:gd name="connsiteY3" fmla="*/ 10972800 h 10972800"/>
              <a:gd name="connsiteX4" fmla="*/ 0 w 12505764"/>
              <a:gd name="connsiteY4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5764" h="10972800">
                <a:moveTo>
                  <a:pt x="5406532" y="0"/>
                </a:moveTo>
                <a:lnTo>
                  <a:pt x="12505764" y="0"/>
                </a:lnTo>
                <a:lnTo>
                  <a:pt x="12505764" y="10972800"/>
                </a:lnTo>
                <a:lnTo>
                  <a:pt x="5406532" y="10972800"/>
                </a:lnTo>
                <a:lnTo>
                  <a:pt x="0" y="10972800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8529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379324" cy="10972800"/>
          </a:xfrm>
          <a:custGeom>
            <a:avLst/>
            <a:gdLst>
              <a:gd name="connsiteX0" fmla="*/ 0 w 12505765"/>
              <a:gd name="connsiteY0" fmla="*/ 0 h 10972800"/>
              <a:gd name="connsiteX1" fmla="*/ 7099233 w 12505765"/>
              <a:gd name="connsiteY1" fmla="*/ 0 h 10972800"/>
              <a:gd name="connsiteX2" fmla="*/ 12505765 w 12505765"/>
              <a:gd name="connsiteY2" fmla="*/ 10972800 h 10972800"/>
              <a:gd name="connsiteX3" fmla="*/ 7099233 w 12505765"/>
              <a:gd name="connsiteY3" fmla="*/ 10972800 h 10972800"/>
              <a:gd name="connsiteX4" fmla="*/ 0 w 12505765"/>
              <a:gd name="connsiteY4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5765" h="10972800">
                <a:moveTo>
                  <a:pt x="0" y="0"/>
                </a:moveTo>
                <a:lnTo>
                  <a:pt x="7099233" y="0"/>
                </a:lnTo>
                <a:lnTo>
                  <a:pt x="12505765" y="10972800"/>
                </a:lnTo>
                <a:lnTo>
                  <a:pt x="7099233" y="10972800"/>
                </a:lnTo>
                <a:lnTo>
                  <a:pt x="0" y="10972800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7947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1" y="1"/>
            <a:ext cx="14630399" cy="7360920"/>
          </a:xfrm>
          <a:custGeom>
            <a:avLst/>
            <a:gdLst>
              <a:gd name="connsiteX0" fmla="*/ 2718827 h 9297812"/>
              <a:gd name="connsiteY0" fmla="*/ 2718827 h 9297812"/>
              <a:gd name="connsiteX1" fmla="*/ 2718827 h 9297812"/>
              <a:gd name="connsiteY1" fmla="*/ 2718827 h 9297812"/>
              <a:gd name="connsiteX2" fmla="*/ 2718827 h 9297812"/>
              <a:gd name="connsiteY2" fmla="*/ 2718827 h 9297812"/>
              <a:gd name="connsiteX3" fmla="*/ 2718827 h 9297812"/>
              <a:gd name="connsiteY3" fmla="*/ 2718827 h 9297812"/>
              <a:gd name="connsiteX4" fmla="*/ 2718827 h 9297812"/>
              <a:gd name="connsiteY4" fmla="*/ 2718827 h 9297812"/>
              <a:gd name="connsiteX5" fmla="*/ 2718827 h 9297812"/>
              <a:gd name="connsiteY5" fmla="*/ 2718827 h 9297812"/>
              <a:gd name="connsiteX6" fmla="*/ 2718827 h 9297812"/>
              <a:gd name="connsiteY6" fmla="*/ 2718827 h 9297812"/>
              <a:gd name="connsiteX7" fmla="*/ 2718827 h 9297812"/>
              <a:gd name="connsiteY7" fmla="*/ 2718827 h 9297812"/>
              <a:gd name="connsiteX8" fmla="*/ 2718827 h 9297812"/>
              <a:gd name="connsiteY8" fmla="*/ 2718827 h 9297812"/>
              <a:gd name="connsiteX9" fmla="*/ 2718827 h 9297812"/>
              <a:gd name="connsiteY9" fmla="*/ 2718827 h 9297812"/>
              <a:gd name="connsiteX10" fmla="*/ 2718827 h 9297812"/>
              <a:gd name="connsiteY10" fmla="*/ 2718827 h 9297812"/>
              <a:gd name="connsiteX11" fmla="*/ 2718827 h 9297812"/>
              <a:gd name="connsiteY11" fmla="*/ 2718827 h 9297812"/>
              <a:gd name="connsiteX12" fmla="*/ 2718827 h 9297812"/>
              <a:gd name="connsiteY12" fmla="*/ 2718827 h 9297812"/>
              <a:gd name="connsiteX13" fmla="*/ 2718827 h 9297812"/>
              <a:gd name="connsiteY13" fmla="*/ 2718827 h 9297812"/>
              <a:gd name="connsiteX14" fmla="*/ 2718827 h 9297812"/>
              <a:gd name="connsiteY14" fmla="*/ 2718827 h 9297812"/>
              <a:gd name="connsiteX15" fmla="*/ 2718827 h 9297812"/>
              <a:gd name="connsiteY15" fmla="*/ 2718827 h 9297812"/>
              <a:gd name="connsiteX16" fmla="*/ 2718827 h 9297812"/>
              <a:gd name="connsiteY16" fmla="*/ 2718827 h 9297812"/>
              <a:gd name="connsiteX17" fmla="*/ 2718827 h 9297812"/>
              <a:gd name="connsiteY17" fmla="*/ 2718827 h 9297812"/>
              <a:gd name="connsiteX18" fmla="*/ 2718827 h 9297812"/>
              <a:gd name="connsiteY18" fmla="*/ 2718827 h 9297812"/>
              <a:gd name="connsiteX19" fmla="*/ 2718827 h 9297812"/>
              <a:gd name="connsiteY19" fmla="*/ 2718827 h 9297812"/>
              <a:gd name="connsiteX20" fmla="*/ 2718827 h 9297812"/>
              <a:gd name="connsiteY20" fmla="*/ 2718827 h 9297812"/>
              <a:gd name="connsiteX21" fmla="*/ 2718827 h 9297812"/>
              <a:gd name="connsiteY21" fmla="*/ 2718827 h 9297812"/>
              <a:gd name="connsiteX22" fmla="*/ 2718827 h 9297812"/>
              <a:gd name="connsiteY22" fmla="*/ 2718827 h 9297812"/>
              <a:gd name="connsiteX23" fmla="*/ 2718827 h 9297812"/>
              <a:gd name="connsiteY23" fmla="*/ 2718827 h 929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9507199" h="7360920">
                <a:moveTo>
                  <a:pt x="16314271" y="1"/>
                </a:moveTo>
                <a:lnTo>
                  <a:pt x="19507199" y="1"/>
                </a:lnTo>
                <a:lnTo>
                  <a:pt x="19507199" y="5209717"/>
                </a:lnTo>
                <a:lnTo>
                  <a:pt x="16314271" y="5209717"/>
                </a:lnTo>
                <a:close/>
                <a:moveTo>
                  <a:pt x="0" y="1"/>
                </a:moveTo>
                <a:lnTo>
                  <a:pt x="3192931" y="1"/>
                </a:lnTo>
                <a:lnTo>
                  <a:pt x="3192931" y="5209717"/>
                </a:lnTo>
                <a:lnTo>
                  <a:pt x="0" y="5209717"/>
                </a:lnTo>
                <a:close/>
                <a:moveTo>
                  <a:pt x="13051418" y="0"/>
                </a:moveTo>
                <a:lnTo>
                  <a:pt x="16244347" y="0"/>
                </a:lnTo>
                <a:lnTo>
                  <a:pt x="16244347" y="6191415"/>
                </a:lnTo>
                <a:lnTo>
                  <a:pt x="13051418" y="6191415"/>
                </a:lnTo>
                <a:close/>
                <a:moveTo>
                  <a:pt x="9788562" y="0"/>
                </a:moveTo>
                <a:lnTo>
                  <a:pt x="12981491" y="0"/>
                </a:lnTo>
                <a:lnTo>
                  <a:pt x="12981491" y="7360920"/>
                </a:lnTo>
                <a:lnTo>
                  <a:pt x="9788562" y="7360920"/>
                </a:lnTo>
                <a:close/>
                <a:moveTo>
                  <a:pt x="6525708" y="0"/>
                </a:moveTo>
                <a:lnTo>
                  <a:pt x="9718635" y="0"/>
                </a:lnTo>
                <a:lnTo>
                  <a:pt x="9718635" y="7360920"/>
                </a:lnTo>
                <a:lnTo>
                  <a:pt x="6525708" y="7360920"/>
                </a:lnTo>
                <a:close/>
                <a:moveTo>
                  <a:pt x="3262855" y="0"/>
                </a:moveTo>
                <a:lnTo>
                  <a:pt x="6455786" y="0"/>
                </a:lnTo>
                <a:lnTo>
                  <a:pt x="6455786" y="6191415"/>
                </a:lnTo>
                <a:lnTo>
                  <a:pt x="3262855" y="6191415"/>
                </a:lnTo>
                <a:close/>
              </a:path>
            </a:pathLst>
          </a:custGeom>
          <a:pattFill prst="pct8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21196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3657600" cy="10972800"/>
          </a:xfrm>
          <a:custGeom>
            <a:avLst/>
            <a:gdLst>
              <a:gd name="connsiteX0" fmla="*/ 0 w 4876800"/>
              <a:gd name="connsiteY0" fmla="*/ 0 h 10972800"/>
              <a:gd name="connsiteX1" fmla="*/ 4876800 w 4876800"/>
              <a:gd name="connsiteY1" fmla="*/ 0 h 10972800"/>
              <a:gd name="connsiteX2" fmla="*/ 4876800 w 4876800"/>
              <a:gd name="connsiteY2" fmla="*/ 10972800 h 10972800"/>
              <a:gd name="connsiteX3" fmla="*/ 0 w 4876800"/>
              <a:gd name="connsiteY3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0972800">
                <a:moveTo>
                  <a:pt x="0" y="0"/>
                </a:moveTo>
                <a:lnTo>
                  <a:pt x="4876800" y="0"/>
                </a:lnTo>
                <a:lnTo>
                  <a:pt x="4876800" y="10972800"/>
                </a:lnTo>
                <a:lnTo>
                  <a:pt x="0" y="10972800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4" name="Picture Placeholder 13"/>
          <p:cNvSpPr>
            <a:spLocks noGrp="1"/>
          </p:cNvSpPr>
          <p:nvPr>
            <p:ph type="pic" sz="quarter" idx="4294967295"/>
          </p:nvPr>
        </p:nvSpPr>
        <p:spPr>
          <a:xfrm>
            <a:off x="3657600" y="0"/>
            <a:ext cx="3657600" cy="10972800"/>
          </a:xfrm>
          <a:custGeom>
            <a:avLst/>
            <a:gdLst>
              <a:gd name="connsiteX0" fmla="*/ 0 w 4876800"/>
              <a:gd name="connsiteY0" fmla="*/ 0 h 10972800"/>
              <a:gd name="connsiteX1" fmla="*/ 4876800 w 4876800"/>
              <a:gd name="connsiteY1" fmla="*/ 0 h 10972800"/>
              <a:gd name="connsiteX2" fmla="*/ 4876800 w 4876800"/>
              <a:gd name="connsiteY2" fmla="*/ 10972800 h 10972800"/>
              <a:gd name="connsiteX3" fmla="*/ 0 w 4876800"/>
              <a:gd name="connsiteY3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0972800">
                <a:moveTo>
                  <a:pt x="0" y="0"/>
                </a:moveTo>
                <a:lnTo>
                  <a:pt x="4876800" y="0"/>
                </a:lnTo>
                <a:lnTo>
                  <a:pt x="4876800" y="10972800"/>
                </a:lnTo>
                <a:lnTo>
                  <a:pt x="0" y="10972800"/>
                </a:lnTo>
                <a:close/>
              </a:path>
            </a:pathLst>
          </a:cu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3" name="Picture Placeholder 12"/>
          <p:cNvSpPr>
            <a:spLocks noGrp="1"/>
          </p:cNvSpPr>
          <p:nvPr>
            <p:ph type="pic" sz="quarter" idx="4294967295"/>
          </p:nvPr>
        </p:nvSpPr>
        <p:spPr>
          <a:xfrm>
            <a:off x="7315200" y="0"/>
            <a:ext cx="3657600" cy="10972800"/>
          </a:xfrm>
          <a:custGeom>
            <a:avLst/>
            <a:gdLst>
              <a:gd name="connsiteX0" fmla="*/ 0 w 4876800"/>
              <a:gd name="connsiteY0" fmla="*/ 0 h 10972800"/>
              <a:gd name="connsiteX1" fmla="*/ 4876800 w 4876800"/>
              <a:gd name="connsiteY1" fmla="*/ 0 h 10972800"/>
              <a:gd name="connsiteX2" fmla="*/ 4876800 w 4876800"/>
              <a:gd name="connsiteY2" fmla="*/ 10972800 h 10972800"/>
              <a:gd name="connsiteX3" fmla="*/ 0 w 4876800"/>
              <a:gd name="connsiteY3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0972800">
                <a:moveTo>
                  <a:pt x="0" y="0"/>
                </a:moveTo>
                <a:lnTo>
                  <a:pt x="4876800" y="0"/>
                </a:lnTo>
                <a:lnTo>
                  <a:pt x="4876800" y="10972800"/>
                </a:lnTo>
                <a:lnTo>
                  <a:pt x="0" y="10972800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2" name="Picture Placeholder 11"/>
          <p:cNvSpPr>
            <a:spLocks noGrp="1"/>
          </p:cNvSpPr>
          <p:nvPr>
            <p:ph type="pic" sz="quarter" idx="4294967295"/>
          </p:nvPr>
        </p:nvSpPr>
        <p:spPr>
          <a:xfrm>
            <a:off x="10972800" y="0"/>
            <a:ext cx="3657600" cy="10972800"/>
          </a:xfrm>
          <a:custGeom>
            <a:avLst/>
            <a:gdLst>
              <a:gd name="connsiteX0" fmla="*/ 0 w 4876800"/>
              <a:gd name="connsiteY0" fmla="*/ 0 h 10972800"/>
              <a:gd name="connsiteX1" fmla="*/ 4876800 w 4876800"/>
              <a:gd name="connsiteY1" fmla="*/ 0 h 10972800"/>
              <a:gd name="connsiteX2" fmla="*/ 4876800 w 4876800"/>
              <a:gd name="connsiteY2" fmla="*/ 10972800 h 10972800"/>
              <a:gd name="connsiteX3" fmla="*/ 0 w 4876800"/>
              <a:gd name="connsiteY3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0972800">
                <a:moveTo>
                  <a:pt x="0" y="0"/>
                </a:moveTo>
                <a:lnTo>
                  <a:pt x="4876800" y="0"/>
                </a:lnTo>
                <a:lnTo>
                  <a:pt x="4876800" y="10972800"/>
                </a:lnTo>
                <a:lnTo>
                  <a:pt x="0" y="10972800"/>
                </a:lnTo>
                <a:close/>
              </a:path>
            </a:pathLst>
          </a:cu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2218682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0" y="3611882"/>
            <a:ext cx="14630400" cy="7360919"/>
          </a:xfrm>
          <a:custGeom>
            <a:avLst/>
            <a:gdLst>
              <a:gd name="connsiteX0" fmla="*/ 2718827 h 9297812"/>
              <a:gd name="connsiteY0" fmla="*/ 2718827 h 9297812"/>
              <a:gd name="connsiteX1" fmla="*/ 2718827 h 9297812"/>
              <a:gd name="connsiteY1" fmla="*/ 2718827 h 9297812"/>
              <a:gd name="connsiteX2" fmla="*/ 2718827 h 9297812"/>
              <a:gd name="connsiteY2" fmla="*/ 2718827 h 9297812"/>
              <a:gd name="connsiteX3" fmla="*/ 2718827 h 9297812"/>
              <a:gd name="connsiteY3" fmla="*/ 2718827 h 9297812"/>
              <a:gd name="connsiteX4" fmla="*/ 2718827 h 9297812"/>
              <a:gd name="connsiteY4" fmla="*/ 2718827 h 9297812"/>
              <a:gd name="connsiteX5" fmla="*/ 2718827 h 9297812"/>
              <a:gd name="connsiteY5" fmla="*/ 2718827 h 9297812"/>
              <a:gd name="connsiteX6" fmla="*/ 2718827 h 9297812"/>
              <a:gd name="connsiteY6" fmla="*/ 2718827 h 9297812"/>
              <a:gd name="connsiteX7" fmla="*/ 2718827 h 9297812"/>
              <a:gd name="connsiteY7" fmla="*/ 2718827 h 9297812"/>
              <a:gd name="connsiteX8" fmla="*/ 2718827 h 9297812"/>
              <a:gd name="connsiteY8" fmla="*/ 2718827 h 9297812"/>
              <a:gd name="connsiteX9" fmla="*/ 2718827 h 9297812"/>
              <a:gd name="connsiteY9" fmla="*/ 2718827 h 9297812"/>
              <a:gd name="connsiteX10" fmla="*/ 2718827 h 9297812"/>
              <a:gd name="connsiteY10" fmla="*/ 2718827 h 9297812"/>
              <a:gd name="connsiteX11" fmla="*/ 2718827 h 9297812"/>
              <a:gd name="connsiteY11" fmla="*/ 2718827 h 9297812"/>
              <a:gd name="connsiteX12" fmla="*/ 2718827 h 9297812"/>
              <a:gd name="connsiteY12" fmla="*/ 2718827 h 9297812"/>
              <a:gd name="connsiteX13" fmla="*/ 2718827 h 9297812"/>
              <a:gd name="connsiteY13" fmla="*/ 2718827 h 9297812"/>
              <a:gd name="connsiteX14" fmla="*/ 2718827 h 9297812"/>
              <a:gd name="connsiteY14" fmla="*/ 2718827 h 9297812"/>
              <a:gd name="connsiteX15" fmla="*/ 2718827 h 9297812"/>
              <a:gd name="connsiteY15" fmla="*/ 2718827 h 9297812"/>
              <a:gd name="connsiteX16" fmla="*/ 2718827 h 9297812"/>
              <a:gd name="connsiteY16" fmla="*/ 2718827 h 9297812"/>
              <a:gd name="connsiteX17" fmla="*/ 2718827 h 9297812"/>
              <a:gd name="connsiteY17" fmla="*/ 2718827 h 9297812"/>
              <a:gd name="connsiteX18" fmla="*/ 2718827 h 9297812"/>
              <a:gd name="connsiteY18" fmla="*/ 2718827 h 9297812"/>
              <a:gd name="connsiteX19" fmla="*/ 2718827 h 9297812"/>
              <a:gd name="connsiteY19" fmla="*/ 2718827 h 9297812"/>
              <a:gd name="connsiteX20" fmla="*/ 2718827 h 9297812"/>
              <a:gd name="connsiteY20" fmla="*/ 2718827 h 9297812"/>
              <a:gd name="connsiteX21" fmla="*/ 2718827 h 9297812"/>
              <a:gd name="connsiteY21" fmla="*/ 2718827 h 9297812"/>
              <a:gd name="connsiteX22" fmla="*/ 2718827 h 9297812"/>
              <a:gd name="connsiteY22" fmla="*/ 2718827 h 9297812"/>
              <a:gd name="connsiteX23" fmla="*/ 2718827 h 9297812"/>
              <a:gd name="connsiteY23" fmla="*/ 2718827 h 929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9507200" h="7360919">
                <a:moveTo>
                  <a:pt x="16314271" y="2151203"/>
                </a:moveTo>
                <a:lnTo>
                  <a:pt x="19507200" y="2151203"/>
                </a:lnTo>
                <a:lnTo>
                  <a:pt x="19507200" y="7360919"/>
                </a:lnTo>
                <a:lnTo>
                  <a:pt x="16314271" y="7360919"/>
                </a:lnTo>
                <a:close/>
                <a:moveTo>
                  <a:pt x="0" y="2151203"/>
                </a:moveTo>
                <a:lnTo>
                  <a:pt x="3192929" y="2151203"/>
                </a:lnTo>
                <a:lnTo>
                  <a:pt x="3192929" y="7360919"/>
                </a:lnTo>
                <a:lnTo>
                  <a:pt x="0" y="7360919"/>
                </a:lnTo>
                <a:close/>
                <a:moveTo>
                  <a:pt x="13051418" y="1169505"/>
                </a:moveTo>
                <a:lnTo>
                  <a:pt x="16244347" y="1169505"/>
                </a:lnTo>
                <a:lnTo>
                  <a:pt x="16244347" y="7360919"/>
                </a:lnTo>
                <a:lnTo>
                  <a:pt x="13051418" y="7360919"/>
                </a:lnTo>
                <a:close/>
                <a:moveTo>
                  <a:pt x="3262854" y="1169505"/>
                </a:moveTo>
                <a:lnTo>
                  <a:pt x="6455786" y="1169505"/>
                </a:lnTo>
                <a:lnTo>
                  <a:pt x="6455786" y="7360919"/>
                </a:lnTo>
                <a:lnTo>
                  <a:pt x="3262854" y="7360919"/>
                </a:lnTo>
                <a:close/>
                <a:moveTo>
                  <a:pt x="9788562" y="0"/>
                </a:moveTo>
                <a:lnTo>
                  <a:pt x="12981491" y="0"/>
                </a:lnTo>
                <a:lnTo>
                  <a:pt x="12981491" y="7360919"/>
                </a:lnTo>
                <a:lnTo>
                  <a:pt x="9788562" y="7360919"/>
                </a:lnTo>
                <a:close/>
                <a:moveTo>
                  <a:pt x="6525709" y="0"/>
                </a:moveTo>
                <a:lnTo>
                  <a:pt x="9718635" y="0"/>
                </a:lnTo>
                <a:lnTo>
                  <a:pt x="9718635" y="7360919"/>
                </a:lnTo>
                <a:lnTo>
                  <a:pt x="6525709" y="7360919"/>
                </a:lnTo>
                <a:close/>
              </a:path>
            </a:pathLst>
          </a:custGeom>
          <a:pattFill prst="pct8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462468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00050" y="3881490"/>
            <a:ext cx="13830300" cy="3209821"/>
          </a:xfrm>
          <a:custGeom>
            <a:avLst/>
            <a:gdLst>
              <a:gd name="connsiteX0" fmla="*/ 0 w 18440400"/>
              <a:gd name="connsiteY0" fmla="*/ 0 h 3209821"/>
              <a:gd name="connsiteX1" fmla="*/ 18440400 w 18440400"/>
              <a:gd name="connsiteY1" fmla="*/ 0 h 3209821"/>
              <a:gd name="connsiteX2" fmla="*/ 18440400 w 18440400"/>
              <a:gd name="connsiteY2" fmla="*/ 3209821 h 3209821"/>
              <a:gd name="connsiteX3" fmla="*/ 0 w 18440400"/>
              <a:gd name="connsiteY3" fmla="*/ 3209821 h 320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40400" h="3209821">
                <a:moveTo>
                  <a:pt x="0" y="0"/>
                </a:moveTo>
                <a:lnTo>
                  <a:pt x="18440400" y="0"/>
                </a:lnTo>
                <a:lnTo>
                  <a:pt x="18440400" y="3209821"/>
                </a:lnTo>
                <a:lnTo>
                  <a:pt x="0" y="3209821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00050" y="471056"/>
            <a:ext cx="13830300" cy="3209821"/>
          </a:xfrm>
          <a:custGeom>
            <a:avLst/>
            <a:gdLst>
              <a:gd name="connsiteX0" fmla="*/ 0 w 18440400"/>
              <a:gd name="connsiteY0" fmla="*/ 0 h 3209821"/>
              <a:gd name="connsiteX1" fmla="*/ 18440400 w 18440400"/>
              <a:gd name="connsiteY1" fmla="*/ 0 h 3209821"/>
              <a:gd name="connsiteX2" fmla="*/ 18440400 w 18440400"/>
              <a:gd name="connsiteY2" fmla="*/ 3209821 h 3209821"/>
              <a:gd name="connsiteX3" fmla="*/ 0 w 18440400"/>
              <a:gd name="connsiteY3" fmla="*/ 3209821 h 320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40400" h="3209821">
                <a:moveTo>
                  <a:pt x="0" y="0"/>
                </a:moveTo>
                <a:lnTo>
                  <a:pt x="18440400" y="0"/>
                </a:lnTo>
                <a:lnTo>
                  <a:pt x="18440400" y="3209821"/>
                </a:lnTo>
                <a:lnTo>
                  <a:pt x="0" y="3209821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00050" y="7291925"/>
            <a:ext cx="13830300" cy="3209821"/>
          </a:xfrm>
          <a:custGeom>
            <a:avLst/>
            <a:gdLst>
              <a:gd name="connsiteX0" fmla="*/ 0 w 18440400"/>
              <a:gd name="connsiteY0" fmla="*/ 0 h 3209821"/>
              <a:gd name="connsiteX1" fmla="*/ 18440400 w 18440400"/>
              <a:gd name="connsiteY1" fmla="*/ 0 h 3209821"/>
              <a:gd name="connsiteX2" fmla="*/ 18440400 w 18440400"/>
              <a:gd name="connsiteY2" fmla="*/ 3209821 h 3209821"/>
              <a:gd name="connsiteX3" fmla="*/ 0 w 18440400"/>
              <a:gd name="connsiteY3" fmla="*/ 3209821 h 320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40400" h="3209821">
                <a:moveTo>
                  <a:pt x="0" y="0"/>
                </a:moveTo>
                <a:lnTo>
                  <a:pt x="18440400" y="0"/>
                </a:lnTo>
                <a:lnTo>
                  <a:pt x="18440400" y="3209821"/>
                </a:lnTo>
                <a:lnTo>
                  <a:pt x="0" y="3209821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0509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" y="-1"/>
            <a:ext cx="9826170" cy="10972800"/>
          </a:xfrm>
          <a:custGeom>
            <a:avLst/>
            <a:gdLst>
              <a:gd name="connsiteX0" fmla="*/ 7108264 w 10460735"/>
              <a:gd name="connsiteY0" fmla="*/ 0 h 10972800"/>
              <a:gd name="connsiteX1" fmla="*/ 10460735 w 10460735"/>
              <a:gd name="connsiteY1" fmla="*/ 0 h 10972800"/>
              <a:gd name="connsiteX2" fmla="*/ 3405462 w 10460735"/>
              <a:gd name="connsiteY2" fmla="*/ 10972800 h 10972800"/>
              <a:gd name="connsiteX3" fmla="*/ 52991 w 10460735"/>
              <a:gd name="connsiteY3" fmla="*/ 10972800 h 10972800"/>
              <a:gd name="connsiteX4" fmla="*/ 3621371 w 10460735"/>
              <a:gd name="connsiteY4" fmla="*/ 0 h 10972800"/>
              <a:gd name="connsiteX5" fmla="*/ 6973842 w 10460735"/>
              <a:gd name="connsiteY5" fmla="*/ 0 h 10972800"/>
              <a:gd name="connsiteX6" fmla="*/ 26211 w 10460735"/>
              <a:gd name="connsiteY6" fmla="*/ 10805388 h 10972800"/>
              <a:gd name="connsiteX7" fmla="*/ 0 w 10460735"/>
              <a:gd name="connsiteY7" fmla="*/ 10805388 h 10972800"/>
              <a:gd name="connsiteX8" fmla="*/ 0 w 10460735"/>
              <a:gd name="connsiteY8" fmla="*/ 5632181 h 10972800"/>
              <a:gd name="connsiteX9" fmla="*/ 119130 w 10460735"/>
              <a:gd name="connsiteY9" fmla="*/ 0 h 10972800"/>
              <a:gd name="connsiteX10" fmla="*/ 3471600 w 10460735"/>
              <a:gd name="connsiteY10" fmla="*/ 0 h 10972800"/>
              <a:gd name="connsiteX11" fmla="*/ 0 w 10460735"/>
              <a:gd name="connsiteY11" fmla="*/ 5399248 h 10972800"/>
              <a:gd name="connsiteX12" fmla="*/ 0 w 10460735"/>
              <a:gd name="connsiteY12" fmla="*/ 185278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460735" h="10972800">
                <a:moveTo>
                  <a:pt x="7108264" y="0"/>
                </a:moveTo>
                <a:lnTo>
                  <a:pt x="10460735" y="0"/>
                </a:lnTo>
                <a:lnTo>
                  <a:pt x="3405462" y="10972800"/>
                </a:lnTo>
                <a:lnTo>
                  <a:pt x="52991" y="10972800"/>
                </a:lnTo>
                <a:close/>
                <a:moveTo>
                  <a:pt x="3621371" y="0"/>
                </a:moveTo>
                <a:lnTo>
                  <a:pt x="6973842" y="0"/>
                </a:lnTo>
                <a:lnTo>
                  <a:pt x="26211" y="10805388"/>
                </a:lnTo>
                <a:lnTo>
                  <a:pt x="0" y="10805388"/>
                </a:lnTo>
                <a:lnTo>
                  <a:pt x="0" y="5632181"/>
                </a:lnTo>
                <a:close/>
                <a:moveTo>
                  <a:pt x="119130" y="0"/>
                </a:moveTo>
                <a:lnTo>
                  <a:pt x="3471600" y="0"/>
                </a:lnTo>
                <a:lnTo>
                  <a:pt x="0" y="5399248"/>
                </a:lnTo>
                <a:lnTo>
                  <a:pt x="0" y="185278"/>
                </a:lnTo>
                <a:close/>
              </a:path>
            </a:pathLst>
          </a:custGeom>
          <a:pattFill prst="pct8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482569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800600" y="-1"/>
            <a:ext cx="9829800" cy="10972800"/>
          </a:xfrm>
          <a:custGeom>
            <a:avLst/>
            <a:gdLst>
              <a:gd name="connsiteX0" fmla="*/ 6989135 w 10460735"/>
              <a:gd name="connsiteY0" fmla="*/ 0 h 10972800"/>
              <a:gd name="connsiteX1" fmla="*/ 10341605 w 10460735"/>
              <a:gd name="connsiteY1" fmla="*/ 0 h 10972800"/>
              <a:gd name="connsiteX2" fmla="*/ 10460735 w 10460735"/>
              <a:gd name="connsiteY2" fmla="*/ 185278 h 10972800"/>
              <a:gd name="connsiteX3" fmla="*/ 10460735 w 10460735"/>
              <a:gd name="connsiteY3" fmla="*/ 5399248 h 10972800"/>
              <a:gd name="connsiteX4" fmla="*/ 3486893 w 10460735"/>
              <a:gd name="connsiteY4" fmla="*/ 0 h 10972800"/>
              <a:gd name="connsiteX5" fmla="*/ 6839364 w 10460735"/>
              <a:gd name="connsiteY5" fmla="*/ 0 h 10972800"/>
              <a:gd name="connsiteX6" fmla="*/ 10460735 w 10460735"/>
              <a:gd name="connsiteY6" fmla="*/ 5632181 h 10972800"/>
              <a:gd name="connsiteX7" fmla="*/ 10460735 w 10460735"/>
              <a:gd name="connsiteY7" fmla="*/ 10805388 h 10972800"/>
              <a:gd name="connsiteX8" fmla="*/ 10434523 w 10460735"/>
              <a:gd name="connsiteY8" fmla="*/ 10805388 h 10972800"/>
              <a:gd name="connsiteX9" fmla="*/ 0 w 10460735"/>
              <a:gd name="connsiteY9" fmla="*/ 0 h 10972800"/>
              <a:gd name="connsiteX10" fmla="*/ 3352471 w 10460735"/>
              <a:gd name="connsiteY10" fmla="*/ 0 h 10972800"/>
              <a:gd name="connsiteX11" fmla="*/ 10407743 w 10460735"/>
              <a:gd name="connsiteY11" fmla="*/ 10972800 h 10972800"/>
              <a:gd name="connsiteX12" fmla="*/ 7055273 w 10460735"/>
              <a:gd name="connsiteY12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460735" h="10972800">
                <a:moveTo>
                  <a:pt x="6989135" y="0"/>
                </a:moveTo>
                <a:lnTo>
                  <a:pt x="10341605" y="0"/>
                </a:lnTo>
                <a:lnTo>
                  <a:pt x="10460735" y="185278"/>
                </a:lnTo>
                <a:lnTo>
                  <a:pt x="10460735" y="5399248"/>
                </a:lnTo>
                <a:close/>
                <a:moveTo>
                  <a:pt x="3486893" y="0"/>
                </a:moveTo>
                <a:lnTo>
                  <a:pt x="6839364" y="0"/>
                </a:lnTo>
                <a:lnTo>
                  <a:pt x="10460735" y="5632181"/>
                </a:lnTo>
                <a:lnTo>
                  <a:pt x="10460735" y="10805388"/>
                </a:lnTo>
                <a:lnTo>
                  <a:pt x="10434523" y="10805388"/>
                </a:lnTo>
                <a:close/>
                <a:moveTo>
                  <a:pt x="0" y="0"/>
                </a:moveTo>
                <a:lnTo>
                  <a:pt x="3352471" y="0"/>
                </a:lnTo>
                <a:lnTo>
                  <a:pt x="10407743" y="10972800"/>
                </a:lnTo>
                <a:lnTo>
                  <a:pt x="7055273" y="10972800"/>
                </a:lnTo>
                <a:close/>
              </a:path>
            </a:pathLst>
          </a:custGeom>
          <a:pattFill prst="pct8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864394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3104312"/>
            <a:ext cx="14630400" cy="4627659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28387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473629" y="3872730"/>
            <a:ext cx="3683147" cy="7100070"/>
          </a:xfrm>
          <a:custGeom>
            <a:avLst/>
            <a:gdLst>
              <a:gd name="connsiteX0" fmla="*/ 0 w 3683147"/>
              <a:gd name="connsiteY0" fmla="*/ 0 h 7100070"/>
              <a:gd name="connsiteX1" fmla="*/ 3683147 w 3683147"/>
              <a:gd name="connsiteY1" fmla="*/ 0 h 7100070"/>
              <a:gd name="connsiteX2" fmla="*/ 3683147 w 3683147"/>
              <a:gd name="connsiteY2" fmla="*/ 7100070 h 7100070"/>
              <a:gd name="connsiteX3" fmla="*/ 0 w 3683147"/>
              <a:gd name="connsiteY3" fmla="*/ 7100070 h 7100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147" h="7100070">
                <a:moveTo>
                  <a:pt x="0" y="0"/>
                </a:moveTo>
                <a:lnTo>
                  <a:pt x="3683147" y="0"/>
                </a:lnTo>
                <a:lnTo>
                  <a:pt x="3683147" y="7100070"/>
                </a:lnTo>
                <a:lnTo>
                  <a:pt x="0" y="7100070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29834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80639" y="3809901"/>
            <a:ext cx="3566399" cy="7162901"/>
          </a:xfrm>
          <a:custGeom>
            <a:avLst/>
            <a:gdLst>
              <a:gd name="connsiteX0" fmla="*/ 0 w 3566399"/>
              <a:gd name="connsiteY0" fmla="*/ 0 h 7162901"/>
              <a:gd name="connsiteX1" fmla="*/ 3566399 w 3566399"/>
              <a:gd name="connsiteY1" fmla="*/ 0 h 7162901"/>
              <a:gd name="connsiteX2" fmla="*/ 3566399 w 3566399"/>
              <a:gd name="connsiteY2" fmla="*/ 7162901 h 7162901"/>
              <a:gd name="connsiteX3" fmla="*/ 0 w 3566399"/>
              <a:gd name="connsiteY3" fmla="*/ 7162901 h 716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6399" h="7162901">
                <a:moveTo>
                  <a:pt x="0" y="0"/>
                </a:moveTo>
                <a:lnTo>
                  <a:pt x="3566399" y="0"/>
                </a:lnTo>
                <a:lnTo>
                  <a:pt x="3566399" y="7162901"/>
                </a:lnTo>
                <a:lnTo>
                  <a:pt x="0" y="7162901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21147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574349" y="3206728"/>
            <a:ext cx="3387059" cy="3604082"/>
          </a:xfrm>
          <a:custGeom>
            <a:avLst/>
            <a:gdLst>
              <a:gd name="connsiteX0" fmla="*/ 0 w 3387059"/>
              <a:gd name="connsiteY0" fmla="*/ 0 h 3604082"/>
              <a:gd name="connsiteX1" fmla="*/ 3387059 w 3387059"/>
              <a:gd name="connsiteY1" fmla="*/ 0 h 3604082"/>
              <a:gd name="connsiteX2" fmla="*/ 3387059 w 3387059"/>
              <a:gd name="connsiteY2" fmla="*/ 3604082 h 3604082"/>
              <a:gd name="connsiteX3" fmla="*/ 0 w 3387059"/>
              <a:gd name="connsiteY3" fmla="*/ 3604082 h 360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059" h="3604082">
                <a:moveTo>
                  <a:pt x="0" y="0"/>
                </a:moveTo>
                <a:lnTo>
                  <a:pt x="3387059" y="0"/>
                </a:lnTo>
                <a:lnTo>
                  <a:pt x="3387059" y="3604082"/>
                </a:lnTo>
                <a:lnTo>
                  <a:pt x="0" y="3604082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34894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758190" y="3350967"/>
            <a:ext cx="13129262" cy="4904226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7816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7174525" y="3391787"/>
            <a:ext cx="7455878" cy="5803590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18334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4294967295"/>
          </p:nvPr>
        </p:nvSpPr>
        <p:spPr>
          <a:xfrm>
            <a:off x="1260395" y="3095739"/>
            <a:ext cx="1755648" cy="207751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7" name="Picture Placeholder 8"/>
          <p:cNvSpPr>
            <a:spLocks noGrp="1"/>
          </p:cNvSpPr>
          <p:nvPr>
            <p:ph type="pic" sz="quarter" idx="4294967295"/>
          </p:nvPr>
        </p:nvSpPr>
        <p:spPr>
          <a:xfrm>
            <a:off x="3089064" y="3095739"/>
            <a:ext cx="1755648" cy="207751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8" name="Picture Placeholder 12"/>
          <p:cNvSpPr>
            <a:spLocks noGrp="1"/>
          </p:cNvSpPr>
          <p:nvPr>
            <p:ph type="pic" sz="quarter" idx="4294967295"/>
          </p:nvPr>
        </p:nvSpPr>
        <p:spPr>
          <a:xfrm>
            <a:off x="4913554" y="3095739"/>
            <a:ext cx="1755648" cy="207751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9" name="Picture Placeholder 19"/>
          <p:cNvSpPr>
            <a:spLocks noGrp="1"/>
          </p:cNvSpPr>
          <p:nvPr>
            <p:ph type="pic" sz="quarter" idx="4294967295"/>
          </p:nvPr>
        </p:nvSpPr>
        <p:spPr>
          <a:xfrm>
            <a:off x="1260395" y="5253647"/>
            <a:ext cx="1755648" cy="207751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0" name="Picture Placeholder 20"/>
          <p:cNvSpPr>
            <a:spLocks noGrp="1"/>
          </p:cNvSpPr>
          <p:nvPr>
            <p:ph type="pic" sz="quarter" idx="4294967295"/>
          </p:nvPr>
        </p:nvSpPr>
        <p:spPr>
          <a:xfrm>
            <a:off x="3089064" y="5253647"/>
            <a:ext cx="1755648" cy="207751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1" name="Picture Placeholder 21"/>
          <p:cNvSpPr>
            <a:spLocks noGrp="1"/>
          </p:cNvSpPr>
          <p:nvPr>
            <p:ph type="pic" sz="quarter" idx="4294967295"/>
          </p:nvPr>
        </p:nvSpPr>
        <p:spPr>
          <a:xfrm>
            <a:off x="4913554" y="5253647"/>
            <a:ext cx="1755648" cy="207751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2" name="Picture Placeholder 22"/>
          <p:cNvSpPr>
            <a:spLocks noGrp="1"/>
          </p:cNvSpPr>
          <p:nvPr>
            <p:ph type="pic" sz="quarter" idx="4294967295"/>
          </p:nvPr>
        </p:nvSpPr>
        <p:spPr>
          <a:xfrm>
            <a:off x="3086974" y="7439682"/>
            <a:ext cx="1755648" cy="207751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3" name="Picture Placeholder 23"/>
          <p:cNvSpPr>
            <a:spLocks noGrp="1"/>
          </p:cNvSpPr>
          <p:nvPr>
            <p:ph type="pic" sz="quarter" idx="4294967295"/>
          </p:nvPr>
        </p:nvSpPr>
        <p:spPr>
          <a:xfrm>
            <a:off x="4902581" y="7439682"/>
            <a:ext cx="1755648" cy="207751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4" name="Picture Placeholder 24"/>
          <p:cNvSpPr>
            <a:spLocks noGrp="1"/>
          </p:cNvSpPr>
          <p:nvPr>
            <p:ph type="pic" sz="quarter" idx="4294967295"/>
          </p:nvPr>
        </p:nvSpPr>
        <p:spPr>
          <a:xfrm>
            <a:off x="1271368" y="7439682"/>
            <a:ext cx="1755648" cy="207751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52727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546" y="6380"/>
            <a:ext cx="14624855" cy="741233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213076153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7351" y="3293821"/>
            <a:ext cx="14623050" cy="4127816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25353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889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3394236"/>
            <a:ext cx="7362394" cy="4767749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416059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4630400" cy="5553262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1024205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371976" y="0"/>
            <a:ext cx="4565909" cy="10972800"/>
          </a:xfrm>
          <a:custGeom>
            <a:avLst/>
            <a:gdLst>
              <a:gd name="connsiteX0" fmla="*/ 0 w 6087878"/>
              <a:gd name="connsiteY0" fmla="*/ 0 h 10972800"/>
              <a:gd name="connsiteX1" fmla="*/ 6087878 w 6087878"/>
              <a:gd name="connsiteY1" fmla="*/ 0 h 10972800"/>
              <a:gd name="connsiteX2" fmla="*/ 6087878 w 6087878"/>
              <a:gd name="connsiteY2" fmla="*/ 10972800 h 10972800"/>
              <a:gd name="connsiteX3" fmla="*/ 0 w 6087878"/>
              <a:gd name="connsiteY3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87878" h="10972800">
                <a:moveTo>
                  <a:pt x="0" y="0"/>
                </a:moveTo>
                <a:lnTo>
                  <a:pt x="6087878" y="0"/>
                </a:lnTo>
                <a:lnTo>
                  <a:pt x="6087878" y="10972800"/>
                </a:lnTo>
                <a:lnTo>
                  <a:pt x="0" y="10972800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5256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471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49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711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0" y="3098018"/>
            <a:ext cx="14630400" cy="7051823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25639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1647132" y="3123119"/>
            <a:ext cx="3570644" cy="2618542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7" name="Picture Placeholder 5"/>
          <p:cNvSpPr>
            <a:spLocks noGrp="1"/>
          </p:cNvSpPr>
          <p:nvPr>
            <p:ph type="pic" sz="quarter" idx="4294967295"/>
          </p:nvPr>
        </p:nvSpPr>
        <p:spPr>
          <a:xfrm>
            <a:off x="5483317" y="3123119"/>
            <a:ext cx="3570644" cy="2618542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8" name="Picture Placeholder 6"/>
          <p:cNvSpPr>
            <a:spLocks noGrp="1"/>
          </p:cNvSpPr>
          <p:nvPr>
            <p:ph type="pic" sz="quarter" idx="4294967295"/>
          </p:nvPr>
        </p:nvSpPr>
        <p:spPr>
          <a:xfrm>
            <a:off x="9319505" y="3123119"/>
            <a:ext cx="3570644" cy="2618542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9" name="Picture Placeholder 7"/>
          <p:cNvSpPr>
            <a:spLocks noGrp="1"/>
          </p:cNvSpPr>
          <p:nvPr>
            <p:ph type="pic" sz="quarter" idx="4294967295"/>
          </p:nvPr>
        </p:nvSpPr>
        <p:spPr>
          <a:xfrm>
            <a:off x="1647132" y="6586082"/>
            <a:ext cx="3570644" cy="2618542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0" name="Picture Placeholder 8"/>
          <p:cNvSpPr>
            <a:spLocks noGrp="1"/>
          </p:cNvSpPr>
          <p:nvPr>
            <p:ph type="pic" sz="quarter" idx="4294967295"/>
          </p:nvPr>
        </p:nvSpPr>
        <p:spPr>
          <a:xfrm>
            <a:off x="5483317" y="6586082"/>
            <a:ext cx="3570644" cy="2618542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1" name="Picture Placeholder 9"/>
          <p:cNvSpPr>
            <a:spLocks noGrp="1"/>
          </p:cNvSpPr>
          <p:nvPr>
            <p:ph type="pic" sz="quarter" idx="4294967295"/>
          </p:nvPr>
        </p:nvSpPr>
        <p:spPr>
          <a:xfrm>
            <a:off x="9319505" y="6586082"/>
            <a:ext cx="3570644" cy="2618542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82309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646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3151156"/>
            <a:ext cx="14630400" cy="4334510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2109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27143" y="3620265"/>
            <a:ext cx="2155622" cy="3852331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5303049" y="3620265"/>
            <a:ext cx="2161642" cy="3852331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9881022" y="3620265"/>
            <a:ext cx="2161642" cy="3852331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</p:spTree>
    <p:extLst>
      <p:ext uri="{BB962C8B-B14F-4D97-AF65-F5344CB8AC3E}">
        <p14:creationId xmlns:p14="http://schemas.microsoft.com/office/powerpoint/2010/main" val="286998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0" y="3234080"/>
            <a:ext cx="3657600" cy="308530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7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657600" y="6323266"/>
            <a:ext cx="3657600" cy="3077549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8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7315200" y="3237958"/>
            <a:ext cx="3657600" cy="308142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9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0972800" y="6319387"/>
            <a:ext cx="3657600" cy="3081429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205793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5536266" y="3162929"/>
            <a:ext cx="2634970" cy="2140862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7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2089502" y="5312264"/>
            <a:ext cx="2415206" cy="2112149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8" name="Picture Placeholder 28"/>
          <p:cNvSpPr>
            <a:spLocks noGrp="1"/>
          </p:cNvSpPr>
          <p:nvPr>
            <p:ph type="pic" sz="quarter" idx="12"/>
          </p:nvPr>
        </p:nvSpPr>
        <p:spPr>
          <a:xfrm>
            <a:off x="5536266" y="7445687"/>
            <a:ext cx="2634970" cy="2140862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9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10879401" y="3682527"/>
            <a:ext cx="3069570" cy="2708555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4512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858923" y="3330751"/>
            <a:ext cx="3069570" cy="3680134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093919" y="3330751"/>
            <a:ext cx="3069570" cy="3680134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8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328915" y="3330751"/>
            <a:ext cx="3069570" cy="3680134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9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0563911" y="3330751"/>
            <a:ext cx="3069570" cy="3680134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66079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858923" y="3588462"/>
            <a:ext cx="3069570" cy="3188960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093919" y="3588462"/>
            <a:ext cx="3069570" cy="3188960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8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328915" y="3588462"/>
            <a:ext cx="3069570" cy="3188960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9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0563911" y="3588462"/>
            <a:ext cx="3069570" cy="3188960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89608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007548" y="3171837"/>
            <a:ext cx="3167880" cy="7800965"/>
          </a:xfrm>
          <a:custGeom>
            <a:avLst/>
            <a:gdLst>
              <a:gd name="connsiteX0" fmla="*/ 0 w 4223840"/>
              <a:gd name="connsiteY0" fmla="*/ 0 h 7800965"/>
              <a:gd name="connsiteX1" fmla="*/ 4223840 w 4223840"/>
              <a:gd name="connsiteY1" fmla="*/ 0 h 7800965"/>
              <a:gd name="connsiteX2" fmla="*/ 4223840 w 4223840"/>
              <a:gd name="connsiteY2" fmla="*/ 7800965 h 7800965"/>
              <a:gd name="connsiteX3" fmla="*/ 0 w 4223840"/>
              <a:gd name="connsiteY3" fmla="*/ 7800965 h 780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3840" h="7800965">
                <a:moveTo>
                  <a:pt x="0" y="0"/>
                </a:moveTo>
                <a:lnTo>
                  <a:pt x="4223840" y="0"/>
                </a:lnTo>
                <a:lnTo>
                  <a:pt x="4223840" y="7800965"/>
                </a:lnTo>
                <a:lnTo>
                  <a:pt x="0" y="7800965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431122" y="3171837"/>
            <a:ext cx="3167880" cy="7800965"/>
          </a:xfrm>
          <a:custGeom>
            <a:avLst/>
            <a:gdLst>
              <a:gd name="connsiteX0" fmla="*/ 0 w 4223840"/>
              <a:gd name="connsiteY0" fmla="*/ 0 h 7800965"/>
              <a:gd name="connsiteX1" fmla="*/ 4223840 w 4223840"/>
              <a:gd name="connsiteY1" fmla="*/ 0 h 7800965"/>
              <a:gd name="connsiteX2" fmla="*/ 4223840 w 4223840"/>
              <a:gd name="connsiteY2" fmla="*/ 7800965 h 7800965"/>
              <a:gd name="connsiteX3" fmla="*/ 0 w 4223840"/>
              <a:gd name="connsiteY3" fmla="*/ 7800965 h 780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3840" h="7800965">
                <a:moveTo>
                  <a:pt x="0" y="0"/>
                </a:moveTo>
                <a:lnTo>
                  <a:pt x="4223840" y="0"/>
                </a:lnTo>
                <a:lnTo>
                  <a:pt x="4223840" y="7800965"/>
                </a:lnTo>
                <a:lnTo>
                  <a:pt x="0" y="7800965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417829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32926" y="3154350"/>
            <a:ext cx="2768849" cy="2536669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7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267921" y="3154350"/>
            <a:ext cx="2768849" cy="2536669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8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7502918" y="3154350"/>
            <a:ext cx="2768849" cy="2536669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9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0737913" y="3154350"/>
            <a:ext cx="2768849" cy="2536669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4892454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1156282" y="3461294"/>
            <a:ext cx="2056324" cy="2743950"/>
          </a:xfrm>
          <a:prstGeom prst="ellipse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1156282" y="7063841"/>
            <a:ext cx="2056324" cy="2743950"/>
          </a:xfrm>
          <a:prstGeom prst="ellipse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7986927" y="3461294"/>
            <a:ext cx="2056324" cy="2743950"/>
          </a:xfrm>
          <a:prstGeom prst="ellipse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7986927" y="7063841"/>
            <a:ext cx="2056324" cy="2743950"/>
          </a:xfrm>
          <a:prstGeom prst="ellipse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5471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-11799" y="3288882"/>
            <a:ext cx="2918765" cy="316570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7" name="Picture Placeholder 6"/>
          <p:cNvSpPr>
            <a:spLocks noGrp="1"/>
          </p:cNvSpPr>
          <p:nvPr>
            <p:ph type="pic" sz="quarter" idx="4294967295"/>
          </p:nvPr>
        </p:nvSpPr>
        <p:spPr>
          <a:xfrm>
            <a:off x="5847677" y="3288884"/>
            <a:ext cx="2918765" cy="316570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8" name="Picture Placeholder 8"/>
          <p:cNvSpPr>
            <a:spLocks noGrp="1"/>
          </p:cNvSpPr>
          <p:nvPr>
            <p:ph type="pic" sz="quarter" idx="4294967295"/>
          </p:nvPr>
        </p:nvSpPr>
        <p:spPr>
          <a:xfrm>
            <a:off x="2917939" y="6454591"/>
            <a:ext cx="2918765" cy="316570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9" name="Picture Placeholder 11"/>
          <p:cNvSpPr>
            <a:spLocks noGrp="1"/>
          </p:cNvSpPr>
          <p:nvPr>
            <p:ph type="pic" sz="quarter" idx="4294967295"/>
          </p:nvPr>
        </p:nvSpPr>
        <p:spPr>
          <a:xfrm>
            <a:off x="11711941" y="3288884"/>
            <a:ext cx="2918765" cy="316570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0" name="Picture Placeholder 12"/>
          <p:cNvSpPr>
            <a:spLocks noGrp="1"/>
          </p:cNvSpPr>
          <p:nvPr>
            <p:ph type="pic" sz="quarter" idx="4294967295"/>
          </p:nvPr>
        </p:nvSpPr>
        <p:spPr>
          <a:xfrm>
            <a:off x="8777414" y="6454591"/>
            <a:ext cx="2918765" cy="316570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4888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11519046" y="5316902"/>
            <a:ext cx="1560208" cy="1563624"/>
          </a:xfrm>
          <a:prstGeom prst="ellipse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1516117" y="3923851"/>
            <a:ext cx="1560208" cy="1563624"/>
          </a:xfrm>
          <a:custGeom>
            <a:avLst/>
            <a:gdLst>
              <a:gd name="connsiteX0" fmla="*/ 780104 w 1560208"/>
              <a:gd name="connsiteY0" fmla="*/ 0 h 1563624"/>
              <a:gd name="connsiteX1" fmla="*/ 1560208 w 1560208"/>
              <a:gd name="connsiteY1" fmla="*/ 781812 h 1563624"/>
              <a:gd name="connsiteX2" fmla="*/ 780104 w 1560208"/>
              <a:gd name="connsiteY2" fmla="*/ 1563624 h 1563624"/>
              <a:gd name="connsiteX3" fmla="*/ 0 w 1560208"/>
              <a:gd name="connsiteY3" fmla="*/ 781812 h 1563624"/>
              <a:gd name="connsiteX4" fmla="*/ 780104 w 1560208"/>
              <a:gd name="connsiteY4" fmla="*/ 0 h 156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208" h="1563624">
                <a:moveTo>
                  <a:pt x="780104" y="0"/>
                </a:moveTo>
                <a:cubicBezTo>
                  <a:pt x="1210944" y="0"/>
                  <a:pt x="1560208" y="350029"/>
                  <a:pt x="1560208" y="781812"/>
                </a:cubicBezTo>
                <a:cubicBezTo>
                  <a:pt x="1560208" y="1213595"/>
                  <a:pt x="1210944" y="1563624"/>
                  <a:pt x="780104" y="1563624"/>
                </a:cubicBezTo>
                <a:cubicBezTo>
                  <a:pt x="349264" y="1563624"/>
                  <a:pt x="0" y="1213595"/>
                  <a:pt x="0" y="781812"/>
                </a:cubicBezTo>
                <a:cubicBezTo>
                  <a:pt x="0" y="350029"/>
                  <a:pt x="349264" y="0"/>
                  <a:pt x="780104" y="0"/>
                </a:cubicBez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1516117" y="6951449"/>
            <a:ext cx="1560208" cy="1563624"/>
          </a:xfrm>
          <a:custGeom>
            <a:avLst/>
            <a:gdLst>
              <a:gd name="connsiteX0" fmla="*/ 780104 w 1560208"/>
              <a:gd name="connsiteY0" fmla="*/ 0 h 1563624"/>
              <a:gd name="connsiteX1" fmla="*/ 1560208 w 1560208"/>
              <a:gd name="connsiteY1" fmla="*/ 781812 h 1563624"/>
              <a:gd name="connsiteX2" fmla="*/ 780104 w 1560208"/>
              <a:gd name="connsiteY2" fmla="*/ 1563624 h 1563624"/>
              <a:gd name="connsiteX3" fmla="*/ 0 w 1560208"/>
              <a:gd name="connsiteY3" fmla="*/ 781812 h 1563624"/>
              <a:gd name="connsiteX4" fmla="*/ 780104 w 1560208"/>
              <a:gd name="connsiteY4" fmla="*/ 0 h 156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0208" h="1563624">
                <a:moveTo>
                  <a:pt x="780104" y="0"/>
                </a:moveTo>
                <a:cubicBezTo>
                  <a:pt x="1210944" y="0"/>
                  <a:pt x="1560208" y="350029"/>
                  <a:pt x="1560208" y="781812"/>
                </a:cubicBezTo>
                <a:cubicBezTo>
                  <a:pt x="1560208" y="1213595"/>
                  <a:pt x="1210944" y="1563624"/>
                  <a:pt x="780104" y="1563624"/>
                </a:cubicBezTo>
                <a:cubicBezTo>
                  <a:pt x="349264" y="1563624"/>
                  <a:pt x="0" y="1213595"/>
                  <a:pt x="0" y="781812"/>
                </a:cubicBezTo>
                <a:cubicBezTo>
                  <a:pt x="0" y="350029"/>
                  <a:pt x="349264" y="0"/>
                  <a:pt x="780104" y="0"/>
                </a:cubicBez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14851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654201" y="3844328"/>
            <a:ext cx="3984860" cy="7128475"/>
          </a:xfrm>
          <a:custGeom>
            <a:avLst/>
            <a:gdLst>
              <a:gd name="connsiteX0" fmla="*/ 0 w 3984860"/>
              <a:gd name="connsiteY0" fmla="*/ 0 h 7128475"/>
              <a:gd name="connsiteX1" fmla="*/ 3984860 w 3984860"/>
              <a:gd name="connsiteY1" fmla="*/ 0 h 7128475"/>
              <a:gd name="connsiteX2" fmla="*/ 3984860 w 3984860"/>
              <a:gd name="connsiteY2" fmla="*/ 7128475 h 7128475"/>
              <a:gd name="connsiteX3" fmla="*/ 0 w 3984860"/>
              <a:gd name="connsiteY3" fmla="*/ 7128475 h 712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860" h="7128475">
                <a:moveTo>
                  <a:pt x="0" y="0"/>
                </a:moveTo>
                <a:lnTo>
                  <a:pt x="3984860" y="0"/>
                </a:lnTo>
                <a:lnTo>
                  <a:pt x="3984860" y="7128475"/>
                </a:lnTo>
                <a:lnTo>
                  <a:pt x="0" y="7128475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8891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313974" y="4135180"/>
            <a:ext cx="4002461" cy="6837620"/>
          </a:xfrm>
          <a:custGeom>
            <a:avLst/>
            <a:gdLst>
              <a:gd name="connsiteX0" fmla="*/ 0 w 4002461"/>
              <a:gd name="connsiteY0" fmla="*/ 0 h 6837620"/>
              <a:gd name="connsiteX1" fmla="*/ 4002461 w 4002461"/>
              <a:gd name="connsiteY1" fmla="*/ 0 h 6837620"/>
              <a:gd name="connsiteX2" fmla="*/ 4002461 w 4002461"/>
              <a:gd name="connsiteY2" fmla="*/ 6837620 h 6837620"/>
              <a:gd name="connsiteX3" fmla="*/ 0 w 4002461"/>
              <a:gd name="connsiteY3" fmla="*/ 6837620 h 683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2461" h="6837620">
                <a:moveTo>
                  <a:pt x="0" y="0"/>
                </a:moveTo>
                <a:lnTo>
                  <a:pt x="4002461" y="0"/>
                </a:lnTo>
                <a:lnTo>
                  <a:pt x="4002461" y="6837620"/>
                </a:lnTo>
                <a:lnTo>
                  <a:pt x="0" y="6837620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70615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1529427" y="4092638"/>
            <a:ext cx="2898648" cy="2898648"/>
          </a:xfrm>
          <a:custGeom>
            <a:avLst/>
            <a:gdLst>
              <a:gd name="connsiteX0" fmla="*/ 1934041 w 3868082"/>
              <a:gd name="connsiteY0" fmla="*/ 0 h 3871164"/>
              <a:gd name="connsiteX1" fmla="*/ 3868082 w 3868082"/>
              <a:gd name="connsiteY1" fmla="*/ 1935582 h 3871164"/>
              <a:gd name="connsiteX2" fmla="*/ 1934041 w 3868082"/>
              <a:gd name="connsiteY2" fmla="*/ 3871164 h 3871164"/>
              <a:gd name="connsiteX3" fmla="*/ 0 w 3868082"/>
              <a:gd name="connsiteY3" fmla="*/ 1935582 h 3871164"/>
              <a:gd name="connsiteX4" fmla="*/ 1934041 w 3868082"/>
              <a:gd name="connsiteY4" fmla="*/ 0 h 387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8082" h="3871164">
                <a:moveTo>
                  <a:pt x="1934041" y="0"/>
                </a:moveTo>
                <a:cubicBezTo>
                  <a:pt x="3002182" y="0"/>
                  <a:pt x="3868082" y="866590"/>
                  <a:pt x="3868082" y="1935582"/>
                </a:cubicBezTo>
                <a:cubicBezTo>
                  <a:pt x="3868082" y="3004574"/>
                  <a:pt x="3002182" y="3871164"/>
                  <a:pt x="1934041" y="3871164"/>
                </a:cubicBezTo>
                <a:cubicBezTo>
                  <a:pt x="865900" y="3871164"/>
                  <a:pt x="0" y="3004574"/>
                  <a:pt x="0" y="1935582"/>
                </a:cubicBezTo>
                <a:cubicBezTo>
                  <a:pt x="0" y="866590"/>
                  <a:pt x="865900" y="0"/>
                  <a:pt x="1934041" y="0"/>
                </a:cubicBez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496358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8"/>
          <p:cNvSpPr>
            <a:spLocks noGrp="1"/>
          </p:cNvSpPr>
          <p:nvPr>
            <p:ph type="pic" sz="quarter" idx="11"/>
          </p:nvPr>
        </p:nvSpPr>
        <p:spPr>
          <a:xfrm>
            <a:off x="5322772" y="3441887"/>
            <a:ext cx="3984860" cy="753091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68425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8"/>
          <p:cNvSpPr>
            <a:spLocks noGrp="1"/>
          </p:cNvSpPr>
          <p:nvPr>
            <p:ph type="pic" sz="quarter" idx="11"/>
          </p:nvPr>
        </p:nvSpPr>
        <p:spPr>
          <a:xfrm>
            <a:off x="1291712" y="3441887"/>
            <a:ext cx="3984860" cy="753091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408757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673917" y="3715657"/>
            <a:ext cx="3438345" cy="7257145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112262" y="3715657"/>
            <a:ext cx="3438345" cy="7257145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48654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777053" y="3367314"/>
            <a:ext cx="3076303" cy="4156060"/>
          </a:xfrm>
          <a:custGeom>
            <a:avLst/>
            <a:gdLst>
              <a:gd name="connsiteX0" fmla="*/ 0 w 3076303"/>
              <a:gd name="connsiteY0" fmla="*/ 0 h 4156060"/>
              <a:gd name="connsiteX1" fmla="*/ 3076303 w 3076303"/>
              <a:gd name="connsiteY1" fmla="*/ 0 h 4156060"/>
              <a:gd name="connsiteX2" fmla="*/ 3076303 w 3076303"/>
              <a:gd name="connsiteY2" fmla="*/ 4156060 h 4156060"/>
              <a:gd name="connsiteX3" fmla="*/ 0 w 3076303"/>
              <a:gd name="connsiteY3" fmla="*/ 4156060 h 415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6303" h="4156060">
                <a:moveTo>
                  <a:pt x="0" y="0"/>
                </a:moveTo>
                <a:lnTo>
                  <a:pt x="3076303" y="0"/>
                </a:lnTo>
                <a:lnTo>
                  <a:pt x="3076303" y="4156060"/>
                </a:lnTo>
                <a:lnTo>
                  <a:pt x="0" y="4156060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794340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7983838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717417" y="3245818"/>
            <a:ext cx="3195570" cy="4738018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62774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1714895" y="3977221"/>
            <a:ext cx="3134376" cy="6995581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7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10095556" y="3976914"/>
            <a:ext cx="3138221" cy="6992925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86754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4294967295"/>
          </p:nvPr>
        </p:nvSpPr>
        <p:spPr>
          <a:xfrm>
            <a:off x="-4398" y="3161532"/>
            <a:ext cx="3664916" cy="2684998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3647874" y="3161531"/>
            <a:ext cx="3664916" cy="2691994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8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7312684" y="3161525"/>
            <a:ext cx="3664916" cy="2691994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9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-4398" y="6501944"/>
            <a:ext cx="3664916" cy="2691994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0" name="Picture Placeholder 5"/>
          <p:cNvSpPr>
            <a:spLocks noGrp="1"/>
          </p:cNvSpPr>
          <p:nvPr>
            <p:ph type="pic" sz="quarter" idx="4294967295"/>
          </p:nvPr>
        </p:nvSpPr>
        <p:spPr>
          <a:xfrm>
            <a:off x="3647874" y="6501944"/>
            <a:ext cx="3664916" cy="2691994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1" name="Picture Placeholder 6"/>
          <p:cNvSpPr>
            <a:spLocks noGrp="1"/>
          </p:cNvSpPr>
          <p:nvPr>
            <p:ph type="pic" sz="quarter" idx="4294967295"/>
          </p:nvPr>
        </p:nvSpPr>
        <p:spPr>
          <a:xfrm>
            <a:off x="7312684" y="6501944"/>
            <a:ext cx="3664916" cy="2691994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2" name="Picture Placeholder 7"/>
          <p:cNvSpPr>
            <a:spLocks noGrp="1"/>
          </p:cNvSpPr>
          <p:nvPr>
            <p:ph type="pic" sz="quarter" idx="4294967295"/>
          </p:nvPr>
        </p:nvSpPr>
        <p:spPr>
          <a:xfrm>
            <a:off x="10977152" y="3161526"/>
            <a:ext cx="3664916" cy="2691994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3" name="Picture Placeholder 9"/>
          <p:cNvSpPr>
            <a:spLocks noGrp="1"/>
          </p:cNvSpPr>
          <p:nvPr>
            <p:ph type="pic" sz="quarter" idx="4294967295"/>
          </p:nvPr>
        </p:nvSpPr>
        <p:spPr>
          <a:xfrm>
            <a:off x="10977152" y="6501944"/>
            <a:ext cx="3664916" cy="2691994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409575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262231" y="3254510"/>
            <a:ext cx="5773070" cy="4169912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5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7334656" y="3254510"/>
            <a:ext cx="5773070" cy="4169912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5424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041833" y="3618270"/>
            <a:ext cx="3808602" cy="3817954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304743" y="3618270"/>
            <a:ext cx="3808602" cy="3817954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9567655" y="3618270"/>
            <a:ext cx="3808602" cy="3817954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73843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97972" y="3323710"/>
            <a:ext cx="2881784" cy="400534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432969" y="3323710"/>
            <a:ext cx="2881784" cy="400534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8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10667964" y="3323710"/>
            <a:ext cx="2881784" cy="400534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62977" y="3323710"/>
            <a:ext cx="2881784" cy="4005347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84693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647132" y="3123119"/>
            <a:ext cx="3570644" cy="2618542"/>
          </a:xfrm>
          <a:custGeom>
            <a:avLst/>
            <a:gdLst>
              <a:gd name="connsiteX0" fmla="*/ 0 w 4760858"/>
              <a:gd name="connsiteY0" fmla="*/ 0 h 2618542"/>
              <a:gd name="connsiteX1" fmla="*/ 4760858 w 4760858"/>
              <a:gd name="connsiteY1" fmla="*/ 0 h 2618542"/>
              <a:gd name="connsiteX2" fmla="*/ 4760858 w 4760858"/>
              <a:gd name="connsiteY2" fmla="*/ 2618542 h 2618542"/>
              <a:gd name="connsiteX3" fmla="*/ 0 w 4760858"/>
              <a:gd name="connsiteY3" fmla="*/ 2618542 h 261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858" h="2618542">
                <a:moveTo>
                  <a:pt x="0" y="0"/>
                </a:moveTo>
                <a:lnTo>
                  <a:pt x="4760858" y="0"/>
                </a:lnTo>
                <a:lnTo>
                  <a:pt x="4760858" y="2618542"/>
                </a:lnTo>
                <a:lnTo>
                  <a:pt x="0" y="2618542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5483317" y="3123119"/>
            <a:ext cx="3570644" cy="2618542"/>
          </a:xfrm>
          <a:custGeom>
            <a:avLst/>
            <a:gdLst>
              <a:gd name="connsiteX0" fmla="*/ 0 w 4760858"/>
              <a:gd name="connsiteY0" fmla="*/ 0 h 2618542"/>
              <a:gd name="connsiteX1" fmla="*/ 4760858 w 4760858"/>
              <a:gd name="connsiteY1" fmla="*/ 0 h 2618542"/>
              <a:gd name="connsiteX2" fmla="*/ 4760858 w 4760858"/>
              <a:gd name="connsiteY2" fmla="*/ 2618542 h 2618542"/>
              <a:gd name="connsiteX3" fmla="*/ 0 w 4760858"/>
              <a:gd name="connsiteY3" fmla="*/ 2618542 h 261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858" h="2618542">
                <a:moveTo>
                  <a:pt x="0" y="0"/>
                </a:moveTo>
                <a:lnTo>
                  <a:pt x="4760858" y="0"/>
                </a:lnTo>
                <a:lnTo>
                  <a:pt x="4760858" y="2618542"/>
                </a:lnTo>
                <a:lnTo>
                  <a:pt x="0" y="2618542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319506" y="3123119"/>
            <a:ext cx="3570643" cy="2618542"/>
          </a:xfrm>
          <a:custGeom>
            <a:avLst/>
            <a:gdLst>
              <a:gd name="connsiteX0" fmla="*/ 0 w 4760857"/>
              <a:gd name="connsiteY0" fmla="*/ 0 h 2618542"/>
              <a:gd name="connsiteX1" fmla="*/ 4760857 w 4760857"/>
              <a:gd name="connsiteY1" fmla="*/ 0 h 2618542"/>
              <a:gd name="connsiteX2" fmla="*/ 4760857 w 4760857"/>
              <a:gd name="connsiteY2" fmla="*/ 2618542 h 2618542"/>
              <a:gd name="connsiteX3" fmla="*/ 0 w 4760857"/>
              <a:gd name="connsiteY3" fmla="*/ 2618542 h 261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857" h="2618542">
                <a:moveTo>
                  <a:pt x="0" y="0"/>
                </a:moveTo>
                <a:lnTo>
                  <a:pt x="4760857" y="0"/>
                </a:lnTo>
                <a:lnTo>
                  <a:pt x="4760857" y="2618542"/>
                </a:lnTo>
                <a:lnTo>
                  <a:pt x="0" y="2618542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647132" y="6586082"/>
            <a:ext cx="3570644" cy="2618542"/>
          </a:xfrm>
          <a:custGeom>
            <a:avLst/>
            <a:gdLst>
              <a:gd name="connsiteX0" fmla="*/ 0 w 4760858"/>
              <a:gd name="connsiteY0" fmla="*/ 0 h 2618542"/>
              <a:gd name="connsiteX1" fmla="*/ 4760858 w 4760858"/>
              <a:gd name="connsiteY1" fmla="*/ 0 h 2618542"/>
              <a:gd name="connsiteX2" fmla="*/ 4760858 w 4760858"/>
              <a:gd name="connsiteY2" fmla="*/ 2618542 h 2618542"/>
              <a:gd name="connsiteX3" fmla="*/ 0 w 4760858"/>
              <a:gd name="connsiteY3" fmla="*/ 2618542 h 261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858" h="2618542">
                <a:moveTo>
                  <a:pt x="0" y="0"/>
                </a:moveTo>
                <a:lnTo>
                  <a:pt x="4760858" y="0"/>
                </a:lnTo>
                <a:lnTo>
                  <a:pt x="4760858" y="2618542"/>
                </a:lnTo>
                <a:lnTo>
                  <a:pt x="0" y="2618542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5483317" y="6586082"/>
            <a:ext cx="3570644" cy="2618542"/>
          </a:xfrm>
          <a:custGeom>
            <a:avLst/>
            <a:gdLst>
              <a:gd name="connsiteX0" fmla="*/ 0 w 4760858"/>
              <a:gd name="connsiteY0" fmla="*/ 0 h 2618542"/>
              <a:gd name="connsiteX1" fmla="*/ 4760858 w 4760858"/>
              <a:gd name="connsiteY1" fmla="*/ 0 h 2618542"/>
              <a:gd name="connsiteX2" fmla="*/ 4760858 w 4760858"/>
              <a:gd name="connsiteY2" fmla="*/ 2618542 h 2618542"/>
              <a:gd name="connsiteX3" fmla="*/ 0 w 4760858"/>
              <a:gd name="connsiteY3" fmla="*/ 2618542 h 261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858" h="2618542">
                <a:moveTo>
                  <a:pt x="0" y="0"/>
                </a:moveTo>
                <a:lnTo>
                  <a:pt x="4760858" y="0"/>
                </a:lnTo>
                <a:lnTo>
                  <a:pt x="4760858" y="2618542"/>
                </a:lnTo>
                <a:lnTo>
                  <a:pt x="0" y="2618542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9319506" y="6586082"/>
            <a:ext cx="3570643" cy="2618542"/>
          </a:xfrm>
          <a:custGeom>
            <a:avLst/>
            <a:gdLst>
              <a:gd name="connsiteX0" fmla="*/ 0 w 4760857"/>
              <a:gd name="connsiteY0" fmla="*/ 0 h 2618542"/>
              <a:gd name="connsiteX1" fmla="*/ 4760857 w 4760857"/>
              <a:gd name="connsiteY1" fmla="*/ 0 h 2618542"/>
              <a:gd name="connsiteX2" fmla="*/ 4760857 w 4760857"/>
              <a:gd name="connsiteY2" fmla="*/ 2618542 h 2618542"/>
              <a:gd name="connsiteX3" fmla="*/ 0 w 4760857"/>
              <a:gd name="connsiteY3" fmla="*/ 2618542 h 261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857" h="2618542">
                <a:moveTo>
                  <a:pt x="0" y="0"/>
                </a:moveTo>
                <a:lnTo>
                  <a:pt x="4760857" y="0"/>
                </a:lnTo>
                <a:lnTo>
                  <a:pt x="4760857" y="2618542"/>
                </a:lnTo>
                <a:lnTo>
                  <a:pt x="0" y="2618542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865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-4398" y="3304892"/>
            <a:ext cx="3664916" cy="2684998"/>
          </a:xfrm>
          <a:custGeom>
            <a:avLst/>
            <a:gdLst>
              <a:gd name="connsiteX0" fmla="*/ 0 w 4886554"/>
              <a:gd name="connsiteY0" fmla="*/ 0 h 2684998"/>
              <a:gd name="connsiteX1" fmla="*/ 4886554 w 4886554"/>
              <a:gd name="connsiteY1" fmla="*/ 0 h 2684998"/>
              <a:gd name="connsiteX2" fmla="*/ 4886554 w 4886554"/>
              <a:gd name="connsiteY2" fmla="*/ 2684998 h 2684998"/>
              <a:gd name="connsiteX3" fmla="*/ 0 w 4886554"/>
              <a:gd name="connsiteY3" fmla="*/ 2684998 h 268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6554" h="2684998">
                <a:moveTo>
                  <a:pt x="0" y="0"/>
                </a:moveTo>
                <a:lnTo>
                  <a:pt x="4886554" y="0"/>
                </a:lnTo>
                <a:lnTo>
                  <a:pt x="4886554" y="2684998"/>
                </a:lnTo>
                <a:lnTo>
                  <a:pt x="0" y="2684998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3647874" y="3304891"/>
            <a:ext cx="3664916" cy="2691994"/>
          </a:xfrm>
          <a:custGeom>
            <a:avLst/>
            <a:gdLst>
              <a:gd name="connsiteX0" fmla="*/ 0 w 4886554"/>
              <a:gd name="connsiteY0" fmla="*/ 0 h 2691994"/>
              <a:gd name="connsiteX1" fmla="*/ 4886554 w 4886554"/>
              <a:gd name="connsiteY1" fmla="*/ 0 h 2691994"/>
              <a:gd name="connsiteX2" fmla="*/ 4886554 w 4886554"/>
              <a:gd name="connsiteY2" fmla="*/ 2691994 h 2691994"/>
              <a:gd name="connsiteX3" fmla="*/ 0 w 4886554"/>
              <a:gd name="connsiteY3" fmla="*/ 2691994 h 269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6554" h="2691994">
                <a:moveTo>
                  <a:pt x="0" y="0"/>
                </a:moveTo>
                <a:lnTo>
                  <a:pt x="4886554" y="0"/>
                </a:lnTo>
                <a:lnTo>
                  <a:pt x="4886554" y="2691994"/>
                </a:lnTo>
                <a:lnTo>
                  <a:pt x="0" y="2691994"/>
                </a:lnTo>
                <a:close/>
              </a:path>
            </a:pathLst>
          </a:cu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7312684" y="3304885"/>
            <a:ext cx="3664916" cy="2691994"/>
          </a:xfrm>
          <a:custGeom>
            <a:avLst/>
            <a:gdLst>
              <a:gd name="connsiteX0" fmla="*/ 0 w 4886554"/>
              <a:gd name="connsiteY0" fmla="*/ 0 h 2691994"/>
              <a:gd name="connsiteX1" fmla="*/ 4886554 w 4886554"/>
              <a:gd name="connsiteY1" fmla="*/ 0 h 2691994"/>
              <a:gd name="connsiteX2" fmla="*/ 4886554 w 4886554"/>
              <a:gd name="connsiteY2" fmla="*/ 2691994 h 2691994"/>
              <a:gd name="connsiteX3" fmla="*/ 0 w 4886554"/>
              <a:gd name="connsiteY3" fmla="*/ 2691994 h 269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6554" h="2691994">
                <a:moveTo>
                  <a:pt x="0" y="0"/>
                </a:moveTo>
                <a:lnTo>
                  <a:pt x="4886554" y="0"/>
                </a:lnTo>
                <a:lnTo>
                  <a:pt x="4886554" y="2691994"/>
                </a:lnTo>
                <a:lnTo>
                  <a:pt x="0" y="2691994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10977153" y="3304886"/>
            <a:ext cx="3664915" cy="2691994"/>
          </a:xfrm>
          <a:custGeom>
            <a:avLst/>
            <a:gdLst>
              <a:gd name="connsiteX0" fmla="*/ 0 w 4886553"/>
              <a:gd name="connsiteY0" fmla="*/ 0 h 2691994"/>
              <a:gd name="connsiteX1" fmla="*/ 4886553 w 4886553"/>
              <a:gd name="connsiteY1" fmla="*/ 0 h 2691994"/>
              <a:gd name="connsiteX2" fmla="*/ 4886553 w 4886553"/>
              <a:gd name="connsiteY2" fmla="*/ 2691994 h 2691994"/>
              <a:gd name="connsiteX3" fmla="*/ 0 w 4886553"/>
              <a:gd name="connsiteY3" fmla="*/ 2691994 h 269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6553" h="2691994">
                <a:moveTo>
                  <a:pt x="0" y="0"/>
                </a:moveTo>
                <a:lnTo>
                  <a:pt x="4886553" y="0"/>
                </a:lnTo>
                <a:lnTo>
                  <a:pt x="4886553" y="2691994"/>
                </a:lnTo>
                <a:lnTo>
                  <a:pt x="0" y="2691994"/>
                </a:lnTo>
                <a:close/>
              </a:path>
            </a:pathLst>
          </a:cu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-4398" y="6472916"/>
            <a:ext cx="3664916" cy="2691994"/>
          </a:xfrm>
          <a:custGeom>
            <a:avLst/>
            <a:gdLst>
              <a:gd name="connsiteX0" fmla="*/ 0 w 4886554"/>
              <a:gd name="connsiteY0" fmla="*/ 0 h 2691994"/>
              <a:gd name="connsiteX1" fmla="*/ 4886554 w 4886554"/>
              <a:gd name="connsiteY1" fmla="*/ 0 h 2691994"/>
              <a:gd name="connsiteX2" fmla="*/ 4886554 w 4886554"/>
              <a:gd name="connsiteY2" fmla="*/ 2691994 h 2691994"/>
              <a:gd name="connsiteX3" fmla="*/ 0 w 4886554"/>
              <a:gd name="connsiteY3" fmla="*/ 2691994 h 269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6554" h="2691994">
                <a:moveTo>
                  <a:pt x="0" y="0"/>
                </a:moveTo>
                <a:lnTo>
                  <a:pt x="4886554" y="0"/>
                </a:lnTo>
                <a:lnTo>
                  <a:pt x="4886554" y="2691994"/>
                </a:lnTo>
                <a:lnTo>
                  <a:pt x="0" y="2691994"/>
                </a:lnTo>
                <a:close/>
              </a:path>
            </a:pathLst>
          </a:cu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3647874" y="6472916"/>
            <a:ext cx="3664916" cy="2691994"/>
          </a:xfrm>
          <a:custGeom>
            <a:avLst/>
            <a:gdLst>
              <a:gd name="connsiteX0" fmla="*/ 0 w 4886554"/>
              <a:gd name="connsiteY0" fmla="*/ 0 h 2691994"/>
              <a:gd name="connsiteX1" fmla="*/ 4886554 w 4886554"/>
              <a:gd name="connsiteY1" fmla="*/ 0 h 2691994"/>
              <a:gd name="connsiteX2" fmla="*/ 4886554 w 4886554"/>
              <a:gd name="connsiteY2" fmla="*/ 2691994 h 2691994"/>
              <a:gd name="connsiteX3" fmla="*/ 0 w 4886554"/>
              <a:gd name="connsiteY3" fmla="*/ 2691994 h 269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6554" h="2691994">
                <a:moveTo>
                  <a:pt x="0" y="0"/>
                </a:moveTo>
                <a:lnTo>
                  <a:pt x="4886554" y="0"/>
                </a:lnTo>
                <a:lnTo>
                  <a:pt x="4886554" y="2691994"/>
                </a:lnTo>
                <a:lnTo>
                  <a:pt x="0" y="2691994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6"/>
          </p:nvPr>
        </p:nvSpPr>
        <p:spPr>
          <a:xfrm>
            <a:off x="7312684" y="6472916"/>
            <a:ext cx="3664916" cy="2691994"/>
          </a:xfrm>
          <a:custGeom>
            <a:avLst/>
            <a:gdLst>
              <a:gd name="connsiteX0" fmla="*/ 0 w 4886554"/>
              <a:gd name="connsiteY0" fmla="*/ 0 h 2691994"/>
              <a:gd name="connsiteX1" fmla="*/ 4886554 w 4886554"/>
              <a:gd name="connsiteY1" fmla="*/ 0 h 2691994"/>
              <a:gd name="connsiteX2" fmla="*/ 4886554 w 4886554"/>
              <a:gd name="connsiteY2" fmla="*/ 2691994 h 2691994"/>
              <a:gd name="connsiteX3" fmla="*/ 0 w 4886554"/>
              <a:gd name="connsiteY3" fmla="*/ 2691994 h 269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6554" h="2691994">
                <a:moveTo>
                  <a:pt x="0" y="0"/>
                </a:moveTo>
                <a:lnTo>
                  <a:pt x="4886554" y="0"/>
                </a:lnTo>
                <a:lnTo>
                  <a:pt x="4886554" y="2691994"/>
                </a:lnTo>
                <a:lnTo>
                  <a:pt x="0" y="2691994"/>
                </a:lnTo>
                <a:close/>
              </a:path>
            </a:pathLst>
          </a:cu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7"/>
          </p:nvPr>
        </p:nvSpPr>
        <p:spPr>
          <a:xfrm>
            <a:off x="10977153" y="6472916"/>
            <a:ext cx="3664915" cy="2691994"/>
          </a:xfrm>
          <a:custGeom>
            <a:avLst/>
            <a:gdLst>
              <a:gd name="connsiteX0" fmla="*/ 0 w 4886553"/>
              <a:gd name="connsiteY0" fmla="*/ 0 h 2691994"/>
              <a:gd name="connsiteX1" fmla="*/ 4886553 w 4886553"/>
              <a:gd name="connsiteY1" fmla="*/ 0 h 2691994"/>
              <a:gd name="connsiteX2" fmla="*/ 4886553 w 4886553"/>
              <a:gd name="connsiteY2" fmla="*/ 2691994 h 2691994"/>
              <a:gd name="connsiteX3" fmla="*/ 0 w 4886553"/>
              <a:gd name="connsiteY3" fmla="*/ 2691994 h 269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6553" h="2691994">
                <a:moveTo>
                  <a:pt x="0" y="0"/>
                </a:moveTo>
                <a:lnTo>
                  <a:pt x="4886553" y="0"/>
                </a:lnTo>
                <a:lnTo>
                  <a:pt x="4886553" y="2691994"/>
                </a:lnTo>
                <a:lnTo>
                  <a:pt x="0" y="2691994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711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0158" y="3071365"/>
            <a:ext cx="2829838" cy="2626033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2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969896" y="3071368"/>
            <a:ext cx="2829838" cy="2626033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24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5899634" y="3071368"/>
            <a:ext cx="2829838" cy="2626033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25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40158" y="5825236"/>
            <a:ext cx="2829838" cy="2626033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26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2969896" y="5825240"/>
            <a:ext cx="2829838" cy="2626033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27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5899634" y="5825240"/>
            <a:ext cx="2829838" cy="2626033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28" name="Picture Placeholder 18"/>
          <p:cNvSpPr>
            <a:spLocks noGrp="1"/>
          </p:cNvSpPr>
          <p:nvPr>
            <p:ph type="pic" sz="quarter" idx="16"/>
          </p:nvPr>
        </p:nvSpPr>
        <p:spPr>
          <a:xfrm>
            <a:off x="8829371" y="3071368"/>
            <a:ext cx="2829838" cy="2626033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29" name="Picture Placeholder 38"/>
          <p:cNvSpPr>
            <a:spLocks noGrp="1"/>
          </p:cNvSpPr>
          <p:nvPr>
            <p:ph type="pic" sz="quarter" idx="17"/>
          </p:nvPr>
        </p:nvSpPr>
        <p:spPr>
          <a:xfrm>
            <a:off x="11763898" y="3071368"/>
            <a:ext cx="2829838" cy="2626033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30" name="Picture Placeholder 39"/>
          <p:cNvSpPr>
            <a:spLocks noGrp="1"/>
          </p:cNvSpPr>
          <p:nvPr>
            <p:ph type="pic" sz="quarter" idx="18"/>
          </p:nvPr>
        </p:nvSpPr>
        <p:spPr>
          <a:xfrm>
            <a:off x="8829371" y="5825240"/>
            <a:ext cx="2829838" cy="2626033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31" name="Picture Placeholder 40"/>
          <p:cNvSpPr>
            <a:spLocks noGrp="1"/>
          </p:cNvSpPr>
          <p:nvPr>
            <p:ph type="pic" sz="quarter" idx="19"/>
          </p:nvPr>
        </p:nvSpPr>
        <p:spPr>
          <a:xfrm>
            <a:off x="11763898" y="5825240"/>
            <a:ext cx="2829838" cy="2626033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837668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41" y="0"/>
            <a:ext cx="4850433" cy="10972800"/>
          </a:xfrm>
          <a:custGeom>
            <a:avLst/>
            <a:gdLst>
              <a:gd name="connsiteX0" fmla="*/ 0 w 6467244"/>
              <a:gd name="connsiteY0" fmla="*/ 0 h 10972800"/>
              <a:gd name="connsiteX1" fmla="*/ 6467244 w 6467244"/>
              <a:gd name="connsiteY1" fmla="*/ 0 h 10972800"/>
              <a:gd name="connsiteX2" fmla="*/ 6467244 w 6467244"/>
              <a:gd name="connsiteY2" fmla="*/ 10972800 h 10972800"/>
              <a:gd name="connsiteX3" fmla="*/ 0 w 6467244"/>
              <a:gd name="connsiteY3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7244" h="10972800">
                <a:moveTo>
                  <a:pt x="0" y="0"/>
                </a:moveTo>
                <a:lnTo>
                  <a:pt x="6467244" y="0"/>
                </a:lnTo>
                <a:lnTo>
                  <a:pt x="6467244" y="10972800"/>
                </a:lnTo>
                <a:lnTo>
                  <a:pt x="0" y="10972800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851174" y="0"/>
            <a:ext cx="4907302" cy="10972800"/>
          </a:xfrm>
          <a:custGeom>
            <a:avLst/>
            <a:gdLst>
              <a:gd name="connsiteX0" fmla="*/ 0 w 6495897"/>
              <a:gd name="connsiteY0" fmla="*/ 0 h 10972800"/>
              <a:gd name="connsiteX1" fmla="*/ 6495897 w 6495897"/>
              <a:gd name="connsiteY1" fmla="*/ 0 h 10972800"/>
              <a:gd name="connsiteX2" fmla="*/ 6495897 w 6495897"/>
              <a:gd name="connsiteY2" fmla="*/ 10972800 h 10972800"/>
              <a:gd name="connsiteX3" fmla="*/ 0 w 6495897"/>
              <a:gd name="connsiteY3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5897" h="10972800">
                <a:moveTo>
                  <a:pt x="0" y="0"/>
                </a:moveTo>
                <a:lnTo>
                  <a:pt x="6495897" y="0"/>
                </a:lnTo>
                <a:lnTo>
                  <a:pt x="6495897" y="10972800"/>
                </a:lnTo>
                <a:lnTo>
                  <a:pt x="0" y="10972800"/>
                </a:lnTo>
                <a:close/>
              </a:path>
            </a:pathLst>
          </a:cu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9758476" y="0"/>
            <a:ext cx="4871924" cy="10972800"/>
          </a:xfrm>
          <a:custGeom>
            <a:avLst/>
            <a:gdLst>
              <a:gd name="connsiteX0" fmla="*/ 0 w 6495898"/>
              <a:gd name="connsiteY0" fmla="*/ 0 h 10972800"/>
              <a:gd name="connsiteX1" fmla="*/ 6495898 w 6495898"/>
              <a:gd name="connsiteY1" fmla="*/ 0 h 10972800"/>
              <a:gd name="connsiteX2" fmla="*/ 6495898 w 6495898"/>
              <a:gd name="connsiteY2" fmla="*/ 10972800 h 10972800"/>
              <a:gd name="connsiteX3" fmla="*/ 0 w 6495898"/>
              <a:gd name="connsiteY3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5898" h="10972800">
                <a:moveTo>
                  <a:pt x="0" y="0"/>
                </a:moveTo>
                <a:lnTo>
                  <a:pt x="6495898" y="0"/>
                </a:lnTo>
                <a:lnTo>
                  <a:pt x="6495898" y="10972800"/>
                </a:lnTo>
                <a:lnTo>
                  <a:pt x="0" y="10972800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5764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657600" cy="10972800"/>
          </a:xfrm>
          <a:custGeom>
            <a:avLst/>
            <a:gdLst>
              <a:gd name="connsiteX0" fmla="*/ 0 w 4876800"/>
              <a:gd name="connsiteY0" fmla="*/ 0 h 10972800"/>
              <a:gd name="connsiteX1" fmla="*/ 4876800 w 4876800"/>
              <a:gd name="connsiteY1" fmla="*/ 0 h 10972800"/>
              <a:gd name="connsiteX2" fmla="*/ 4876800 w 4876800"/>
              <a:gd name="connsiteY2" fmla="*/ 10972800 h 10972800"/>
              <a:gd name="connsiteX3" fmla="*/ 0 w 4876800"/>
              <a:gd name="connsiteY3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0972800">
                <a:moveTo>
                  <a:pt x="0" y="0"/>
                </a:moveTo>
                <a:lnTo>
                  <a:pt x="4876800" y="0"/>
                </a:lnTo>
                <a:lnTo>
                  <a:pt x="4876800" y="10972800"/>
                </a:lnTo>
                <a:lnTo>
                  <a:pt x="0" y="10972800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657600" y="0"/>
            <a:ext cx="3657600" cy="10972800"/>
          </a:xfrm>
          <a:custGeom>
            <a:avLst/>
            <a:gdLst>
              <a:gd name="connsiteX0" fmla="*/ 0 w 4876800"/>
              <a:gd name="connsiteY0" fmla="*/ 0 h 10972800"/>
              <a:gd name="connsiteX1" fmla="*/ 4876800 w 4876800"/>
              <a:gd name="connsiteY1" fmla="*/ 0 h 10972800"/>
              <a:gd name="connsiteX2" fmla="*/ 4876800 w 4876800"/>
              <a:gd name="connsiteY2" fmla="*/ 10972800 h 10972800"/>
              <a:gd name="connsiteX3" fmla="*/ 0 w 4876800"/>
              <a:gd name="connsiteY3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0972800">
                <a:moveTo>
                  <a:pt x="0" y="0"/>
                </a:moveTo>
                <a:lnTo>
                  <a:pt x="4876800" y="0"/>
                </a:lnTo>
                <a:lnTo>
                  <a:pt x="4876800" y="10972800"/>
                </a:lnTo>
                <a:lnTo>
                  <a:pt x="0" y="10972800"/>
                </a:lnTo>
                <a:close/>
              </a:path>
            </a:pathLst>
          </a:cu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7315200" y="0"/>
            <a:ext cx="3657600" cy="10972800"/>
          </a:xfrm>
          <a:custGeom>
            <a:avLst/>
            <a:gdLst>
              <a:gd name="connsiteX0" fmla="*/ 0 w 4876800"/>
              <a:gd name="connsiteY0" fmla="*/ 0 h 10972800"/>
              <a:gd name="connsiteX1" fmla="*/ 4876800 w 4876800"/>
              <a:gd name="connsiteY1" fmla="*/ 0 h 10972800"/>
              <a:gd name="connsiteX2" fmla="*/ 4876800 w 4876800"/>
              <a:gd name="connsiteY2" fmla="*/ 10972800 h 10972800"/>
              <a:gd name="connsiteX3" fmla="*/ 0 w 4876800"/>
              <a:gd name="connsiteY3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0972800">
                <a:moveTo>
                  <a:pt x="0" y="0"/>
                </a:moveTo>
                <a:lnTo>
                  <a:pt x="4876800" y="0"/>
                </a:lnTo>
                <a:lnTo>
                  <a:pt x="4876800" y="10972800"/>
                </a:lnTo>
                <a:lnTo>
                  <a:pt x="0" y="10972800"/>
                </a:lnTo>
                <a:close/>
              </a:path>
            </a:pathLst>
          </a:cu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0972800" y="0"/>
            <a:ext cx="3657600" cy="10972800"/>
          </a:xfrm>
          <a:custGeom>
            <a:avLst/>
            <a:gdLst>
              <a:gd name="connsiteX0" fmla="*/ 0 w 4876800"/>
              <a:gd name="connsiteY0" fmla="*/ 0 h 10972800"/>
              <a:gd name="connsiteX1" fmla="*/ 4876800 w 4876800"/>
              <a:gd name="connsiteY1" fmla="*/ 0 h 10972800"/>
              <a:gd name="connsiteX2" fmla="*/ 4876800 w 4876800"/>
              <a:gd name="connsiteY2" fmla="*/ 10972800 h 10972800"/>
              <a:gd name="connsiteX3" fmla="*/ 0 w 4876800"/>
              <a:gd name="connsiteY3" fmla="*/ 10972800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0972800">
                <a:moveTo>
                  <a:pt x="0" y="0"/>
                </a:moveTo>
                <a:lnTo>
                  <a:pt x="4876800" y="0"/>
                </a:lnTo>
                <a:lnTo>
                  <a:pt x="4876800" y="10972800"/>
                </a:lnTo>
                <a:lnTo>
                  <a:pt x="0" y="10972800"/>
                </a:lnTo>
                <a:close/>
              </a:path>
            </a:pathLst>
          </a:cu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22">
                <a:solidFill>
                  <a:srgbClr val="00B0F0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3117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6095" y="0"/>
            <a:ext cx="7318858" cy="5486400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311543" y="-4917"/>
            <a:ext cx="7318858" cy="54864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-18628" y="5476563"/>
            <a:ext cx="7318858" cy="54864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9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292780" y="5476563"/>
            <a:ext cx="7318858" cy="5486400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80993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" y="-9836"/>
            <a:ext cx="4876800" cy="5491320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876801" y="-4917"/>
            <a:ext cx="4871924" cy="54864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8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758476" y="0"/>
            <a:ext cx="4871924" cy="5486400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878" y="5486400"/>
            <a:ext cx="4871924" cy="54864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876801" y="5486400"/>
            <a:ext cx="4871924" cy="5486400"/>
          </a:xfrm>
          <a:prstGeom prst="rect">
            <a:avLst/>
          </a:prstGeom>
          <a:pattFill prst="pct8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  <p:sp>
        <p:nvSpPr>
          <p:cNvPr id="1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748085" y="5486400"/>
            <a:ext cx="4871924" cy="54864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61683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40.xml"/><Relationship Id="rId299" Type="http://schemas.openxmlformats.org/officeDocument/2006/relationships/slideLayout" Target="../slideLayouts/slideLayout322.xml"/><Relationship Id="rId21" Type="http://schemas.openxmlformats.org/officeDocument/2006/relationships/slideLayout" Target="../slideLayouts/slideLayout44.xml"/><Relationship Id="rId63" Type="http://schemas.openxmlformats.org/officeDocument/2006/relationships/slideLayout" Target="../slideLayouts/slideLayout86.xml"/><Relationship Id="rId159" Type="http://schemas.openxmlformats.org/officeDocument/2006/relationships/slideLayout" Target="../slideLayouts/slideLayout182.xml"/><Relationship Id="rId324" Type="http://schemas.openxmlformats.org/officeDocument/2006/relationships/slideLayout" Target="../slideLayouts/slideLayout347.xml"/><Relationship Id="rId366" Type="http://schemas.openxmlformats.org/officeDocument/2006/relationships/slideLayout" Target="../slideLayouts/slideLayout389.xml"/><Relationship Id="rId170" Type="http://schemas.openxmlformats.org/officeDocument/2006/relationships/slideLayout" Target="../slideLayouts/slideLayout193.xml"/><Relationship Id="rId226" Type="http://schemas.openxmlformats.org/officeDocument/2006/relationships/slideLayout" Target="../slideLayouts/slideLayout249.xml"/><Relationship Id="rId433" Type="http://schemas.openxmlformats.org/officeDocument/2006/relationships/slideLayout" Target="../slideLayouts/slideLayout456.xml"/><Relationship Id="rId268" Type="http://schemas.openxmlformats.org/officeDocument/2006/relationships/slideLayout" Target="../slideLayouts/slideLayout291.xml"/><Relationship Id="rId32" Type="http://schemas.openxmlformats.org/officeDocument/2006/relationships/slideLayout" Target="../slideLayouts/slideLayout55.xml"/><Relationship Id="rId74" Type="http://schemas.openxmlformats.org/officeDocument/2006/relationships/slideLayout" Target="../slideLayouts/slideLayout97.xml"/><Relationship Id="rId128" Type="http://schemas.openxmlformats.org/officeDocument/2006/relationships/slideLayout" Target="../slideLayouts/slideLayout151.xml"/><Relationship Id="rId335" Type="http://schemas.openxmlformats.org/officeDocument/2006/relationships/slideLayout" Target="../slideLayouts/slideLayout358.xml"/><Relationship Id="rId377" Type="http://schemas.openxmlformats.org/officeDocument/2006/relationships/slideLayout" Target="../slideLayouts/slideLayout400.xml"/><Relationship Id="rId5" Type="http://schemas.openxmlformats.org/officeDocument/2006/relationships/slideLayout" Target="../slideLayouts/slideLayout28.xml"/><Relationship Id="rId181" Type="http://schemas.openxmlformats.org/officeDocument/2006/relationships/slideLayout" Target="../slideLayouts/slideLayout204.xml"/><Relationship Id="rId237" Type="http://schemas.openxmlformats.org/officeDocument/2006/relationships/slideLayout" Target="../slideLayouts/slideLayout260.xml"/><Relationship Id="rId402" Type="http://schemas.openxmlformats.org/officeDocument/2006/relationships/slideLayout" Target="../slideLayouts/slideLayout425.xml"/><Relationship Id="rId279" Type="http://schemas.openxmlformats.org/officeDocument/2006/relationships/slideLayout" Target="../slideLayouts/slideLayout302.xml"/><Relationship Id="rId43" Type="http://schemas.openxmlformats.org/officeDocument/2006/relationships/slideLayout" Target="../slideLayouts/slideLayout66.xml"/><Relationship Id="rId139" Type="http://schemas.openxmlformats.org/officeDocument/2006/relationships/slideLayout" Target="../slideLayouts/slideLayout162.xml"/><Relationship Id="rId290" Type="http://schemas.openxmlformats.org/officeDocument/2006/relationships/slideLayout" Target="../slideLayouts/slideLayout313.xml"/><Relationship Id="rId304" Type="http://schemas.openxmlformats.org/officeDocument/2006/relationships/slideLayout" Target="../slideLayouts/slideLayout327.xml"/><Relationship Id="rId346" Type="http://schemas.openxmlformats.org/officeDocument/2006/relationships/slideLayout" Target="../slideLayouts/slideLayout369.xml"/><Relationship Id="rId388" Type="http://schemas.openxmlformats.org/officeDocument/2006/relationships/slideLayout" Target="../slideLayouts/slideLayout411.xml"/><Relationship Id="rId85" Type="http://schemas.openxmlformats.org/officeDocument/2006/relationships/slideLayout" Target="../slideLayouts/slideLayout108.xml"/><Relationship Id="rId150" Type="http://schemas.openxmlformats.org/officeDocument/2006/relationships/slideLayout" Target="../slideLayouts/slideLayout173.xml"/><Relationship Id="rId192" Type="http://schemas.openxmlformats.org/officeDocument/2006/relationships/slideLayout" Target="../slideLayouts/slideLayout215.xml"/><Relationship Id="rId206" Type="http://schemas.openxmlformats.org/officeDocument/2006/relationships/slideLayout" Target="../slideLayouts/slideLayout229.xml"/><Relationship Id="rId413" Type="http://schemas.openxmlformats.org/officeDocument/2006/relationships/slideLayout" Target="../slideLayouts/slideLayout436.xml"/><Relationship Id="rId248" Type="http://schemas.openxmlformats.org/officeDocument/2006/relationships/slideLayout" Target="../slideLayouts/slideLayout271.xml"/><Relationship Id="rId269" Type="http://schemas.openxmlformats.org/officeDocument/2006/relationships/slideLayout" Target="../slideLayouts/slideLayout292.xml"/><Relationship Id="rId434" Type="http://schemas.openxmlformats.org/officeDocument/2006/relationships/slideLayout" Target="../slideLayouts/slideLayout457.xml"/><Relationship Id="rId12" Type="http://schemas.openxmlformats.org/officeDocument/2006/relationships/slideLayout" Target="../slideLayouts/slideLayout35.xml"/><Relationship Id="rId33" Type="http://schemas.openxmlformats.org/officeDocument/2006/relationships/slideLayout" Target="../slideLayouts/slideLayout56.xml"/><Relationship Id="rId108" Type="http://schemas.openxmlformats.org/officeDocument/2006/relationships/slideLayout" Target="../slideLayouts/slideLayout131.xml"/><Relationship Id="rId129" Type="http://schemas.openxmlformats.org/officeDocument/2006/relationships/slideLayout" Target="../slideLayouts/slideLayout152.xml"/><Relationship Id="rId280" Type="http://schemas.openxmlformats.org/officeDocument/2006/relationships/slideLayout" Target="../slideLayouts/slideLayout303.xml"/><Relationship Id="rId315" Type="http://schemas.openxmlformats.org/officeDocument/2006/relationships/slideLayout" Target="../slideLayouts/slideLayout338.xml"/><Relationship Id="rId336" Type="http://schemas.openxmlformats.org/officeDocument/2006/relationships/slideLayout" Target="../slideLayouts/slideLayout359.xml"/><Relationship Id="rId357" Type="http://schemas.openxmlformats.org/officeDocument/2006/relationships/slideLayout" Target="../slideLayouts/slideLayout380.xml"/><Relationship Id="rId54" Type="http://schemas.openxmlformats.org/officeDocument/2006/relationships/slideLayout" Target="../slideLayouts/slideLayout77.xml"/><Relationship Id="rId75" Type="http://schemas.openxmlformats.org/officeDocument/2006/relationships/slideLayout" Target="../slideLayouts/slideLayout98.xml"/><Relationship Id="rId96" Type="http://schemas.openxmlformats.org/officeDocument/2006/relationships/slideLayout" Target="../slideLayouts/slideLayout119.xml"/><Relationship Id="rId140" Type="http://schemas.openxmlformats.org/officeDocument/2006/relationships/slideLayout" Target="../slideLayouts/slideLayout163.xml"/><Relationship Id="rId161" Type="http://schemas.openxmlformats.org/officeDocument/2006/relationships/slideLayout" Target="../slideLayouts/slideLayout184.xml"/><Relationship Id="rId182" Type="http://schemas.openxmlformats.org/officeDocument/2006/relationships/slideLayout" Target="../slideLayouts/slideLayout205.xml"/><Relationship Id="rId217" Type="http://schemas.openxmlformats.org/officeDocument/2006/relationships/slideLayout" Target="../slideLayouts/slideLayout240.xml"/><Relationship Id="rId378" Type="http://schemas.openxmlformats.org/officeDocument/2006/relationships/slideLayout" Target="../slideLayouts/slideLayout401.xml"/><Relationship Id="rId399" Type="http://schemas.openxmlformats.org/officeDocument/2006/relationships/slideLayout" Target="../slideLayouts/slideLayout422.xml"/><Relationship Id="rId403" Type="http://schemas.openxmlformats.org/officeDocument/2006/relationships/slideLayout" Target="../slideLayouts/slideLayout426.xml"/><Relationship Id="rId6" Type="http://schemas.openxmlformats.org/officeDocument/2006/relationships/slideLayout" Target="../slideLayouts/slideLayout29.xml"/><Relationship Id="rId238" Type="http://schemas.openxmlformats.org/officeDocument/2006/relationships/slideLayout" Target="../slideLayouts/slideLayout261.xml"/><Relationship Id="rId259" Type="http://schemas.openxmlformats.org/officeDocument/2006/relationships/slideLayout" Target="../slideLayouts/slideLayout282.xml"/><Relationship Id="rId424" Type="http://schemas.openxmlformats.org/officeDocument/2006/relationships/slideLayout" Target="../slideLayouts/slideLayout447.xml"/><Relationship Id="rId23" Type="http://schemas.openxmlformats.org/officeDocument/2006/relationships/slideLayout" Target="../slideLayouts/slideLayout46.xml"/><Relationship Id="rId119" Type="http://schemas.openxmlformats.org/officeDocument/2006/relationships/slideLayout" Target="../slideLayouts/slideLayout142.xml"/><Relationship Id="rId270" Type="http://schemas.openxmlformats.org/officeDocument/2006/relationships/slideLayout" Target="../slideLayouts/slideLayout293.xml"/><Relationship Id="rId291" Type="http://schemas.openxmlformats.org/officeDocument/2006/relationships/slideLayout" Target="../slideLayouts/slideLayout314.xml"/><Relationship Id="rId305" Type="http://schemas.openxmlformats.org/officeDocument/2006/relationships/slideLayout" Target="../slideLayouts/slideLayout328.xml"/><Relationship Id="rId326" Type="http://schemas.openxmlformats.org/officeDocument/2006/relationships/slideLayout" Target="../slideLayouts/slideLayout349.xml"/><Relationship Id="rId347" Type="http://schemas.openxmlformats.org/officeDocument/2006/relationships/slideLayout" Target="../slideLayouts/slideLayout370.xml"/><Relationship Id="rId44" Type="http://schemas.openxmlformats.org/officeDocument/2006/relationships/slideLayout" Target="../slideLayouts/slideLayout67.xml"/><Relationship Id="rId65" Type="http://schemas.openxmlformats.org/officeDocument/2006/relationships/slideLayout" Target="../slideLayouts/slideLayout88.xml"/><Relationship Id="rId86" Type="http://schemas.openxmlformats.org/officeDocument/2006/relationships/slideLayout" Target="../slideLayouts/slideLayout109.xml"/><Relationship Id="rId130" Type="http://schemas.openxmlformats.org/officeDocument/2006/relationships/slideLayout" Target="../slideLayouts/slideLayout153.xml"/><Relationship Id="rId151" Type="http://schemas.openxmlformats.org/officeDocument/2006/relationships/slideLayout" Target="../slideLayouts/slideLayout174.xml"/><Relationship Id="rId368" Type="http://schemas.openxmlformats.org/officeDocument/2006/relationships/slideLayout" Target="../slideLayouts/slideLayout391.xml"/><Relationship Id="rId389" Type="http://schemas.openxmlformats.org/officeDocument/2006/relationships/slideLayout" Target="../slideLayouts/slideLayout412.xml"/><Relationship Id="rId172" Type="http://schemas.openxmlformats.org/officeDocument/2006/relationships/slideLayout" Target="../slideLayouts/slideLayout195.xml"/><Relationship Id="rId193" Type="http://schemas.openxmlformats.org/officeDocument/2006/relationships/slideLayout" Target="../slideLayouts/slideLayout216.xml"/><Relationship Id="rId207" Type="http://schemas.openxmlformats.org/officeDocument/2006/relationships/slideLayout" Target="../slideLayouts/slideLayout230.xml"/><Relationship Id="rId228" Type="http://schemas.openxmlformats.org/officeDocument/2006/relationships/slideLayout" Target="../slideLayouts/slideLayout251.xml"/><Relationship Id="rId249" Type="http://schemas.openxmlformats.org/officeDocument/2006/relationships/slideLayout" Target="../slideLayouts/slideLayout272.xml"/><Relationship Id="rId414" Type="http://schemas.openxmlformats.org/officeDocument/2006/relationships/slideLayout" Target="../slideLayouts/slideLayout437.xml"/><Relationship Id="rId435" Type="http://schemas.openxmlformats.org/officeDocument/2006/relationships/slideLayout" Target="../slideLayouts/slideLayout458.xml"/><Relationship Id="rId13" Type="http://schemas.openxmlformats.org/officeDocument/2006/relationships/slideLayout" Target="../slideLayouts/slideLayout36.xml"/><Relationship Id="rId109" Type="http://schemas.openxmlformats.org/officeDocument/2006/relationships/slideLayout" Target="../slideLayouts/slideLayout132.xml"/><Relationship Id="rId260" Type="http://schemas.openxmlformats.org/officeDocument/2006/relationships/slideLayout" Target="../slideLayouts/slideLayout283.xml"/><Relationship Id="rId281" Type="http://schemas.openxmlformats.org/officeDocument/2006/relationships/slideLayout" Target="../slideLayouts/slideLayout304.xml"/><Relationship Id="rId316" Type="http://schemas.openxmlformats.org/officeDocument/2006/relationships/slideLayout" Target="../slideLayouts/slideLayout339.xml"/><Relationship Id="rId337" Type="http://schemas.openxmlformats.org/officeDocument/2006/relationships/slideLayout" Target="../slideLayouts/slideLayout360.xml"/><Relationship Id="rId34" Type="http://schemas.openxmlformats.org/officeDocument/2006/relationships/slideLayout" Target="../slideLayouts/slideLayout57.xml"/><Relationship Id="rId55" Type="http://schemas.openxmlformats.org/officeDocument/2006/relationships/slideLayout" Target="../slideLayouts/slideLayout78.xml"/><Relationship Id="rId76" Type="http://schemas.openxmlformats.org/officeDocument/2006/relationships/slideLayout" Target="../slideLayouts/slideLayout99.xml"/><Relationship Id="rId97" Type="http://schemas.openxmlformats.org/officeDocument/2006/relationships/slideLayout" Target="../slideLayouts/slideLayout120.xml"/><Relationship Id="rId120" Type="http://schemas.openxmlformats.org/officeDocument/2006/relationships/slideLayout" Target="../slideLayouts/slideLayout143.xml"/><Relationship Id="rId141" Type="http://schemas.openxmlformats.org/officeDocument/2006/relationships/slideLayout" Target="../slideLayouts/slideLayout164.xml"/><Relationship Id="rId358" Type="http://schemas.openxmlformats.org/officeDocument/2006/relationships/slideLayout" Target="../slideLayouts/slideLayout381.xml"/><Relationship Id="rId379" Type="http://schemas.openxmlformats.org/officeDocument/2006/relationships/slideLayout" Target="../slideLayouts/slideLayout402.xml"/><Relationship Id="rId7" Type="http://schemas.openxmlformats.org/officeDocument/2006/relationships/slideLayout" Target="../slideLayouts/slideLayout30.xml"/><Relationship Id="rId162" Type="http://schemas.openxmlformats.org/officeDocument/2006/relationships/slideLayout" Target="../slideLayouts/slideLayout185.xml"/><Relationship Id="rId183" Type="http://schemas.openxmlformats.org/officeDocument/2006/relationships/slideLayout" Target="../slideLayouts/slideLayout206.xml"/><Relationship Id="rId218" Type="http://schemas.openxmlformats.org/officeDocument/2006/relationships/slideLayout" Target="../slideLayouts/slideLayout241.xml"/><Relationship Id="rId239" Type="http://schemas.openxmlformats.org/officeDocument/2006/relationships/slideLayout" Target="../slideLayouts/slideLayout262.xml"/><Relationship Id="rId390" Type="http://schemas.openxmlformats.org/officeDocument/2006/relationships/slideLayout" Target="../slideLayouts/slideLayout413.xml"/><Relationship Id="rId404" Type="http://schemas.openxmlformats.org/officeDocument/2006/relationships/slideLayout" Target="../slideLayouts/slideLayout427.xml"/><Relationship Id="rId425" Type="http://schemas.openxmlformats.org/officeDocument/2006/relationships/slideLayout" Target="../slideLayouts/slideLayout448.xml"/><Relationship Id="rId250" Type="http://schemas.openxmlformats.org/officeDocument/2006/relationships/slideLayout" Target="../slideLayouts/slideLayout273.xml"/><Relationship Id="rId271" Type="http://schemas.openxmlformats.org/officeDocument/2006/relationships/slideLayout" Target="../slideLayouts/slideLayout294.xml"/><Relationship Id="rId292" Type="http://schemas.openxmlformats.org/officeDocument/2006/relationships/slideLayout" Target="../slideLayouts/slideLayout315.xml"/><Relationship Id="rId306" Type="http://schemas.openxmlformats.org/officeDocument/2006/relationships/slideLayout" Target="../slideLayouts/slideLayout329.xml"/><Relationship Id="rId24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68.xml"/><Relationship Id="rId66" Type="http://schemas.openxmlformats.org/officeDocument/2006/relationships/slideLayout" Target="../slideLayouts/slideLayout89.xml"/><Relationship Id="rId87" Type="http://schemas.openxmlformats.org/officeDocument/2006/relationships/slideLayout" Target="../slideLayouts/slideLayout110.xml"/><Relationship Id="rId110" Type="http://schemas.openxmlformats.org/officeDocument/2006/relationships/slideLayout" Target="../slideLayouts/slideLayout133.xml"/><Relationship Id="rId131" Type="http://schemas.openxmlformats.org/officeDocument/2006/relationships/slideLayout" Target="../slideLayouts/slideLayout154.xml"/><Relationship Id="rId327" Type="http://schemas.openxmlformats.org/officeDocument/2006/relationships/slideLayout" Target="../slideLayouts/slideLayout350.xml"/><Relationship Id="rId348" Type="http://schemas.openxmlformats.org/officeDocument/2006/relationships/slideLayout" Target="../slideLayouts/slideLayout371.xml"/><Relationship Id="rId369" Type="http://schemas.openxmlformats.org/officeDocument/2006/relationships/slideLayout" Target="../slideLayouts/slideLayout392.xml"/><Relationship Id="rId152" Type="http://schemas.openxmlformats.org/officeDocument/2006/relationships/slideLayout" Target="../slideLayouts/slideLayout175.xml"/><Relationship Id="rId173" Type="http://schemas.openxmlformats.org/officeDocument/2006/relationships/slideLayout" Target="../slideLayouts/slideLayout196.xml"/><Relationship Id="rId194" Type="http://schemas.openxmlformats.org/officeDocument/2006/relationships/slideLayout" Target="../slideLayouts/slideLayout217.xml"/><Relationship Id="rId208" Type="http://schemas.openxmlformats.org/officeDocument/2006/relationships/slideLayout" Target="../slideLayouts/slideLayout231.xml"/><Relationship Id="rId229" Type="http://schemas.openxmlformats.org/officeDocument/2006/relationships/slideLayout" Target="../slideLayouts/slideLayout252.xml"/><Relationship Id="rId380" Type="http://schemas.openxmlformats.org/officeDocument/2006/relationships/slideLayout" Target="../slideLayouts/slideLayout403.xml"/><Relationship Id="rId415" Type="http://schemas.openxmlformats.org/officeDocument/2006/relationships/slideLayout" Target="../slideLayouts/slideLayout438.xml"/><Relationship Id="rId436" Type="http://schemas.openxmlformats.org/officeDocument/2006/relationships/slideLayout" Target="../slideLayouts/slideLayout459.xml"/><Relationship Id="rId240" Type="http://schemas.openxmlformats.org/officeDocument/2006/relationships/slideLayout" Target="../slideLayouts/slideLayout263.xml"/><Relationship Id="rId261" Type="http://schemas.openxmlformats.org/officeDocument/2006/relationships/slideLayout" Target="../slideLayouts/slideLayout284.xml"/><Relationship Id="rId14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58.xml"/><Relationship Id="rId56" Type="http://schemas.openxmlformats.org/officeDocument/2006/relationships/slideLayout" Target="../slideLayouts/slideLayout79.xml"/><Relationship Id="rId77" Type="http://schemas.openxmlformats.org/officeDocument/2006/relationships/slideLayout" Target="../slideLayouts/slideLayout100.xml"/><Relationship Id="rId100" Type="http://schemas.openxmlformats.org/officeDocument/2006/relationships/slideLayout" Target="../slideLayouts/slideLayout123.xml"/><Relationship Id="rId282" Type="http://schemas.openxmlformats.org/officeDocument/2006/relationships/slideLayout" Target="../slideLayouts/slideLayout305.xml"/><Relationship Id="rId317" Type="http://schemas.openxmlformats.org/officeDocument/2006/relationships/slideLayout" Target="../slideLayouts/slideLayout340.xml"/><Relationship Id="rId338" Type="http://schemas.openxmlformats.org/officeDocument/2006/relationships/slideLayout" Target="../slideLayouts/slideLayout361.xml"/><Relationship Id="rId359" Type="http://schemas.openxmlformats.org/officeDocument/2006/relationships/slideLayout" Target="../slideLayouts/slideLayout382.xml"/><Relationship Id="rId8" Type="http://schemas.openxmlformats.org/officeDocument/2006/relationships/slideLayout" Target="../slideLayouts/slideLayout31.xml"/><Relationship Id="rId98" Type="http://schemas.openxmlformats.org/officeDocument/2006/relationships/slideLayout" Target="../slideLayouts/slideLayout121.xml"/><Relationship Id="rId121" Type="http://schemas.openxmlformats.org/officeDocument/2006/relationships/slideLayout" Target="../slideLayouts/slideLayout144.xml"/><Relationship Id="rId142" Type="http://schemas.openxmlformats.org/officeDocument/2006/relationships/slideLayout" Target="../slideLayouts/slideLayout165.xml"/><Relationship Id="rId163" Type="http://schemas.openxmlformats.org/officeDocument/2006/relationships/slideLayout" Target="../slideLayouts/slideLayout186.xml"/><Relationship Id="rId184" Type="http://schemas.openxmlformats.org/officeDocument/2006/relationships/slideLayout" Target="../slideLayouts/slideLayout207.xml"/><Relationship Id="rId219" Type="http://schemas.openxmlformats.org/officeDocument/2006/relationships/slideLayout" Target="../slideLayouts/slideLayout242.xml"/><Relationship Id="rId370" Type="http://schemas.openxmlformats.org/officeDocument/2006/relationships/slideLayout" Target="../slideLayouts/slideLayout393.xml"/><Relationship Id="rId391" Type="http://schemas.openxmlformats.org/officeDocument/2006/relationships/slideLayout" Target="../slideLayouts/slideLayout414.xml"/><Relationship Id="rId405" Type="http://schemas.openxmlformats.org/officeDocument/2006/relationships/slideLayout" Target="../slideLayouts/slideLayout428.xml"/><Relationship Id="rId426" Type="http://schemas.openxmlformats.org/officeDocument/2006/relationships/slideLayout" Target="../slideLayouts/slideLayout449.xml"/><Relationship Id="rId230" Type="http://schemas.openxmlformats.org/officeDocument/2006/relationships/slideLayout" Target="../slideLayouts/slideLayout253.xml"/><Relationship Id="rId251" Type="http://schemas.openxmlformats.org/officeDocument/2006/relationships/slideLayout" Target="../slideLayouts/slideLayout274.xml"/><Relationship Id="rId25" Type="http://schemas.openxmlformats.org/officeDocument/2006/relationships/slideLayout" Target="../slideLayouts/slideLayout48.xml"/><Relationship Id="rId46" Type="http://schemas.openxmlformats.org/officeDocument/2006/relationships/slideLayout" Target="../slideLayouts/slideLayout69.xml"/><Relationship Id="rId67" Type="http://schemas.openxmlformats.org/officeDocument/2006/relationships/slideLayout" Target="../slideLayouts/slideLayout90.xml"/><Relationship Id="rId272" Type="http://schemas.openxmlformats.org/officeDocument/2006/relationships/slideLayout" Target="../slideLayouts/slideLayout295.xml"/><Relationship Id="rId293" Type="http://schemas.openxmlformats.org/officeDocument/2006/relationships/slideLayout" Target="../slideLayouts/slideLayout316.xml"/><Relationship Id="rId307" Type="http://schemas.openxmlformats.org/officeDocument/2006/relationships/slideLayout" Target="../slideLayouts/slideLayout330.xml"/><Relationship Id="rId328" Type="http://schemas.openxmlformats.org/officeDocument/2006/relationships/slideLayout" Target="../slideLayouts/slideLayout351.xml"/><Relationship Id="rId349" Type="http://schemas.openxmlformats.org/officeDocument/2006/relationships/slideLayout" Target="../slideLayouts/slideLayout372.xml"/><Relationship Id="rId88" Type="http://schemas.openxmlformats.org/officeDocument/2006/relationships/slideLayout" Target="../slideLayouts/slideLayout111.xml"/><Relationship Id="rId111" Type="http://schemas.openxmlformats.org/officeDocument/2006/relationships/slideLayout" Target="../slideLayouts/slideLayout134.xml"/><Relationship Id="rId132" Type="http://schemas.openxmlformats.org/officeDocument/2006/relationships/slideLayout" Target="../slideLayouts/slideLayout155.xml"/><Relationship Id="rId153" Type="http://schemas.openxmlformats.org/officeDocument/2006/relationships/slideLayout" Target="../slideLayouts/slideLayout176.xml"/><Relationship Id="rId174" Type="http://schemas.openxmlformats.org/officeDocument/2006/relationships/slideLayout" Target="../slideLayouts/slideLayout197.xml"/><Relationship Id="rId195" Type="http://schemas.openxmlformats.org/officeDocument/2006/relationships/slideLayout" Target="../slideLayouts/slideLayout218.xml"/><Relationship Id="rId209" Type="http://schemas.openxmlformats.org/officeDocument/2006/relationships/slideLayout" Target="../slideLayouts/slideLayout232.xml"/><Relationship Id="rId360" Type="http://schemas.openxmlformats.org/officeDocument/2006/relationships/slideLayout" Target="../slideLayouts/slideLayout383.xml"/><Relationship Id="rId381" Type="http://schemas.openxmlformats.org/officeDocument/2006/relationships/slideLayout" Target="../slideLayouts/slideLayout404.xml"/><Relationship Id="rId416" Type="http://schemas.openxmlformats.org/officeDocument/2006/relationships/slideLayout" Target="../slideLayouts/slideLayout439.xml"/><Relationship Id="rId220" Type="http://schemas.openxmlformats.org/officeDocument/2006/relationships/slideLayout" Target="../slideLayouts/slideLayout243.xml"/><Relationship Id="rId241" Type="http://schemas.openxmlformats.org/officeDocument/2006/relationships/slideLayout" Target="../slideLayouts/slideLayout264.xml"/><Relationship Id="rId437" Type="http://schemas.openxmlformats.org/officeDocument/2006/relationships/slideLayout" Target="../slideLayouts/slideLayout460.xml"/><Relationship Id="rId15" Type="http://schemas.openxmlformats.org/officeDocument/2006/relationships/slideLayout" Target="../slideLayouts/slideLayout38.xml"/><Relationship Id="rId36" Type="http://schemas.openxmlformats.org/officeDocument/2006/relationships/slideLayout" Target="../slideLayouts/slideLayout59.xml"/><Relationship Id="rId57" Type="http://schemas.openxmlformats.org/officeDocument/2006/relationships/slideLayout" Target="../slideLayouts/slideLayout80.xml"/><Relationship Id="rId262" Type="http://schemas.openxmlformats.org/officeDocument/2006/relationships/slideLayout" Target="../slideLayouts/slideLayout285.xml"/><Relationship Id="rId283" Type="http://schemas.openxmlformats.org/officeDocument/2006/relationships/slideLayout" Target="../slideLayouts/slideLayout306.xml"/><Relationship Id="rId318" Type="http://schemas.openxmlformats.org/officeDocument/2006/relationships/slideLayout" Target="../slideLayouts/slideLayout341.xml"/><Relationship Id="rId339" Type="http://schemas.openxmlformats.org/officeDocument/2006/relationships/slideLayout" Target="../slideLayouts/slideLayout362.xml"/><Relationship Id="rId78" Type="http://schemas.openxmlformats.org/officeDocument/2006/relationships/slideLayout" Target="../slideLayouts/slideLayout101.xml"/><Relationship Id="rId99" Type="http://schemas.openxmlformats.org/officeDocument/2006/relationships/slideLayout" Target="../slideLayouts/slideLayout122.xml"/><Relationship Id="rId101" Type="http://schemas.openxmlformats.org/officeDocument/2006/relationships/slideLayout" Target="../slideLayouts/slideLayout124.xml"/><Relationship Id="rId122" Type="http://schemas.openxmlformats.org/officeDocument/2006/relationships/slideLayout" Target="../slideLayouts/slideLayout145.xml"/><Relationship Id="rId143" Type="http://schemas.openxmlformats.org/officeDocument/2006/relationships/slideLayout" Target="../slideLayouts/slideLayout166.xml"/><Relationship Id="rId164" Type="http://schemas.openxmlformats.org/officeDocument/2006/relationships/slideLayout" Target="../slideLayouts/slideLayout187.xml"/><Relationship Id="rId185" Type="http://schemas.openxmlformats.org/officeDocument/2006/relationships/slideLayout" Target="../slideLayouts/slideLayout208.xml"/><Relationship Id="rId350" Type="http://schemas.openxmlformats.org/officeDocument/2006/relationships/slideLayout" Target="../slideLayouts/slideLayout373.xml"/><Relationship Id="rId371" Type="http://schemas.openxmlformats.org/officeDocument/2006/relationships/slideLayout" Target="../slideLayouts/slideLayout394.xml"/><Relationship Id="rId406" Type="http://schemas.openxmlformats.org/officeDocument/2006/relationships/slideLayout" Target="../slideLayouts/slideLayout429.xml"/><Relationship Id="rId9" Type="http://schemas.openxmlformats.org/officeDocument/2006/relationships/slideLayout" Target="../slideLayouts/slideLayout32.xml"/><Relationship Id="rId210" Type="http://schemas.openxmlformats.org/officeDocument/2006/relationships/slideLayout" Target="../slideLayouts/slideLayout233.xml"/><Relationship Id="rId392" Type="http://schemas.openxmlformats.org/officeDocument/2006/relationships/slideLayout" Target="../slideLayouts/slideLayout415.xml"/><Relationship Id="rId427" Type="http://schemas.openxmlformats.org/officeDocument/2006/relationships/slideLayout" Target="../slideLayouts/slideLayout450.xml"/><Relationship Id="rId26" Type="http://schemas.openxmlformats.org/officeDocument/2006/relationships/slideLayout" Target="../slideLayouts/slideLayout49.xml"/><Relationship Id="rId231" Type="http://schemas.openxmlformats.org/officeDocument/2006/relationships/slideLayout" Target="../slideLayouts/slideLayout254.xml"/><Relationship Id="rId252" Type="http://schemas.openxmlformats.org/officeDocument/2006/relationships/slideLayout" Target="../slideLayouts/slideLayout275.xml"/><Relationship Id="rId273" Type="http://schemas.openxmlformats.org/officeDocument/2006/relationships/slideLayout" Target="../slideLayouts/slideLayout296.xml"/><Relationship Id="rId294" Type="http://schemas.openxmlformats.org/officeDocument/2006/relationships/slideLayout" Target="../slideLayouts/slideLayout317.xml"/><Relationship Id="rId308" Type="http://schemas.openxmlformats.org/officeDocument/2006/relationships/slideLayout" Target="../slideLayouts/slideLayout331.xml"/><Relationship Id="rId329" Type="http://schemas.openxmlformats.org/officeDocument/2006/relationships/slideLayout" Target="../slideLayouts/slideLayout352.xml"/><Relationship Id="rId47" Type="http://schemas.openxmlformats.org/officeDocument/2006/relationships/slideLayout" Target="../slideLayouts/slideLayout70.xml"/><Relationship Id="rId68" Type="http://schemas.openxmlformats.org/officeDocument/2006/relationships/slideLayout" Target="../slideLayouts/slideLayout91.xml"/><Relationship Id="rId89" Type="http://schemas.openxmlformats.org/officeDocument/2006/relationships/slideLayout" Target="../slideLayouts/slideLayout112.xml"/><Relationship Id="rId112" Type="http://schemas.openxmlformats.org/officeDocument/2006/relationships/slideLayout" Target="../slideLayouts/slideLayout135.xml"/><Relationship Id="rId133" Type="http://schemas.openxmlformats.org/officeDocument/2006/relationships/slideLayout" Target="../slideLayouts/slideLayout156.xml"/><Relationship Id="rId154" Type="http://schemas.openxmlformats.org/officeDocument/2006/relationships/slideLayout" Target="../slideLayouts/slideLayout177.xml"/><Relationship Id="rId175" Type="http://schemas.openxmlformats.org/officeDocument/2006/relationships/slideLayout" Target="../slideLayouts/slideLayout198.xml"/><Relationship Id="rId340" Type="http://schemas.openxmlformats.org/officeDocument/2006/relationships/slideLayout" Target="../slideLayouts/slideLayout363.xml"/><Relationship Id="rId361" Type="http://schemas.openxmlformats.org/officeDocument/2006/relationships/slideLayout" Target="../slideLayouts/slideLayout384.xml"/><Relationship Id="rId196" Type="http://schemas.openxmlformats.org/officeDocument/2006/relationships/slideLayout" Target="../slideLayouts/slideLayout219.xml"/><Relationship Id="rId200" Type="http://schemas.openxmlformats.org/officeDocument/2006/relationships/slideLayout" Target="../slideLayouts/slideLayout223.xml"/><Relationship Id="rId382" Type="http://schemas.openxmlformats.org/officeDocument/2006/relationships/slideLayout" Target="../slideLayouts/slideLayout405.xml"/><Relationship Id="rId417" Type="http://schemas.openxmlformats.org/officeDocument/2006/relationships/slideLayout" Target="../slideLayouts/slideLayout440.xml"/><Relationship Id="rId438" Type="http://schemas.openxmlformats.org/officeDocument/2006/relationships/theme" Target="../theme/theme2.xml"/><Relationship Id="rId16" Type="http://schemas.openxmlformats.org/officeDocument/2006/relationships/slideLayout" Target="../slideLayouts/slideLayout39.xml"/><Relationship Id="rId221" Type="http://schemas.openxmlformats.org/officeDocument/2006/relationships/slideLayout" Target="../slideLayouts/slideLayout244.xml"/><Relationship Id="rId242" Type="http://schemas.openxmlformats.org/officeDocument/2006/relationships/slideLayout" Target="../slideLayouts/slideLayout265.xml"/><Relationship Id="rId263" Type="http://schemas.openxmlformats.org/officeDocument/2006/relationships/slideLayout" Target="../slideLayouts/slideLayout286.xml"/><Relationship Id="rId284" Type="http://schemas.openxmlformats.org/officeDocument/2006/relationships/slideLayout" Target="../slideLayouts/slideLayout307.xml"/><Relationship Id="rId319" Type="http://schemas.openxmlformats.org/officeDocument/2006/relationships/slideLayout" Target="../slideLayouts/slideLayout342.xml"/><Relationship Id="rId37" Type="http://schemas.openxmlformats.org/officeDocument/2006/relationships/slideLayout" Target="../slideLayouts/slideLayout60.xml"/><Relationship Id="rId58" Type="http://schemas.openxmlformats.org/officeDocument/2006/relationships/slideLayout" Target="../slideLayouts/slideLayout81.xml"/><Relationship Id="rId79" Type="http://schemas.openxmlformats.org/officeDocument/2006/relationships/slideLayout" Target="../slideLayouts/slideLayout102.xml"/><Relationship Id="rId102" Type="http://schemas.openxmlformats.org/officeDocument/2006/relationships/slideLayout" Target="../slideLayouts/slideLayout125.xml"/><Relationship Id="rId123" Type="http://schemas.openxmlformats.org/officeDocument/2006/relationships/slideLayout" Target="../slideLayouts/slideLayout146.xml"/><Relationship Id="rId144" Type="http://schemas.openxmlformats.org/officeDocument/2006/relationships/slideLayout" Target="../slideLayouts/slideLayout167.xml"/><Relationship Id="rId330" Type="http://schemas.openxmlformats.org/officeDocument/2006/relationships/slideLayout" Target="../slideLayouts/slideLayout353.xml"/><Relationship Id="rId90" Type="http://schemas.openxmlformats.org/officeDocument/2006/relationships/slideLayout" Target="../slideLayouts/slideLayout113.xml"/><Relationship Id="rId165" Type="http://schemas.openxmlformats.org/officeDocument/2006/relationships/slideLayout" Target="../slideLayouts/slideLayout188.xml"/><Relationship Id="rId186" Type="http://schemas.openxmlformats.org/officeDocument/2006/relationships/slideLayout" Target="../slideLayouts/slideLayout209.xml"/><Relationship Id="rId351" Type="http://schemas.openxmlformats.org/officeDocument/2006/relationships/slideLayout" Target="../slideLayouts/slideLayout374.xml"/><Relationship Id="rId372" Type="http://schemas.openxmlformats.org/officeDocument/2006/relationships/slideLayout" Target="../slideLayouts/slideLayout395.xml"/><Relationship Id="rId393" Type="http://schemas.openxmlformats.org/officeDocument/2006/relationships/slideLayout" Target="../slideLayouts/slideLayout416.xml"/><Relationship Id="rId407" Type="http://schemas.openxmlformats.org/officeDocument/2006/relationships/slideLayout" Target="../slideLayouts/slideLayout430.xml"/><Relationship Id="rId428" Type="http://schemas.openxmlformats.org/officeDocument/2006/relationships/slideLayout" Target="../slideLayouts/slideLayout451.xml"/><Relationship Id="rId211" Type="http://schemas.openxmlformats.org/officeDocument/2006/relationships/slideLayout" Target="../slideLayouts/slideLayout234.xml"/><Relationship Id="rId232" Type="http://schemas.openxmlformats.org/officeDocument/2006/relationships/slideLayout" Target="../slideLayouts/slideLayout255.xml"/><Relationship Id="rId253" Type="http://schemas.openxmlformats.org/officeDocument/2006/relationships/slideLayout" Target="../slideLayouts/slideLayout276.xml"/><Relationship Id="rId274" Type="http://schemas.openxmlformats.org/officeDocument/2006/relationships/slideLayout" Target="../slideLayouts/slideLayout297.xml"/><Relationship Id="rId295" Type="http://schemas.openxmlformats.org/officeDocument/2006/relationships/slideLayout" Target="../slideLayouts/slideLayout318.xml"/><Relationship Id="rId309" Type="http://schemas.openxmlformats.org/officeDocument/2006/relationships/slideLayout" Target="../slideLayouts/slideLayout332.xml"/><Relationship Id="rId27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71.xml"/><Relationship Id="rId69" Type="http://schemas.openxmlformats.org/officeDocument/2006/relationships/slideLayout" Target="../slideLayouts/slideLayout92.xml"/><Relationship Id="rId113" Type="http://schemas.openxmlformats.org/officeDocument/2006/relationships/slideLayout" Target="../slideLayouts/slideLayout136.xml"/><Relationship Id="rId134" Type="http://schemas.openxmlformats.org/officeDocument/2006/relationships/slideLayout" Target="../slideLayouts/slideLayout157.xml"/><Relationship Id="rId320" Type="http://schemas.openxmlformats.org/officeDocument/2006/relationships/slideLayout" Target="../slideLayouts/slideLayout343.xml"/><Relationship Id="rId80" Type="http://schemas.openxmlformats.org/officeDocument/2006/relationships/slideLayout" Target="../slideLayouts/slideLayout103.xml"/><Relationship Id="rId155" Type="http://schemas.openxmlformats.org/officeDocument/2006/relationships/slideLayout" Target="../slideLayouts/slideLayout178.xml"/><Relationship Id="rId176" Type="http://schemas.openxmlformats.org/officeDocument/2006/relationships/slideLayout" Target="../slideLayouts/slideLayout199.xml"/><Relationship Id="rId197" Type="http://schemas.openxmlformats.org/officeDocument/2006/relationships/slideLayout" Target="../slideLayouts/slideLayout220.xml"/><Relationship Id="rId341" Type="http://schemas.openxmlformats.org/officeDocument/2006/relationships/slideLayout" Target="../slideLayouts/slideLayout364.xml"/><Relationship Id="rId362" Type="http://schemas.openxmlformats.org/officeDocument/2006/relationships/slideLayout" Target="../slideLayouts/slideLayout385.xml"/><Relationship Id="rId383" Type="http://schemas.openxmlformats.org/officeDocument/2006/relationships/slideLayout" Target="../slideLayouts/slideLayout406.xml"/><Relationship Id="rId418" Type="http://schemas.openxmlformats.org/officeDocument/2006/relationships/slideLayout" Target="../slideLayouts/slideLayout441.xml"/><Relationship Id="rId201" Type="http://schemas.openxmlformats.org/officeDocument/2006/relationships/slideLayout" Target="../slideLayouts/slideLayout224.xml"/><Relationship Id="rId222" Type="http://schemas.openxmlformats.org/officeDocument/2006/relationships/slideLayout" Target="../slideLayouts/slideLayout245.xml"/><Relationship Id="rId243" Type="http://schemas.openxmlformats.org/officeDocument/2006/relationships/slideLayout" Target="../slideLayouts/slideLayout266.xml"/><Relationship Id="rId264" Type="http://schemas.openxmlformats.org/officeDocument/2006/relationships/slideLayout" Target="../slideLayouts/slideLayout287.xml"/><Relationship Id="rId285" Type="http://schemas.openxmlformats.org/officeDocument/2006/relationships/slideLayout" Target="../slideLayouts/slideLayout308.xml"/><Relationship Id="rId17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61.xml"/><Relationship Id="rId59" Type="http://schemas.openxmlformats.org/officeDocument/2006/relationships/slideLayout" Target="../slideLayouts/slideLayout82.xml"/><Relationship Id="rId103" Type="http://schemas.openxmlformats.org/officeDocument/2006/relationships/slideLayout" Target="../slideLayouts/slideLayout126.xml"/><Relationship Id="rId124" Type="http://schemas.openxmlformats.org/officeDocument/2006/relationships/slideLayout" Target="../slideLayouts/slideLayout147.xml"/><Relationship Id="rId310" Type="http://schemas.openxmlformats.org/officeDocument/2006/relationships/slideLayout" Target="../slideLayouts/slideLayout333.xml"/><Relationship Id="rId70" Type="http://schemas.openxmlformats.org/officeDocument/2006/relationships/slideLayout" Target="../slideLayouts/slideLayout93.xml"/><Relationship Id="rId91" Type="http://schemas.openxmlformats.org/officeDocument/2006/relationships/slideLayout" Target="../slideLayouts/slideLayout114.xml"/><Relationship Id="rId145" Type="http://schemas.openxmlformats.org/officeDocument/2006/relationships/slideLayout" Target="../slideLayouts/slideLayout168.xml"/><Relationship Id="rId166" Type="http://schemas.openxmlformats.org/officeDocument/2006/relationships/slideLayout" Target="../slideLayouts/slideLayout189.xml"/><Relationship Id="rId187" Type="http://schemas.openxmlformats.org/officeDocument/2006/relationships/slideLayout" Target="../slideLayouts/slideLayout210.xml"/><Relationship Id="rId331" Type="http://schemas.openxmlformats.org/officeDocument/2006/relationships/slideLayout" Target="../slideLayouts/slideLayout354.xml"/><Relationship Id="rId352" Type="http://schemas.openxmlformats.org/officeDocument/2006/relationships/slideLayout" Target="../slideLayouts/slideLayout375.xml"/><Relationship Id="rId373" Type="http://schemas.openxmlformats.org/officeDocument/2006/relationships/slideLayout" Target="../slideLayouts/slideLayout396.xml"/><Relationship Id="rId394" Type="http://schemas.openxmlformats.org/officeDocument/2006/relationships/slideLayout" Target="../slideLayouts/slideLayout417.xml"/><Relationship Id="rId408" Type="http://schemas.openxmlformats.org/officeDocument/2006/relationships/slideLayout" Target="../slideLayouts/slideLayout431.xml"/><Relationship Id="rId429" Type="http://schemas.openxmlformats.org/officeDocument/2006/relationships/slideLayout" Target="../slideLayouts/slideLayout452.xml"/><Relationship Id="rId1" Type="http://schemas.openxmlformats.org/officeDocument/2006/relationships/slideLayout" Target="../slideLayouts/slideLayout24.xml"/><Relationship Id="rId212" Type="http://schemas.openxmlformats.org/officeDocument/2006/relationships/slideLayout" Target="../slideLayouts/slideLayout235.xml"/><Relationship Id="rId233" Type="http://schemas.openxmlformats.org/officeDocument/2006/relationships/slideLayout" Target="../slideLayouts/slideLayout256.xml"/><Relationship Id="rId254" Type="http://schemas.openxmlformats.org/officeDocument/2006/relationships/slideLayout" Target="../slideLayouts/slideLayout277.xml"/><Relationship Id="rId28" Type="http://schemas.openxmlformats.org/officeDocument/2006/relationships/slideLayout" Target="../slideLayouts/slideLayout51.xml"/><Relationship Id="rId49" Type="http://schemas.openxmlformats.org/officeDocument/2006/relationships/slideLayout" Target="../slideLayouts/slideLayout72.xml"/><Relationship Id="rId114" Type="http://schemas.openxmlformats.org/officeDocument/2006/relationships/slideLayout" Target="../slideLayouts/slideLayout137.xml"/><Relationship Id="rId275" Type="http://schemas.openxmlformats.org/officeDocument/2006/relationships/slideLayout" Target="../slideLayouts/slideLayout298.xml"/><Relationship Id="rId296" Type="http://schemas.openxmlformats.org/officeDocument/2006/relationships/slideLayout" Target="../slideLayouts/slideLayout319.xml"/><Relationship Id="rId300" Type="http://schemas.openxmlformats.org/officeDocument/2006/relationships/slideLayout" Target="../slideLayouts/slideLayout323.xml"/><Relationship Id="rId60" Type="http://schemas.openxmlformats.org/officeDocument/2006/relationships/slideLayout" Target="../slideLayouts/slideLayout83.xml"/><Relationship Id="rId81" Type="http://schemas.openxmlformats.org/officeDocument/2006/relationships/slideLayout" Target="../slideLayouts/slideLayout104.xml"/><Relationship Id="rId135" Type="http://schemas.openxmlformats.org/officeDocument/2006/relationships/slideLayout" Target="../slideLayouts/slideLayout158.xml"/><Relationship Id="rId156" Type="http://schemas.openxmlformats.org/officeDocument/2006/relationships/slideLayout" Target="../slideLayouts/slideLayout179.xml"/><Relationship Id="rId177" Type="http://schemas.openxmlformats.org/officeDocument/2006/relationships/slideLayout" Target="../slideLayouts/slideLayout200.xml"/><Relationship Id="rId198" Type="http://schemas.openxmlformats.org/officeDocument/2006/relationships/slideLayout" Target="../slideLayouts/slideLayout221.xml"/><Relationship Id="rId321" Type="http://schemas.openxmlformats.org/officeDocument/2006/relationships/slideLayout" Target="../slideLayouts/slideLayout344.xml"/><Relationship Id="rId342" Type="http://schemas.openxmlformats.org/officeDocument/2006/relationships/slideLayout" Target="../slideLayouts/slideLayout365.xml"/><Relationship Id="rId363" Type="http://schemas.openxmlformats.org/officeDocument/2006/relationships/slideLayout" Target="../slideLayouts/slideLayout386.xml"/><Relationship Id="rId384" Type="http://schemas.openxmlformats.org/officeDocument/2006/relationships/slideLayout" Target="../slideLayouts/slideLayout407.xml"/><Relationship Id="rId419" Type="http://schemas.openxmlformats.org/officeDocument/2006/relationships/slideLayout" Target="../slideLayouts/slideLayout442.xml"/><Relationship Id="rId202" Type="http://schemas.openxmlformats.org/officeDocument/2006/relationships/slideLayout" Target="../slideLayouts/slideLayout225.xml"/><Relationship Id="rId223" Type="http://schemas.openxmlformats.org/officeDocument/2006/relationships/slideLayout" Target="../slideLayouts/slideLayout246.xml"/><Relationship Id="rId244" Type="http://schemas.openxmlformats.org/officeDocument/2006/relationships/slideLayout" Target="../slideLayouts/slideLayout267.xml"/><Relationship Id="rId430" Type="http://schemas.openxmlformats.org/officeDocument/2006/relationships/slideLayout" Target="../slideLayouts/slideLayout453.xml"/><Relationship Id="rId18" Type="http://schemas.openxmlformats.org/officeDocument/2006/relationships/slideLayout" Target="../slideLayouts/slideLayout41.xml"/><Relationship Id="rId39" Type="http://schemas.openxmlformats.org/officeDocument/2006/relationships/slideLayout" Target="../slideLayouts/slideLayout62.xml"/><Relationship Id="rId265" Type="http://schemas.openxmlformats.org/officeDocument/2006/relationships/slideLayout" Target="../slideLayouts/slideLayout288.xml"/><Relationship Id="rId286" Type="http://schemas.openxmlformats.org/officeDocument/2006/relationships/slideLayout" Target="../slideLayouts/slideLayout309.xml"/><Relationship Id="rId50" Type="http://schemas.openxmlformats.org/officeDocument/2006/relationships/slideLayout" Target="../slideLayouts/slideLayout73.xml"/><Relationship Id="rId104" Type="http://schemas.openxmlformats.org/officeDocument/2006/relationships/slideLayout" Target="../slideLayouts/slideLayout127.xml"/><Relationship Id="rId125" Type="http://schemas.openxmlformats.org/officeDocument/2006/relationships/slideLayout" Target="../slideLayouts/slideLayout148.xml"/><Relationship Id="rId146" Type="http://schemas.openxmlformats.org/officeDocument/2006/relationships/slideLayout" Target="../slideLayouts/slideLayout169.xml"/><Relationship Id="rId167" Type="http://schemas.openxmlformats.org/officeDocument/2006/relationships/slideLayout" Target="../slideLayouts/slideLayout190.xml"/><Relationship Id="rId188" Type="http://schemas.openxmlformats.org/officeDocument/2006/relationships/slideLayout" Target="../slideLayouts/slideLayout211.xml"/><Relationship Id="rId311" Type="http://schemas.openxmlformats.org/officeDocument/2006/relationships/slideLayout" Target="../slideLayouts/slideLayout334.xml"/><Relationship Id="rId332" Type="http://schemas.openxmlformats.org/officeDocument/2006/relationships/slideLayout" Target="../slideLayouts/slideLayout355.xml"/><Relationship Id="rId353" Type="http://schemas.openxmlformats.org/officeDocument/2006/relationships/slideLayout" Target="../slideLayouts/slideLayout376.xml"/><Relationship Id="rId374" Type="http://schemas.openxmlformats.org/officeDocument/2006/relationships/slideLayout" Target="../slideLayouts/slideLayout397.xml"/><Relationship Id="rId395" Type="http://schemas.openxmlformats.org/officeDocument/2006/relationships/slideLayout" Target="../slideLayouts/slideLayout418.xml"/><Relationship Id="rId409" Type="http://schemas.openxmlformats.org/officeDocument/2006/relationships/slideLayout" Target="../slideLayouts/slideLayout432.xml"/><Relationship Id="rId71" Type="http://schemas.openxmlformats.org/officeDocument/2006/relationships/slideLayout" Target="../slideLayouts/slideLayout94.xml"/><Relationship Id="rId92" Type="http://schemas.openxmlformats.org/officeDocument/2006/relationships/slideLayout" Target="../slideLayouts/slideLayout115.xml"/><Relationship Id="rId213" Type="http://schemas.openxmlformats.org/officeDocument/2006/relationships/slideLayout" Target="../slideLayouts/slideLayout236.xml"/><Relationship Id="rId234" Type="http://schemas.openxmlformats.org/officeDocument/2006/relationships/slideLayout" Target="../slideLayouts/slideLayout257.xml"/><Relationship Id="rId420" Type="http://schemas.openxmlformats.org/officeDocument/2006/relationships/slideLayout" Target="../slideLayouts/slideLayout443.xml"/><Relationship Id="rId2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52.xml"/><Relationship Id="rId255" Type="http://schemas.openxmlformats.org/officeDocument/2006/relationships/slideLayout" Target="../slideLayouts/slideLayout278.xml"/><Relationship Id="rId276" Type="http://schemas.openxmlformats.org/officeDocument/2006/relationships/slideLayout" Target="../slideLayouts/slideLayout299.xml"/><Relationship Id="rId297" Type="http://schemas.openxmlformats.org/officeDocument/2006/relationships/slideLayout" Target="../slideLayouts/slideLayout320.xml"/><Relationship Id="rId40" Type="http://schemas.openxmlformats.org/officeDocument/2006/relationships/slideLayout" Target="../slideLayouts/slideLayout63.xml"/><Relationship Id="rId115" Type="http://schemas.openxmlformats.org/officeDocument/2006/relationships/slideLayout" Target="../slideLayouts/slideLayout138.xml"/><Relationship Id="rId136" Type="http://schemas.openxmlformats.org/officeDocument/2006/relationships/slideLayout" Target="../slideLayouts/slideLayout159.xml"/><Relationship Id="rId157" Type="http://schemas.openxmlformats.org/officeDocument/2006/relationships/slideLayout" Target="../slideLayouts/slideLayout180.xml"/><Relationship Id="rId178" Type="http://schemas.openxmlformats.org/officeDocument/2006/relationships/slideLayout" Target="../slideLayouts/slideLayout201.xml"/><Relationship Id="rId301" Type="http://schemas.openxmlformats.org/officeDocument/2006/relationships/slideLayout" Target="../slideLayouts/slideLayout324.xml"/><Relationship Id="rId322" Type="http://schemas.openxmlformats.org/officeDocument/2006/relationships/slideLayout" Target="../slideLayouts/slideLayout345.xml"/><Relationship Id="rId343" Type="http://schemas.openxmlformats.org/officeDocument/2006/relationships/slideLayout" Target="../slideLayouts/slideLayout366.xml"/><Relationship Id="rId364" Type="http://schemas.openxmlformats.org/officeDocument/2006/relationships/slideLayout" Target="../slideLayouts/slideLayout387.xml"/><Relationship Id="rId61" Type="http://schemas.openxmlformats.org/officeDocument/2006/relationships/slideLayout" Target="../slideLayouts/slideLayout84.xml"/><Relationship Id="rId82" Type="http://schemas.openxmlformats.org/officeDocument/2006/relationships/slideLayout" Target="../slideLayouts/slideLayout105.xml"/><Relationship Id="rId199" Type="http://schemas.openxmlformats.org/officeDocument/2006/relationships/slideLayout" Target="../slideLayouts/slideLayout222.xml"/><Relationship Id="rId203" Type="http://schemas.openxmlformats.org/officeDocument/2006/relationships/slideLayout" Target="../slideLayouts/slideLayout226.xml"/><Relationship Id="rId385" Type="http://schemas.openxmlformats.org/officeDocument/2006/relationships/slideLayout" Target="../slideLayouts/slideLayout408.xml"/><Relationship Id="rId19" Type="http://schemas.openxmlformats.org/officeDocument/2006/relationships/slideLayout" Target="../slideLayouts/slideLayout42.xml"/><Relationship Id="rId224" Type="http://schemas.openxmlformats.org/officeDocument/2006/relationships/slideLayout" Target="../slideLayouts/slideLayout247.xml"/><Relationship Id="rId245" Type="http://schemas.openxmlformats.org/officeDocument/2006/relationships/slideLayout" Target="../slideLayouts/slideLayout268.xml"/><Relationship Id="rId266" Type="http://schemas.openxmlformats.org/officeDocument/2006/relationships/slideLayout" Target="../slideLayouts/slideLayout289.xml"/><Relationship Id="rId287" Type="http://schemas.openxmlformats.org/officeDocument/2006/relationships/slideLayout" Target="../slideLayouts/slideLayout310.xml"/><Relationship Id="rId410" Type="http://schemas.openxmlformats.org/officeDocument/2006/relationships/slideLayout" Target="../slideLayouts/slideLayout433.xml"/><Relationship Id="rId431" Type="http://schemas.openxmlformats.org/officeDocument/2006/relationships/slideLayout" Target="../slideLayouts/slideLayout454.xml"/><Relationship Id="rId30" Type="http://schemas.openxmlformats.org/officeDocument/2006/relationships/slideLayout" Target="../slideLayouts/slideLayout53.xml"/><Relationship Id="rId105" Type="http://schemas.openxmlformats.org/officeDocument/2006/relationships/slideLayout" Target="../slideLayouts/slideLayout128.xml"/><Relationship Id="rId126" Type="http://schemas.openxmlformats.org/officeDocument/2006/relationships/slideLayout" Target="../slideLayouts/slideLayout149.xml"/><Relationship Id="rId147" Type="http://schemas.openxmlformats.org/officeDocument/2006/relationships/slideLayout" Target="../slideLayouts/slideLayout170.xml"/><Relationship Id="rId168" Type="http://schemas.openxmlformats.org/officeDocument/2006/relationships/slideLayout" Target="../slideLayouts/slideLayout191.xml"/><Relationship Id="rId312" Type="http://schemas.openxmlformats.org/officeDocument/2006/relationships/slideLayout" Target="../slideLayouts/slideLayout335.xml"/><Relationship Id="rId333" Type="http://schemas.openxmlformats.org/officeDocument/2006/relationships/slideLayout" Target="../slideLayouts/slideLayout356.xml"/><Relationship Id="rId354" Type="http://schemas.openxmlformats.org/officeDocument/2006/relationships/slideLayout" Target="../slideLayouts/slideLayout377.xml"/><Relationship Id="rId51" Type="http://schemas.openxmlformats.org/officeDocument/2006/relationships/slideLayout" Target="../slideLayouts/slideLayout74.xml"/><Relationship Id="rId72" Type="http://schemas.openxmlformats.org/officeDocument/2006/relationships/slideLayout" Target="../slideLayouts/slideLayout95.xml"/><Relationship Id="rId93" Type="http://schemas.openxmlformats.org/officeDocument/2006/relationships/slideLayout" Target="../slideLayouts/slideLayout116.xml"/><Relationship Id="rId189" Type="http://schemas.openxmlformats.org/officeDocument/2006/relationships/slideLayout" Target="../slideLayouts/slideLayout212.xml"/><Relationship Id="rId375" Type="http://schemas.openxmlformats.org/officeDocument/2006/relationships/slideLayout" Target="../slideLayouts/slideLayout398.xml"/><Relationship Id="rId396" Type="http://schemas.openxmlformats.org/officeDocument/2006/relationships/slideLayout" Target="../slideLayouts/slideLayout419.xml"/><Relationship Id="rId3" Type="http://schemas.openxmlformats.org/officeDocument/2006/relationships/slideLayout" Target="../slideLayouts/slideLayout26.xml"/><Relationship Id="rId214" Type="http://schemas.openxmlformats.org/officeDocument/2006/relationships/slideLayout" Target="../slideLayouts/slideLayout237.xml"/><Relationship Id="rId235" Type="http://schemas.openxmlformats.org/officeDocument/2006/relationships/slideLayout" Target="../slideLayouts/slideLayout258.xml"/><Relationship Id="rId256" Type="http://schemas.openxmlformats.org/officeDocument/2006/relationships/slideLayout" Target="../slideLayouts/slideLayout279.xml"/><Relationship Id="rId277" Type="http://schemas.openxmlformats.org/officeDocument/2006/relationships/slideLayout" Target="../slideLayouts/slideLayout300.xml"/><Relationship Id="rId298" Type="http://schemas.openxmlformats.org/officeDocument/2006/relationships/slideLayout" Target="../slideLayouts/slideLayout321.xml"/><Relationship Id="rId400" Type="http://schemas.openxmlformats.org/officeDocument/2006/relationships/slideLayout" Target="../slideLayouts/slideLayout423.xml"/><Relationship Id="rId421" Type="http://schemas.openxmlformats.org/officeDocument/2006/relationships/slideLayout" Target="../slideLayouts/slideLayout444.xml"/><Relationship Id="rId116" Type="http://schemas.openxmlformats.org/officeDocument/2006/relationships/slideLayout" Target="../slideLayouts/slideLayout139.xml"/><Relationship Id="rId137" Type="http://schemas.openxmlformats.org/officeDocument/2006/relationships/slideLayout" Target="../slideLayouts/slideLayout160.xml"/><Relationship Id="rId158" Type="http://schemas.openxmlformats.org/officeDocument/2006/relationships/slideLayout" Target="../slideLayouts/slideLayout181.xml"/><Relationship Id="rId302" Type="http://schemas.openxmlformats.org/officeDocument/2006/relationships/slideLayout" Target="../slideLayouts/slideLayout325.xml"/><Relationship Id="rId323" Type="http://schemas.openxmlformats.org/officeDocument/2006/relationships/slideLayout" Target="../slideLayouts/slideLayout346.xml"/><Relationship Id="rId344" Type="http://schemas.openxmlformats.org/officeDocument/2006/relationships/slideLayout" Target="../slideLayouts/slideLayout367.xml"/><Relationship Id="rId20" Type="http://schemas.openxmlformats.org/officeDocument/2006/relationships/slideLayout" Target="../slideLayouts/slideLayout43.xml"/><Relationship Id="rId41" Type="http://schemas.openxmlformats.org/officeDocument/2006/relationships/slideLayout" Target="../slideLayouts/slideLayout64.xml"/><Relationship Id="rId62" Type="http://schemas.openxmlformats.org/officeDocument/2006/relationships/slideLayout" Target="../slideLayouts/slideLayout85.xml"/><Relationship Id="rId83" Type="http://schemas.openxmlformats.org/officeDocument/2006/relationships/slideLayout" Target="../slideLayouts/slideLayout106.xml"/><Relationship Id="rId179" Type="http://schemas.openxmlformats.org/officeDocument/2006/relationships/slideLayout" Target="../slideLayouts/slideLayout202.xml"/><Relationship Id="rId365" Type="http://schemas.openxmlformats.org/officeDocument/2006/relationships/slideLayout" Target="../slideLayouts/slideLayout388.xml"/><Relationship Id="rId386" Type="http://schemas.openxmlformats.org/officeDocument/2006/relationships/slideLayout" Target="../slideLayouts/slideLayout409.xml"/><Relationship Id="rId190" Type="http://schemas.openxmlformats.org/officeDocument/2006/relationships/slideLayout" Target="../slideLayouts/slideLayout213.xml"/><Relationship Id="rId204" Type="http://schemas.openxmlformats.org/officeDocument/2006/relationships/slideLayout" Target="../slideLayouts/slideLayout227.xml"/><Relationship Id="rId225" Type="http://schemas.openxmlformats.org/officeDocument/2006/relationships/slideLayout" Target="../slideLayouts/slideLayout248.xml"/><Relationship Id="rId246" Type="http://schemas.openxmlformats.org/officeDocument/2006/relationships/slideLayout" Target="../slideLayouts/slideLayout269.xml"/><Relationship Id="rId267" Type="http://schemas.openxmlformats.org/officeDocument/2006/relationships/slideLayout" Target="../slideLayouts/slideLayout290.xml"/><Relationship Id="rId288" Type="http://schemas.openxmlformats.org/officeDocument/2006/relationships/slideLayout" Target="../slideLayouts/slideLayout311.xml"/><Relationship Id="rId411" Type="http://schemas.openxmlformats.org/officeDocument/2006/relationships/slideLayout" Target="../slideLayouts/slideLayout434.xml"/><Relationship Id="rId432" Type="http://schemas.openxmlformats.org/officeDocument/2006/relationships/slideLayout" Target="../slideLayouts/slideLayout455.xml"/><Relationship Id="rId106" Type="http://schemas.openxmlformats.org/officeDocument/2006/relationships/slideLayout" Target="../slideLayouts/slideLayout129.xml"/><Relationship Id="rId127" Type="http://schemas.openxmlformats.org/officeDocument/2006/relationships/slideLayout" Target="../slideLayouts/slideLayout150.xml"/><Relationship Id="rId313" Type="http://schemas.openxmlformats.org/officeDocument/2006/relationships/slideLayout" Target="../slideLayouts/slideLayout336.xml"/><Relationship Id="rId10" Type="http://schemas.openxmlformats.org/officeDocument/2006/relationships/slideLayout" Target="../slideLayouts/slideLayout33.xml"/><Relationship Id="rId31" Type="http://schemas.openxmlformats.org/officeDocument/2006/relationships/slideLayout" Target="../slideLayouts/slideLayout54.xml"/><Relationship Id="rId52" Type="http://schemas.openxmlformats.org/officeDocument/2006/relationships/slideLayout" Target="../slideLayouts/slideLayout75.xml"/><Relationship Id="rId73" Type="http://schemas.openxmlformats.org/officeDocument/2006/relationships/slideLayout" Target="../slideLayouts/slideLayout96.xml"/><Relationship Id="rId94" Type="http://schemas.openxmlformats.org/officeDocument/2006/relationships/slideLayout" Target="../slideLayouts/slideLayout117.xml"/><Relationship Id="rId148" Type="http://schemas.openxmlformats.org/officeDocument/2006/relationships/slideLayout" Target="../slideLayouts/slideLayout171.xml"/><Relationship Id="rId169" Type="http://schemas.openxmlformats.org/officeDocument/2006/relationships/slideLayout" Target="../slideLayouts/slideLayout192.xml"/><Relationship Id="rId334" Type="http://schemas.openxmlformats.org/officeDocument/2006/relationships/slideLayout" Target="../slideLayouts/slideLayout357.xml"/><Relationship Id="rId355" Type="http://schemas.openxmlformats.org/officeDocument/2006/relationships/slideLayout" Target="../slideLayouts/slideLayout378.xml"/><Relationship Id="rId376" Type="http://schemas.openxmlformats.org/officeDocument/2006/relationships/slideLayout" Target="../slideLayouts/slideLayout399.xml"/><Relationship Id="rId397" Type="http://schemas.openxmlformats.org/officeDocument/2006/relationships/slideLayout" Target="../slideLayouts/slideLayout420.xml"/><Relationship Id="rId4" Type="http://schemas.openxmlformats.org/officeDocument/2006/relationships/slideLayout" Target="../slideLayouts/slideLayout27.xml"/><Relationship Id="rId180" Type="http://schemas.openxmlformats.org/officeDocument/2006/relationships/slideLayout" Target="../slideLayouts/slideLayout203.xml"/><Relationship Id="rId215" Type="http://schemas.openxmlformats.org/officeDocument/2006/relationships/slideLayout" Target="../slideLayouts/slideLayout238.xml"/><Relationship Id="rId236" Type="http://schemas.openxmlformats.org/officeDocument/2006/relationships/slideLayout" Target="../slideLayouts/slideLayout259.xml"/><Relationship Id="rId257" Type="http://schemas.openxmlformats.org/officeDocument/2006/relationships/slideLayout" Target="../slideLayouts/slideLayout280.xml"/><Relationship Id="rId278" Type="http://schemas.openxmlformats.org/officeDocument/2006/relationships/slideLayout" Target="../slideLayouts/slideLayout301.xml"/><Relationship Id="rId401" Type="http://schemas.openxmlformats.org/officeDocument/2006/relationships/slideLayout" Target="../slideLayouts/slideLayout424.xml"/><Relationship Id="rId422" Type="http://schemas.openxmlformats.org/officeDocument/2006/relationships/slideLayout" Target="../slideLayouts/slideLayout445.xml"/><Relationship Id="rId303" Type="http://schemas.openxmlformats.org/officeDocument/2006/relationships/slideLayout" Target="../slideLayouts/slideLayout326.xml"/><Relationship Id="rId42" Type="http://schemas.openxmlformats.org/officeDocument/2006/relationships/slideLayout" Target="../slideLayouts/slideLayout65.xml"/><Relationship Id="rId84" Type="http://schemas.openxmlformats.org/officeDocument/2006/relationships/slideLayout" Target="../slideLayouts/slideLayout107.xml"/><Relationship Id="rId138" Type="http://schemas.openxmlformats.org/officeDocument/2006/relationships/slideLayout" Target="../slideLayouts/slideLayout161.xml"/><Relationship Id="rId345" Type="http://schemas.openxmlformats.org/officeDocument/2006/relationships/slideLayout" Target="../slideLayouts/slideLayout368.xml"/><Relationship Id="rId387" Type="http://schemas.openxmlformats.org/officeDocument/2006/relationships/slideLayout" Target="../slideLayouts/slideLayout410.xml"/><Relationship Id="rId191" Type="http://schemas.openxmlformats.org/officeDocument/2006/relationships/slideLayout" Target="../slideLayouts/slideLayout214.xml"/><Relationship Id="rId205" Type="http://schemas.openxmlformats.org/officeDocument/2006/relationships/slideLayout" Target="../slideLayouts/slideLayout228.xml"/><Relationship Id="rId247" Type="http://schemas.openxmlformats.org/officeDocument/2006/relationships/slideLayout" Target="../slideLayouts/slideLayout270.xml"/><Relationship Id="rId412" Type="http://schemas.openxmlformats.org/officeDocument/2006/relationships/slideLayout" Target="../slideLayouts/slideLayout435.xml"/><Relationship Id="rId107" Type="http://schemas.openxmlformats.org/officeDocument/2006/relationships/slideLayout" Target="../slideLayouts/slideLayout130.xml"/><Relationship Id="rId289" Type="http://schemas.openxmlformats.org/officeDocument/2006/relationships/slideLayout" Target="../slideLayouts/slideLayout312.xml"/><Relationship Id="rId11" Type="http://schemas.openxmlformats.org/officeDocument/2006/relationships/slideLayout" Target="../slideLayouts/slideLayout34.xml"/><Relationship Id="rId53" Type="http://schemas.openxmlformats.org/officeDocument/2006/relationships/slideLayout" Target="../slideLayouts/slideLayout76.xml"/><Relationship Id="rId149" Type="http://schemas.openxmlformats.org/officeDocument/2006/relationships/slideLayout" Target="../slideLayouts/slideLayout172.xml"/><Relationship Id="rId314" Type="http://schemas.openxmlformats.org/officeDocument/2006/relationships/slideLayout" Target="../slideLayouts/slideLayout337.xml"/><Relationship Id="rId356" Type="http://schemas.openxmlformats.org/officeDocument/2006/relationships/slideLayout" Target="../slideLayouts/slideLayout379.xml"/><Relationship Id="rId398" Type="http://schemas.openxmlformats.org/officeDocument/2006/relationships/slideLayout" Target="../slideLayouts/slideLayout421.xml"/><Relationship Id="rId95" Type="http://schemas.openxmlformats.org/officeDocument/2006/relationships/slideLayout" Target="../slideLayouts/slideLayout118.xml"/><Relationship Id="rId160" Type="http://schemas.openxmlformats.org/officeDocument/2006/relationships/slideLayout" Target="../slideLayouts/slideLayout183.xml"/><Relationship Id="rId216" Type="http://schemas.openxmlformats.org/officeDocument/2006/relationships/slideLayout" Target="../slideLayouts/slideLayout239.xml"/><Relationship Id="rId423" Type="http://schemas.openxmlformats.org/officeDocument/2006/relationships/slideLayout" Target="../slideLayouts/slideLayout446.xml"/><Relationship Id="rId258" Type="http://schemas.openxmlformats.org/officeDocument/2006/relationships/slideLayout" Target="../slideLayouts/slideLayout281.xml"/><Relationship Id="rId22" Type="http://schemas.openxmlformats.org/officeDocument/2006/relationships/slideLayout" Target="../slideLayouts/slideLayout45.xml"/><Relationship Id="rId64" Type="http://schemas.openxmlformats.org/officeDocument/2006/relationships/slideLayout" Target="../slideLayouts/slideLayout87.xml"/><Relationship Id="rId118" Type="http://schemas.openxmlformats.org/officeDocument/2006/relationships/slideLayout" Target="../slideLayouts/slideLayout141.xml"/><Relationship Id="rId325" Type="http://schemas.openxmlformats.org/officeDocument/2006/relationships/slideLayout" Target="../slideLayouts/slideLayout348.xml"/><Relationship Id="rId367" Type="http://schemas.openxmlformats.org/officeDocument/2006/relationships/slideLayout" Target="../slideLayouts/slideLayout390.xml"/><Relationship Id="rId171" Type="http://schemas.openxmlformats.org/officeDocument/2006/relationships/slideLayout" Target="../slideLayouts/slideLayout194.xml"/><Relationship Id="rId227" Type="http://schemas.openxmlformats.org/officeDocument/2006/relationships/slideLayout" Target="../slideLayouts/slideLayout2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 userDrawn="1"/>
        </p:nvSpPr>
        <p:spPr>
          <a:xfrm>
            <a:off x="13497950" y="680659"/>
            <a:ext cx="603504" cy="603504"/>
          </a:xfrm>
          <a:prstGeom prst="round2DiagRect">
            <a:avLst>
              <a:gd name="adj1" fmla="val 20663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93B5CD7A-6D37-40EC-ABE9-FB00214C4DA7}" type="slidenum">
              <a:rPr lang="en-US" sz="1200" b="0" smtClean="0">
                <a:latin typeface="Lato" panose="020F0502020204030203" pitchFamily="34" charset="0"/>
              </a:rPr>
              <a:pPr algn="ctr"/>
              <a:t>‹N°›</a:t>
            </a:fld>
            <a:endParaRPr lang="en-US" sz="1200" b="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4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3976" r:id="rId2"/>
    <p:sldLayoutId id="2147483904" r:id="rId3"/>
    <p:sldLayoutId id="2147483935" r:id="rId4"/>
    <p:sldLayoutId id="2147484014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34" r:id="rId11"/>
    <p:sldLayoutId id="2147483916" r:id="rId12"/>
    <p:sldLayoutId id="2147483917" r:id="rId13"/>
    <p:sldLayoutId id="2147483779" r:id="rId14"/>
    <p:sldLayoutId id="2147483783" r:id="rId15"/>
    <p:sldLayoutId id="2147483784" r:id="rId16"/>
    <p:sldLayoutId id="2147483786" r:id="rId17"/>
    <p:sldLayoutId id="2147483792" r:id="rId18"/>
    <p:sldLayoutId id="2147483794" r:id="rId19"/>
    <p:sldLayoutId id="2147483795" r:id="rId20"/>
    <p:sldLayoutId id="2147483796" r:id="rId21"/>
    <p:sldLayoutId id="2147483797" r:id="rId22"/>
    <p:sldLayoutId id="2147483803" r:id="rId2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 userDrawn="1"/>
        </p:nvSpPr>
        <p:spPr>
          <a:xfrm>
            <a:off x="13497950" y="680659"/>
            <a:ext cx="603504" cy="603504"/>
          </a:xfrm>
          <a:prstGeom prst="round2DiagRect">
            <a:avLst>
              <a:gd name="adj1" fmla="val 20663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93B5CD7A-6D37-40EC-ABE9-FB00214C4DA7}" type="slidenum">
              <a:rPr lang="en-US" sz="1200" b="0" smtClean="0">
                <a:latin typeface="Lato" panose="020F0502020204030203" pitchFamily="34" charset="0"/>
              </a:rPr>
              <a:pPr algn="ctr"/>
              <a:t>‹N°›</a:t>
            </a:fld>
            <a:endParaRPr lang="en-US" sz="1200" b="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93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60" r:id="rId2"/>
    <p:sldLayoutId id="2147484461" r:id="rId3"/>
    <p:sldLayoutId id="2147484462" r:id="rId4"/>
    <p:sldLayoutId id="2147484463" r:id="rId5"/>
    <p:sldLayoutId id="2147484464" r:id="rId6"/>
    <p:sldLayoutId id="2147484465" r:id="rId7"/>
    <p:sldLayoutId id="2147484466" r:id="rId8"/>
    <p:sldLayoutId id="2147484467" r:id="rId9"/>
    <p:sldLayoutId id="2147484468" r:id="rId10"/>
    <p:sldLayoutId id="2147484469" r:id="rId11"/>
    <p:sldLayoutId id="2147484470" r:id="rId12"/>
    <p:sldLayoutId id="2147484471" r:id="rId13"/>
    <p:sldLayoutId id="2147484473" r:id="rId14"/>
    <p:sldLayoutId id="2147484474" r:id="rId15"/>
    <p:sldLayoutId id="2147484475" r:id="rId16"/>
    <p:sldLayoutId id="2147484476" r:id="rId17"/>
    <p:sldLayoutId id="2147484477" r:id="rId18"/>
    <p:sldLayoutId id="2147484479" r:id="rId19"/>
    <p:sldLayoutId id="2147484480" r:id="rId20"/>
    <p:sldLayoutId id="2147484481" r:id="rId21"/>
    <p:sldLayoutId id="2147484482" r:id="rId22"/>
    <p:sldLayoutId id="2147484483" r:id="rId23"/>
    <p:sldLayoutId id="2147484484" r:id="rId24"/>
    <p:sldLayoutId id="2147484485" r:id="rId25"/>
    <p:sldLayoutId id="2147484486" r:id="rId26"/>
    <p:sldLayoutId id="2147484487" r:id="rId27"/>
    <p:sldLayoutId id="2147484488" r:id="rId28"/>
    <p:sldLayoutId id="2147484489" r:id="rId29"/>
    <p:sldLayoutId id="2147484490" r:id="rId30"/>
    <p:sldLayoutId id="2147484491" r:id="rId31"/>
    <p:sldLayoutId id="2147484492" r:id="rId32"/>
    <p:sldLayoutId id="2147484493" r:id="rId33"/>
    <p:sldLayoutId id="2147484494" r:id="rId34"/>
    <p:sldLayoutId id="2147484495" r:id="rId35"/>
    <p:sldLayoutId id="2147484496" r:id="rId36"/>
    <p:sldLayoutId id="2147484497" r:id="rId37"/>
    <p:sldLayoutId id="2147484498" r:id="rId38"/>
    <p:sldLayoutId id="2147484499" r:id="rId39"/>
    <p:sldLayoutId id="2147484500" r:id="rId40"/>
    <p:sldLayoutId id="2147484501" r:id="rId41"/>
    <p:sldLayoutId id="2147484502" r:id="rId42"/>
    <p:sldLayoutId id="2147484503" r:id="rId43"/>
    <p:sldLayoutId id="2147484504" r:id="rId44"/>
    <p:sldLayoutId id="2147484505" r:id="rId45"/>
    <p:sldLayoutId id="2147484506" r:id="rId46"/>
    <p:sldLayoutId id="2147484507" r:id="rId47"/>
    <p:sldLayoutId id="2147484508" r:id="rId48"/>
    <p:sldLayoutId id="2147484509" r:id="rId49"/>
    <p:sldLayoutId id="2147484510" r:id="rId50"/>
    <p:sldLayoutId id="2147484511" r:id="rId51"/>
    <p:sldLayoutId id="2147484512" r:id="rId52"/>
    <p:sldLayoutId id="2147484513" r:id="rId53"/>
    <p:sldLayoutId id="2147484514" r:id="rId54"/>
    <p:sldLayoutId id="2147484515" r:id="rId55"/>
    <p:sldLayoutId id="2147484516" r:id="rId56"/>
    <p:sldLayoutId id="2147484517" r:id="rId57"/>
    <p:sldLayoutId id="2147484518" r:id="rId58"/>
    <p:sldLayoutId id="2147484519" r:id="rId59"/>
    <p:sldLayoutId id="2147484520" r:id="rId60"/>
    <p:sldLayoutId id="2147484521" r:id="rId61"/>
    <p:sldLayoutId id="2147484522" r:id="rId62"/>
    <p:sldLayoutId id="2147484523" r:id="rId63"/>
    <p:sldLayoutId id="2147484524" r:id="rId64"/>
    <p:sldLayoutId id="2147484525" r:id="rId65"/>
    <p:sldLayoutId id="2147484526" r:id="rId66"/>
    <p:sldLayoutId id="2147484527" r:id="rId67"/>
    <p:sldLayoutId id="2147484528" r:id="rId68"/>
    <p:sldLayoutId id="2147484529" r:id="rId69"/>
    <p:sldLayoutId id="2147484530" r:id="rId70"/>
    <p:sldLayoutId id="2147484531" r:id="rId71"/>
    <p:sldLayoutId id="2147484532" r:id="rId72"/>
    <p:sldLayoutId id="2147484533" r:id="rId73"/>
    <p:sldLayoutId id="2147484534" r:id="rId74"/>
    <p:sldLayoutId id="2147484535" r:id="rId75"/>
    <p:sldLayoutId id="2147484536" r:id="rId76"/>
    <p:sldLayoutId id="2147484537" r:id="rId77"/>
    <p:sldLayoutId id="2147484538" r:id="rId78"/>
    <p:sldLayoutId id="2147484539" r:id="rId79"/>
    <p:sldLayoutId id="2147484540" r:id="rId80"/>
    <p:sldLayoutId id="2147484541" r:id="rId81"/>
    <p:sldLayoutId id="2147484542" r:id="rId82"/>
    <p:sldLayoutId id="2147484543" r:id="rId83"/>
    <p:sldLayoutId id="2147484545" r:id="rId84"/>
    <p:sldLayoutId id="2147484546" r:id="rId85"/>
    <p:sldLayoutId id="2147484547" r:id="rId86"/>
    <p:sldLayoutId id="2147484548" r:id="rId87"/>
    <p:sldLayoutId id="2147484549" r:id="rId88"/>
    <p:sldLayoutId id="2147484550" r:id="rId89"/>
    <p:sldLayoutId id="2147484551" r:id="rId90"/>
    <p:sldLayoutId id="2147484552" r:id="rId91"/>
    <p:sldLayoutId id="2147484553" r:id="rId92"/>
    <p:sldLayoutId id="2147484554" r:id="rId93"/>
    <p:sldLayoutId id="2147484555" r:id="rId94"/>
    <p:sldLayoutId id="2147484556" r:id="rId95"/>
    <p:sldLayoutId id="2147484557" r:id="rId96"/>
    <p:sldLayoutId id="2147484558" r:id="rId97"/>
    <p:sldLayoutId id="2147484559" r:id="rId98"/>
    <p:sldLayoutId id="2147484560" r:id="rId99"/>
    <p:sldLayoutId id="2147484561" r:id="rId100"/>
    <p:sldLayoutId id="2147484562" r:id="rId101"/>
    <p:sldLayoutId id="2147484563" r:id="rId102"/>
    <p:sldLayoutId id="2147484564" r:id="rId103"/>
    <p:sldLayoutId id="2147484565" r:id="rId104"/>
    <p:sldLayoutId id="2147484566" r:id="rId105"/>
    <p:sldLayoutId id="2147484567" r:id="rId106"/>
    <p:sldLayoutId id="2147484568" r:id="rId107"/>
    <p:sldLayoutId id="2147484569" r:id="rId108"/>
    <p:sldLayoutId id="2147484570" r:id="rId109"/>
    <p:sldLayoutId id="2147484571" r:id="rId110"/>
    <p:sldLayoutId id="2147484572" r:id="rId111"/>
    <p:sldLayoutId id="2147484573" r:id="rId112"/>
    <p:sldLayoutId id="2147484574" r:id="rId113"/>
    <p:sldLayoutId id="2147484575" r:id="rId114"/>
    <p:sldLayoutId id="2147484576" r:id="rId115"/>
    <p:sldLayoutId id="2147484577" r:id="rId116"/>
    <p:sldLayoutId id="2147484578" r:id="rId117"/>
    <p:sldLayoutId id="2147484579" r:id="rId118"/>
    <p:sldLayoutId id="2147484580" r:id="rId119"/>
    <p:sldLayoutId id="2147484581" r:id="rId120"/>
    <p:sldLayoutId id="2147484582" r:id="rId121"/>
    <p:sldLayoutId id="2147484583" r:id="rId122"/>
    <p:sldLayoutId id="2147484584" r:id="rId123"/>
    <p:sldLayoutId id="2147484585" r:id="rId124"/>
    <p:sldLayoutId id="2147484586" r:id="rId125"/>
    <p:sldLayoutId id="2147484587" r:id="rId126"/>
    <p:sldLayoutId id="2147484588" r:id="rId127"/>
    <p:sldLayoutId id="2147484589" r:id="rId128"/>
    <p:sldLayoutId id="2147484590" r:id="rId129"/>
    <p:sldLayoutId id="2147484591" r:id="rId130"/>
    <p:sldLayoutId id="2147484592" r:id="rId131"/>
    <p:sldLayoutId id="2147484593" r:id="rId132"/>
    <p:sldLayoutId id="2147484594" r:id="rId133"/>
    <p:sldLayoutId id="2147484595" r:id="rId134"/>
    <p:sldLayoutId id="2147484596" r:id="rId135"/>
    <p:sldLayoutId id="2147484597" r:id="rId136"/>
    <p:sldLayoutId id="2147484598" r:id="rId137"/>
    <p:sldLayoutId id="2147484599" r:id="rId138"/>
    <p:sldLayoutId id="2147484600" r:id="rId139"/>
    <p:sldLayoutId id="2147484601" r:id="rId140"/>
    <p:sldLayoutId id="2147484602" r:id="rId141"/>
    <p:sldLayoutId id="2147484603" r:id="rId142"/>
    <p:sldLayoutId id="2147484604" r:id="rId143"/>
    <p:sldLayoutId id="2147484605" r:id="rId144"/>
    <p:sldLayoutId id="2147484606" r:id="rId145"/>
    <p:sldLayoutId id="2147484607" r:id="rId146"/>
    <p:sldLayoutId id="2147484608" r:id="rId147"/>
    <p:sldLayoutId id="2147484609" r:id="rId148"/>
    <p:sldLayoutId id="2147484610" r:id="rId149"/>
    <p:sldLayoutId id="2147484611" r:id="rId150"/>
    <p:sldLayoutId id="2147484612" r:id="rId151"/>
    <p:sldLayoutId id="2147484613" r:id="rId152"/>
    <p:sldLayoutId id="2147484614" r:id="rId153"/>
    <p:sldLayoutId id="2147484615" r:id="rId154"/>
    <p:sldLayoutId id="2147484616" r:id="rId155"/>
    <p:sldLayoutId id="2147484617" r:id="rId156"/>
    <p:sldLayoutId id="2147484618" r:id="rId157"/>
    <p:sldLayoutId id="2147484619" r:id="rId158"/>
    <p:sldLayoutId id="2147484620" r:id="rId159"/>
    <p:sldLayoutId id="2147484621" r:id="rId160"/>
    <p:sldLayoutId id="2147484622" r:id="rId161"/>
    <p:sldLayoutId id="2147484623" r:id="rId162"/>
    <p:sldLayoutId id="2147484624" r:id="rId163"/>
    <p:sldLayoutId id="2147484627" r:id="rId164"/>
    <p:sldLayoutId id="2147484628" r:id="rId165"/>
    <p:sldLayoutId id="2147484629" r:id="rId166"/>
    <p:sldLayoutId id="2147484630" r:id="rId167"/>
    <p:sldLayoutId id="2147484631" r:id="rId168"/>
    <p:sldLayoutId id="2147484632" r:id="rId169"/>
    <p:sldLayoutId id="2147484633" r:id="rId170"/>
    <p:sldLayoutId id="2147484634" r:id="rId171"/>
    <p:sldLayoutId id="2147484635" r:id="rId172"/>
    <p:sldLayoutId id="2147484636" r:id="rId173"/>
    <p:sldLayoutId id="2147484637" r:id="rId174"/>
    <p:sldLayoutId id="2147484638" r:id="rId175"/>
    <p:sldLayoutId id="2147484639" r:id="rId176"/>
    <p:sldLayoutId id="2147484640" r:id="rId177"/>
    <p:sldLayoutId id="2147484641" r:id="rId178"/>
    <p:sldLayoutId id="2147484642" r:id="rId179"/>
    <p:sldLayoutId id="2147484643" r:id="rId180"/>
    <p:sldLayoutId id="2147484644" r:id="rId181"/>
    <p:sldLayoutId id="2147484645" r:id="rId182"/>
    <p:sldLayoutId id="2147484646" r:id="rId183"/>
    <p:sldLayoutId id="2147484647" r:id="rId184"/>
    <p:sldLayoutId id="2147484648" r:id="rId185"/>
    <p:sldLayoutId id="2147484649" r:id="rId186"/>
    <p:sldLayoutId id="2147484650" r:id="rId187"/>
    <p:sldLayoutId id="2147484651" r:id="rId188"/>
    <p:sldLayoutId id="2147484652" r:id="rId189"/>
    <p:sldLayoutId id="2147484653" r:id="rId190"/>
    <p:sldLayoutId id="2147484654" r:id="rId191"/>
    <p:sldLayoutId id="2147484655" r:id="rId192"/>
    <p:sldLayoutId id="2147484656" r:id="rId193"/>
    <p:sldLayoutId id="2147484657" r:id="rId194"/>
    <p:sldLayoutId id="2147484658" r:id="rId195"/>
    <p:sldLayoutId id="2147484659" r:id="rId196"/>
    <p:sldLayoutId id="2147484660" r:id="rId197"/>
    <p:sldLayoutId id="2147484661" r:id="rId198"/>
    <p:sldLayoutId id="2147484662" r:id="rId199"/>
    <p:sldLayoutId id="2147484663" r:id="rId200"/>
    <p:sldLayoutId id="2147484664" r:id="rId201"/>
    <p:sldLayoutId id="2147484665" r:id="rId202"/>
    <p:sldLayoutId id="2147484666" r:id="rId203"/>
    <p:sldLayoutId id="2147484667" r:id="rId204"/>
    <p:sldLayoutId id="2147484668" r:id="rId205"/>
    <p:sldLayoutId id="2147484669" r:id="rId206"/>
    <p:sldLayoutId id="2147484670" r:id="rId207"/>
    <p:sldLayoutId id="2147484671" r:id="rId208"/>
    <p:sldLayoutId id="2147484672" r:id="rId209"/>
    <p:sldLayoutId id="2147484673" r:id="rId210"/>
    <p:sldLayoutId id="2147484674" r:id="rId211"/>
    <p:sldLayoutId id="2147484675" r:id="rId212"/>
    <p:sldLayoutId id="2147484676" r:id="rId213"/>
    <p:sldLayoutId id="2147484677" r:id="rId214"/>
    <p:sldLayoutId id="2147484678" r:id="rId215"/>
    <p:sldLayoutId id="2147484679" r:id="rId216"/>
    <p:sldLayoutId id="2147484680" r:id="rId217"/>
    <p:sldLayoutId id="2147484681" r:id="rId218"/>
    <p:sldLayoutId id="2147484682" r:id="rId219"/>
    <p:sldLayoutId id="2147484683" r:id="rId220"/>
    <p:sldLayoutId id="2147484684" r:id="rId221"/>
    <p:sldLayoutId id="2147484685" r:id="rId222"/>
    <p:sldLayoutId id="2147484686" r:id="rId223"/>
    <p:sldLayoutId id="2147484687" r:id="rId224"/>
    <p:sldLayoutId id="2147484688" r:id="rId225"/>
    <p:sldLayoutId id="2147484689" r:id="rId226"/>
    <p:sldLayoutId id="2147484690" r:id="rId227"/>
    <p:sldLayoutId id="2147484691" r:id="rId228"/>
    <p:sldLayoutId id="2147484692" r:id="rId229"/>
    <p:sldLayoutId id="2147484693" r:id="rId230"/>
    <p:sldLayoutId id="2147484694" r:id="rId231"/>
    <p:sldLayoutId id="2147484695" r:id="rId232"/>
    <p:sldLayoutId id="2147484696" r:id="rId233"/>
    <p:sldLayoutId id="2147484697" r:id="rId234"/>
    <p:sldLayoutId id="2147484698" r:id="rId235"/>
    <p:sldLayoutId id="2147484699" r:id="rId236"/>
    <p:sldLayoutId id="2147484700" r:id="rId237"/>
    <p:sldLayoutId id="2147484701" r:id="rId238"/>
    <p:sldLayoutId id="2147484702" r:id="rId239"/>
    <p:sldLayoutId id="2147484703" r:id="rId240"/>
    <p:sldLayoutId id="2147484704" r:id="rId241"/>
    <p:sldLayoutId id="2147484705" r:id="rId242"/>
    <p:sldLayoutId id="2147484706" r:id="rId243"/>
    <p:sldLayoutId id="2147484707" r:id="rId244"/>
    <p:sldLayoutId id="2147484708" r:id="rId245"/>
    <p:sldLayoutId id="2147484709" r:id="rId246"/>
    <p:sldLayoutId id="2147484710" r:id="rId247"/>
    <p:sldLayoutId id="2147484711" r:id="rId248"/>
    <p:sldLayoutId id="2147484712" r:id="rId249"/>
    <p:sldLayoutId id="2147484713" r:id="rId250"/>
    <p:sldLayoutId id="2147484714" r:id="rId251"/>
    <p:sldLayoutId id="2147484715" r:id="rId252"/>
    <p:sldLayoutId id="2147484716" r:id="rId253"/>
    <p:sldLayoutId id="2147484717" r:id="rId254"/>
    <p:sldLayoutId id="2147484718" r:id="rId255"/>
    <p:sldLayoutId id="2147484719" r:id="rId256"/>
    <p:sldLayoutId id="2147484720" r:id="rId257"/>
    <p:sldLayoutId id="2147484721" r:id="rId258"/>
    <p:sldLayoutId id="2147484722" r:id="rId259"/>
    <p:sldLayoutId id="2147484723" r:id="rId260"/>
    <p:sldLayoutId id="2147484724" r:id="rId261"/>
    <p:sldLayoutId id="2147484725" r:id="rId262"/>
    <p:sldLayoutId id="2147484726" r:id="rId263"/>
    <p:sldLayoutId id="2147484727" r:id="rId264"/>
    <p:sldLayoutId id="2147484728" r:id="rId265"/>
    <p:sldLayoutId id="2147484729" r:id="rId266"/>
    <p:sldLayoutId id="2147484730" r:id="rId267"/>
    <p:sldLayoutId id="2147484731" r:id="rId268"/>
    <p:sldLayoutId id="2147484732" r:id="rId269"/>
    <p:sldLayoutId id="2147484733" r:id="rId270"/>
    <p:sldLayoutId id="2147484734" r:id="rId271"/>
    <p:sldLayoutId id="2147484735" r:id="rId272"/>
    <p:sldLayoutId id="2147484736" r:id="rId273"/>
    <p:sldLayoutId id="2147484737" r:id="rId274"/>
    <p:sldLayoutId id="2147484738" r:id="rId275"/>
    <p:sldLayoutId id="2147484739" r:id="rId276"/>
    <p:sldLayoutId id="2147484740" r:id="rId277"/>
    <p:sldLayoutId id="2147484741" r:id="rId278"/>
    <p:sldLayoutId id="2147484743" r:id="rId279"/>
    <p:sldLayoutId id="2147484744" r:id="rId280"/>
    <p:sldLayoutId id="2147484745" r:id="rId281"/>
    <p:sldLayoutId id="2147484746" r:id="rId282"/>
    <p:sldLayoutId id="2147484747" r:id="rId283"/>
    <p:sldLayoutId id="2147484748" r:id="rId284"/>
    <p:sldLayoutId id="2147484749" r:id="rId285"/>
    <p:sldLayoutId id="2147484750" r:id="rId286"/>
    <p:sldLayoutId id="2147484751" r:id="rId287"/>
    <p:sldLayoutId id="2147484752" r:id="rId288"/>
    <p:sldLayoutId id="2147484753" r:id="rId289"/>
    <p:sldLayoutId id="2147484754" r:id="rId290"/>
    <p:sldLayoutId id="2147484755" r:id="rId291"/>
    <p:sldLayoutId id="2147484756" r:id="rId292"/>
    <p:sldLayoutId id="2147484757" r:id="rId293"/>
    <p:sldLayoutId id="2147484758" r:id="rId294"/>
    <p:sldLayoutId id="2147484759" r:id="rId295"/>
    <p:sldLayoutId id="2147484760" r:id="rId296"/>
    <p:sldLayoutId id="2147484761" r:id="rId297"/>
    <p:sldLayoutId id="2147484762" r:id="rId298"/>
    <p:sldLayoutId id="2147484763" r:id="rId299"/>
    <p:sldLayoutId id="2147484764" r:id="rId300"/>
    <p:sldLayoutId id="2147484765" r:id="rId301"/>
    <p:sldLayoutId id="2147484766" r:id="rId302"/>
    <p:sldLayoutId id="2147484767" r:id="rId303"/>
    <p:sldLayoutId id="2147484768" r:id="rId304"/>
    <p:sldLayoutId id="2147484769" r:id="rId305"/>
    <p:sldLayoutId id="2147484770" r:id="rId306"/>
    <p:sldLayoutId id="2147484771" r:id="rId307"/>
    <p:sldLayoutId id="2147484772" r:id="rId308"/>
    <p:sldLayoutId id="2147484773" r:id="rId309"/>
    <p:sldLayoutId id="2147484774" r:id="rId310"/>
    <p:sldLayoutId id="2147484775" r:id="rId311"/>
    <p:sldLayoutId id="2147484776" r:id="rId312"/>
    <p:sldLayoutId id="2147484777" r:id="rId313"/>
    <p:sldLayoutId id="2147484778" r:id="rId314"/>
    <p:sldLayoutId id="2147484779" r:id="rId315"/>
    <p:sldLayoutId id="2147484780" r:id="rId316"/>
    <p:sldLayoutId id="2147484781" r:id="rId317"/>
    <p:sldLayoutId id="2147484782" r:id="rId318"/>
    <p:sldLayoutId id="2147484783" r:id="rId319"/>
    <p:sldLayoutId id="2147484784" r:id="rId320"/>
    <p:sldLayoutId id="2147484785" r:id="rId321"/>
    <p:sldLayoutId id="2147484786" r:id="rId322"/>
    <p:sldLayoutId id="2147484787" r:id="rId323"/>
    <p:sldLayoutId id="2147484788" r:id="rId324"/>
    <p:sldLayoutId id="2147484789" r:id="rId325"/>
    <p:sldLayoutId id="2147484790" r:id="rId326"/>
    <p:sldLayoutId id="2147484791" r:id="rId327"/>
    <p:sldLayoutId id="2147484792" r:id="rId328"/>
    <p:sldLayoutId id="2147484793" r:id="rId329"/>
    <p:sldLayoutId id="2147484794" r:id="rId330"/>
    <p:sldLayoutId id="2147484795" r:id="rId331"/>
    <p:sldLayoutId id="2147484796" r:id="rId332"/>
    <p:sldLayoutId id="2147484797" r:id="rId333"/>
    <p:sldLayoutId id="2147484798" r:id="rId334"/>
    <p:sldLayoutId id="2147484799" r:id="rId335"/>
    <p:sldLayoutId id="2147484800" r:id="rId336"/>
    <p:sldLayoutId id="2147484801" r:id="rId337"/>
    <p:sldLayoutId id="2147484802" r:id="rId338"/>
    <p:sldLayoutId id="2147484803" r:id="rId339"/>
    <p:sldLayoutId id="2147484804" r:id="rId340"/>
    <p:sldLayoutId id="2147484805" r:id="rId341"/>
    <p:sldLayoutId id="2147484806" r:id="rId342"/>
    <p:sldLayoutId id="2147484807" r:id="rId343"/>
    <p:sldLayoutId id="2147484808" r:id="rId344"/>
    <p:sldLayoutId id="2147484809" r:id="rId345"/>
    <p:sldLayoutId id="2147484810" r:id="rId346"/>
    <p:sldLayoutId id="2147484811" r:id="rId347"/>
    <p:sldLayoutId id="2147484812" r:id="rId348"/>
    <p:sldLayoutId id="2147484813" r:id="rId349"/>
    <p:sldLayoutId id="2147484814" r:id="rId350"/>
    <p:sldLayoutId id="2147484815" r:id="rId351"/>
    <p:sldLayoutId id="2147484816" r:id="rId352"/>
    <p:sldLayoutId id="2147484817" r:id="rId353"/>
    <p:sldLayoutId id="2147484818" r:id="rId354"/>
    <p:sldLayoutId id="2147484819" r:id="rId355"/>
    <p:sldLayoutId id="2147484820" r:id="rId356"/>
    <p:sldLayoutId id="2147484821" r:id="rId357"/>
    <p:sldLayoutId id="2147484822" r:id="rId358"/>
    <p:sldLayoutId id="2147484823" r:id="rId359"/>
    <p:sldLayoutId id="2147484824" r:id="rId360"/>
    <p:sldLayoutId id="2147484825" r:id="rId361"/>
    <p:sldLayoutId id="2147484826" r:id="rId362"/>
    <p:sldLayoutId id="2147484827" r:id="rId363"/>
    <p:sldLayoutId id="2147484828" r:id="rId364"/>
    <p:sldLayoutId id="2147484829" r:id="rId365"/>
    <p:sldLayoutId id="2147484830" r:id="rId366"/>
    <p:sldLayoutId id="2147484831" r:id="rId367"/>
    <p:sldLayoutId id="2147484832" r:id="rId368"/>
    <p:sldLayoutId id="2147484833" r:id="rId369"/>
    <p:sldLayoutId id="2147484834" r:id="rId370"/>
    <p:sldLayoutId id="2147484835" r:id="rId371"/>
    <p:sldLayoutId id="2147484836" r:id="rId372"/>
    <p:sldLayoutId id="2147484837" r:id="rId373"/>
    <p:sldLayoutId id="2147484838" r:id="rId374"/>
    <p:sldLayoutId id="2147484839" r:id="rId375"/>
    <p:sldLayoutId id="2147484840" r:id="rId376"/>
    <p:sldLayoutId id="2147484841" r:id="rId377"/>
    <p:sldLayoutId id="2147484842" r:id="rId378"/>
    <p:sldLayoutId id="2147484843" r:id="rId379"/>
    <p:sldLayoutId id="2147484844" r:id="rId380"/>
    <p:sldLayoutId id="2147484845" r:id="rId381"/>
    <p:sldLayoutId id="2147484846" r:id="rId382"/>
    <p:sldLayoutId id="2147484847" r:id="rId383"/>
    <p:sldLayoutId id="2147484848" r:id="rId384"/>
    <p:sldLayoutId id="2147484849" r:id="rId385"/>
    <p:sldLayoutId id="2147484850" r:id="rId386"/>
    <p:sldLayoutId id="2147484851" r:id="rId387"/>
    <p:sldLayoutId id="2147484852" r:id="rId388"/>
    <p:sldLayoutId id="2147484853" r:id="rId389"/>
    <p:sldLayoutId id="2147484854" r:id="rId390"/>
    <p:sldLayoutId id="2147484855" r:id="rId391"/>
    <p:sldLayoutId id="2147484856" r:id="rId392"/>
    <p:sldLayoutId id="2147484857" r:id="rId393"/>
    <p:sldLayoutId id="2147484858" r:id="rId394"/>
    <p:sldLayoutId id="2147484859" r:id="rId395"/>
    <p:sldLayoutId id="2147484860" r:id="rId396"/>
    <p:sldLayoutId id="2147484861" r:id="rId397"/>
    <p:sldLayoutId id="2147484862" r:id="rId398"/>
    <p:sldLayoutId id="2147484863" r:id="rId399"/>
    <p:sldLayoutId id="2147484864" r:id="rId400"/>
    <p:sldLayoutId id="2147484865" r:id="rId401"/>
    <p:sldLayoutId id="2147484866" r:id="rId402"/>
    <p:sldLayoutId id="2147484867" r:id="rId403"/>
    <p:sldLayoutId id="2147484868" r:id="rId404"/>
    <p:sldLayoutId id="2147484869" r:id="rId405"/>
    <p:sldLayoutId id="2147484870" r:id="rId406"/>
    <p:sldLayoutId id="2147484871" r:id="rId407"/>
    <p:sldLayoutId id="2147484872" r:id="rId408"/>
    <p:sldLayoutId id="2147484873" r:id="rId409"/>
    <p:sldLayoutId id="2147484874" r:id="rId410"/>
    <p:sldLayoutId id="2147484875" r:id="rId411"/>
    <p:sldLayoutId id="2147484876" r:id="rId412"/>
    <p:sldLayoutId id="2147484877" r:id="rId413"/>
    <p:sldLayoutId id="2147484878" r:id="rId414"/>
    <p:sldLayoutId id="2147484879" r:id="rId415"/>
    <p:sldLayoutId id="2147484881" r:id="rId416"/>
    <p:sldLayoutId id="2147484882" r:id="rId417"/>
    <p:sldLayoutId id="2147484883" r:id="rId418"/>
    <p:sldLayoutId id="2147484884" r:id="rId419"/>
    <p:sldLayoutId id="2147484885" r:id="rId420"/>
    <p:sldLayoutId id="2147484886" r:id="rId421"/>
    <p:sldLayoutId id="2147484887" r:id="rId422"/>
    <p:sldLayoutId id="2147484888" r:id="rId423"/>
    <p:sldLayoutId id="2147484889" r:id="rId424"/>
    <p:sldLayoutId id="2147484890" r:id="rId425"/>
    <p:sldLayoutId id="2147484891" r:id="rId426"/>
    <p:sldLayoutId id="2147484892" r:id="rId427"/>
    <p:sldLayoutId id="2147484893" r:id="rId428"/>
    <p:sldLayoutId id="2147484894" r:id="rId429"/>
    <p:sldLayoutId id="2147484895" r:id="rId430"/>
    <p:sldLayoutId id="2147484896" r:id="rId431"/>
    <p:sldLayoutId id="2147484897" r:id="rId432"/>
    <p:sldLayoutId id="2147484898" r:id="rId433"/>
    <p:sldLayoutId id="2147484899" r:id="rId434"/>
    <p:sldLayoutId id="2147484900" r:id="rId435"/>
    <p:sldLayoutId id="2147484901" r:id="rId436"/>
    <p:sldLayoutId id="2147484902" r:id="rId43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3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6.xml"/><Relationship Id="rId6" Type="http://schemas.microsoft.com/office/2007/relationships/hdphoto" Target="../media/hdphoto5.wdp"/><Relationship Id="rId5" Type="http://schemas.openxmlformats.org/officeDocument/2006/relationships/image" Target="../media/image13.png"/><Relationship Id="rId10" Type="http://schemas.microsoft.com/office/2007/relationships/hdphoto" Target="../media/hdphoto7.wdp"/><Relationship Id="rId4" Type="http://schemas.microsoft.com/office/2007/relationships/hdphoto" Target="../media/hdphoto4.wdp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Relationship Id="rId5" Type="http://schemas.microsoft.com/office/2007/relationships/hdphoto" Target="../media/hdphoto8.wdp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pour une image 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7" b="7257"/>
          <a:stretch>
            <a:fillRect/>
          </a:stretch>
        </p:blipFill>
        <p:spPr>
          <a:xfrm>
            <a:off x="0" y="0"/>
            <a:ext cx="14630400" cy="10972800"/>
          </a:xfrm>
        </p:spPr>
      </p:pic>
      <p:sp>
        <p:nvSpPr>
          <p:cNvPr id="16" name="Rectangle 15"/>
          <p:cNvSpPr/>
          <p:nvPr/>
        </p:nvSpPr>
        <p:spPr>
          <a:xfrm>
            <a:off x="1837945" y="9841348"/>
            <a:ext cx="29979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simon-monnier-334054181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813729" y="9841348"/>
            <a:ext cx="308770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github.com/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SimonMonnier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657" y="8643590"/>
            <a:ext cx="1085850" cy="108585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706" y="8649026"/>
            <a:ext cx="1080414" cy="108041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177435" y="8832572"/>
            <a:ext cx="42755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Aft>
                <a:spcPts val="1200"/>
              </a:spcAft>
              <a:defRPr/>
            </a:pPr>
            <a:r>
              <a:rPr lang="en-US" sz="4000" b="1" dirty="0"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Monnier Simon</a:t>
            </a:r>
            <a:endParaRPr lang="en-US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04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3"/>
          <p:cNvSpPr>
            <a:spLocks/>
          </p:cNvSpPr>
          <p:nvPr/>
        </p:nvSpPr>
        <p:spPr bwMode="auto">
          <a:xfrm>
            <a:off x="7269585" y="5641462"/>
            <a:ext cx="530444" cy="2552088"/>
          </a:xfrm>
          <a:custGeom>
            <a:avLst/>
            <a:gdLst>
              <a:gd name="T0" fmla="*/ 37 w 392"/>
              <a:gd name="T1" fmla="*/ 0 h 1886"/>
              <a:gd name="T2" fmla="*/ 0 w 392"/>
              <a:gd name="T3" fmla="*/ 1634 h 1886"/>
              <a:gd name="T4" fmla="*/ 349 w 392"/>
              <a:gd name="T5" fmla="*/ 1886 h 1886"/>
              <a:gd name="T6" fmla="*/ 392 w 392"/>
              <a:gd name="T7" fmla="*/ 190 h 1886"/>
              <a:gd name="T8" fmla="*/ 37 w 392"/>
              <a:gd name="T9" fmla="*/ 0 h 1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2" h="1886">
                <a:moveTo>
                  <a:pt x="37" y="0"/>
                </a:moveTo>
                <a:lnTo>
                  <a:pt x="0" y="1634"/>
                </a:lnTo>
                <a:lnTo>
                  <a:pt x="349" y="1886"/>
                </a:lnTo>
                <a:lnTo>
                  <a:pt x="392" y="190"/>
                </a:lnTo>
                <a:lnTo>
                  <a:pt x="3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25"/>
          <p:cNvSpPr>
            <a:spLocks/>
          </p:cNvSpPr>
          <p:nvPr/>
        </p:nvSpPr>
        <p:spPr bwMode="auto">
          <a:xfrm>
            <a:off x="6954293" y="6392474"/>
            <a:ext cx="775370" cy="2025702"/>
          </a:xfrm>
          <a:custGeom>
            <a:avLst/>
            <a:gdLst>
              <a:gd name="T0" fmla="*/ 4 w 573"/>
              <a:gd name="T1" fmla="*/ 1497 h 1497"/>
              <a:gd name="T2" fmla="*/ 551 w 573"/>
              <a:gd name="T3" fmla="*/ 1333 h 1497"/>
              <a:gd name="T4" fmla="*/ 573 w 573"/>
              <a:gd name="T5" fmla="*/ 0 h 1497"/>
              <a:gd name="T6" fmla="*/ 0 w 573"/>
              <a:gd name="T7" fmla="*/ 92 h 1497"/>
              <a:gd name="T8" fmla="*/ 4 w 573"/>
              <a:gd name="T9" fmla="*/ 1497 h 1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3" h="1497">
                <a:moveTo>
                  <a:pt x="4" y="1497"/>
                </a:moveTo>
                <a:lnTo>
                  <a:pt x="551" y="1333"/>
                </a:lnTo>
                <a:lnTo>
                  <a:pt x="573" y="0"/>
                </a:lnTo>
                <a:lnTo>
                  <a:pt x="0" y="92"/>
                </a:lnTo>
                <a:lnTo>
                  <a:pt x="4" y="149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 44"/>
          <p:cNvSpPr>
            <a:spLocks/>
          </p:cNvSpPr>
          <p:nvPr/>
        </p:nvSpPr>
        <p:spPr bwMode="auto">
          <a:xfrm>
            <a:off x="6080143" y="7006816"/>
            <a:ext cx="837616" cy="1621103"/>
          </a:xfrm>
          <a:custGeom>
            <a:avLst/>
            <a:gdLst>
              <a:gd name="T0" fmla="*/ 13 w 619"/>
              <a:gd name="T1" fmla="*/ 1198 h 1198"/>
              <a:gd name="T2" fmla="*/ 619 w 619"/>
              <a:gd name="T3" fmla="*/ 1036 h 1198"/>
              <a:gd name="T4" fmla="*/ 615 w 619"/>
              <a:gd name="T5" fmla="*/ 0 h 1198"/>
              <a:gd name="T6" fmla="*/ 0 w 619"/>
              <a:gd name="T7" fmla="*/ 111 h 1198"/>
              <a:gd name="T8" fmla="*/ 13 w 619"/>
              <a:gd name="T9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9" h="1198">
                <a:moveTo>
                  <a:pt x="13" y="1198"/>
                </a:moveTo>
                <a:lnTo>
                  <a:pt x="619" y="1036"/>
                </a:lnTo>
                <a:lnTo>
                  <a:pt x="615" y="0"/>
                </a:lnTo>
                <a:lnTo>
                  <a:pt x="0" y="111"/>
                </a:lnTo>
                <a:lnTo>
                  <a:pt x="13" y="119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 48"/>
          <p:cNvSpPr>
            <a:spLocks/>
          </p:cNvSpPr>
          <p:nvPr/>
        </p:nvSpPr>
        <p:spPr bwMode="auto">
          <a:xfrm>
            <a:off x="5207344" y="7659046"/>
            <a:ext cx="856560" cy="1146140"/>
          </a:xfrm>
          <a:custGeom>
            <a:avLst/>
            <a:gdLst>
              <a:gd name="T0" fmla="*/ 23 w 633"/>
              <a:gd name="T1" fmla="*/ 847 h 847"/>
              <a:gd name="T2" fmla="*/ 633 w 633"/>
              <a:gd name="T3" fmla="*/ 683 h 847"/>
              <a:gd name="T4" fmla="*/ 633 w 633"/>
              <a:gd name="T5" fmla="*/ 0 h 847"/>
              <a:gd name="T6" fmla="*/ 0 w 633"/>
              <a:gd name="T7" fmla="*/ 129 h 847"/>
              <a:gd name="T8" fmla="*/ 23 w 633"/>
              <a:gd name="T9" fmla="*/ 847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3" h="847">
                <a:moveTo>
                  <a:pt x="23" y="847"/>
                </a:moveTo>
                <a:lnTo>
                  <a:pt x="633" y="683"/>
                </a:lnTo>
                <a:lnTo>
                  <a:pt x="633" y="0"/>
                </a:lnTo>
                <a:lnTo>
                  <a:pt x="0" y="129"/>
                </a:lnTo>
                <a:lnTo>
                  <a:pt x="23" y="84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67142" y="4496677"/>
            <a:ext cx="1516910" cy="3530432"/>
            <a:chOff x="9502245" y="2708434"/>
            <a:chExt cx="1264091" cy="2942027"/>
          </a:xfrm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9803327" y="2708434"/>
              <a:ext cx="963009" cy="202976"/>
            </a:xfrm>
            <a:custGeom>
              <a:avLst/>
              <a:gdLst>
                <a:gd name="T0" fmla="*/ 475 w 854"/>
                <a:gd name="T1" fmla="*/ 0 h 180"/>
                <a:gd name="T2" fmla="*/ 0 w 854"/>
                <a:gd name="T3" fmla="*/ 35 h 180"/>
                <a:gd name="T4" fmla="*/ 362 w 854"/>
                <a:gd name="T5" fmla="*/ 180 h 180"/>
                <a:gd name="T6" fmla="*/ 631 w 854"/>
                <a:gd name="T7" fmla="*/ 151 h 180"/>
                <a:gd name="T8" fmla="*/ 854 w 854"/>
                <a:gd name="T9" fmla="*/ 127 h 180"/>
                <a:gd name="T10" fmla="*/ 854 w 854"/>
                <a:gd name="T11" fmla="*/ 127 h 180"/>
                <a:gd name="T12" fmla="*/ 854 w 854"/>
                <a:gd name="T13" fmla="*/ 127 h 180"/>
                <a:gd name="T14" fmla="*/ 475 w 854"/>
                <a:gd name="T1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4" h="180">
                  <a:moveTo>
                    <a:pt x="475" y="0"/>
                  </a:moveTo>
                  <a:lnTo>
                    <a:pt x="0" y="35"/>
                  </a:lnTo>
                  <a:lnTo>
                    <a:pt x="362" y="180"/>
                  </a:lnTo>
                  <a:lnTo>
                    <a:pt x="631" y="151"/>
                  </a:lnTo>
                  <a:lnTo>
                    <a:pt x="854" y="127"/>
                  </a:lnTo>
                  <a:lnTo>
                    <a:pt x="854" y="127"/>
                  </a:lnTo>
                  <a:lnTo>
                    <a:pt x="854" y="127"/>
                  </a:lnTo>
                  <a:lnTo>
                    <a:pt x="4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0080727" y="2851645"/>
              <a:ext cx="685609" cy="2657861"/>
            </a:xfrm>
            <a:custGeom>
              <a:avLst/>
              <a:gdLst>
                <a:gd name="T0" fmla="*/ 0 w 608"/>
                <a:gd name="T1" fmla="*/ 2357 h 2357"/>
                <a:gd name="T2" fmla="*/ 450 w 608"/>
                <a:gd name="T3" fmla="*/ 2259 h 2357"/>
                <a:gd name="T4" fmla="*/ 608 w 608"/>
                <a:gd name="T5" fmla="*/ 0 h 2357"/>
                <a:gd name="T6" fmla="*/ 116 w 608"/>
                <a:gd name="T7" fmla="*/ 53 h 2357"/>
                <a:gd name="T8" fmla="*/ 0 w 608"/>
                <a:gd name="T9" fmla="*/ 2357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8" h="2357">
                  <a:moveTo>
                    <a:pt x="0" y="2357"/>
                  </a:moveTo>
                  <a:lnTo>
                    <a:pt x="450" y="2259"/>
                  </a:lnTo>
                  <a:lnTo>
                    <a:pt x="608" y="0"/>
                  </a:lnTo>
                  <a:lnTo>
                    <a:pt x="116" y="53"/>
                  </a:lnTo>
                  <a:lnTo>
                    <a:pt x="0" y="23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9649966" y="2747902"/>
              <a:ext cx="561567" cy="2761604"/>
            </a:xfrm>
            <a:custGeom>
              <a:avLst/>
              <a:gdLst>
                <a:gd name="T0" fmla="*/ 134 w 498"/>
                <a:gd name="T1" fmla="*/ 0 h 2449"/>
                <a:gd name="T2" fmla="*/ 0 w 498"/>
                <a:gd name="T3" fmla="*/ 2162 h 2449"/>
                <a:gd name="T4" fmla="*/ 382 w 498"/>
                <a:gd name="T5" fmla="*/ 2449 h 2449"/>
                <a:gd name="T6" fmla="*/ 498 w 498"/>
                <a:gd name="T7" fmla="*/ 145 h 2449"/>
                <a:gd name="T8" fmla="*/ 134 w 498"/>
                <a:gd name="T9" fmla="*/ 0 h 2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8" h="2449">
                  <a:moveTo>
                    <a:pt x="134" y="0"/>
                  </a:moveTo>
                  <a:lnTo>
                    <a:pt x="0" y="2162"/>
                  </a:lnTo>
                  <a:lnTo>
                    <a:pt x="382" y="2449"/>
                  </a:lnTo>
                  <a:lnTo>
                    <a:pt x="498" y="145"/>
                  </a:lnTo>
                  <a:lnTo>
                    <a:pt x="1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9763859" y="3133557"/>
              <a:ext cx="396932" cy="230040"/>
            </a:xfrm>
            <a:custGeom>
              <a:avLst/>
              <a:gdLst>
                <a:gd name="T0" fmla="*/ 12 w 352"/>
                <a:gd name="T1" fmla="*/ 0 h 204"/>
                <a:gd name="T2" fmla="*/ 0 w 352"/>
                <a:gd name="T3" fmla="*/ 204 h 204"/>
                <a:gd name="T4" fmla="*/ 76 w 352"/>
                <a:gd name="T5" fmla="*/ 196 h 204"/>
                <a:gd name="T6" fmla="*/ 352 w 352"/>
                <a:gd name="T7" fmla="*/ 164 h 204"/>
                <a:gd name="T8" fmla="*/ 12 w 352"/>
                <a:gd name="T9" fmla="*/ 0 h 204"/>
                <a:gd name="T10" fmla="*/ 12 w 352"/>
                <a:gd name="T11" fmla="*/ 0 h 204"/>
                <a:gd name="T12" fmla="*/ 12 w 352"/>
                <a:gd name="T1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2" h="204">
                  <a:moveTo>
                    <a:pt x="12" y="0"/>
                  </a:moveTo>
                  <a:lnTo>
                    <a:pt x="0" y="204"/>
                  </a:lnTo>
                  <a:lnTo>
                    <a:pt x="76" y="196"/>
                  </a:lnTo>
                  <a:lnTo>
                    <a:pt x="352" y="16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9502245" y="3318491"/>
              <a:ext cx="658545" cy="2331970"/>
            </a:xfrm>
            <a:custGeom>
              <a:avLst/>
              <a:gdLst>
                <a:gd name="T0" fmla="*/ 0 w 584"/>
                <a:gd name="T1" fmla="*/ 2068 h 2068"/>
                <a:gd name="T2" fmla="*/ 484 w 584"/>
                <a:gd name="T3" fmla="*/ 1949 h 2068"/>
                <a:gd name="T4" fmla="*/ 584 w 584"/>
                <a:gd name="T5" fmla="*/ 0 h 2068"/>
                <a:gd name="T6" fmla="*/ 76 w 584"/>
                <a:gd name="T7" fmla="*/ 57 h 2068"/>
                <a:gd name="T8" fmla="*/ 0 w 584"/>
                <a:gd name="T9" fmla="*/ 2068 h 2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4" h="2068">
                  <a:moveTo>
                    <a:pt x="0" y="2068"/>
                  </a:moveTo>
                  <a:lnTo>
                    <a:pt x="484" y="1949"/>
                  </a:lnTo>
                  <a:lnTo>
                    <a:pt x="584" y="0"/>
                  </a:lnTo>
                  <a:lnTo>
                    <a:pt x="76" y="57"/>
                  </a:lnTo>
                  <a:lnTo>
                    <a:pt x="0" y="20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9803326" y="2708434"/>
              <a:ext cx="963009" cy="202976"/>
            </a:xfrm>
            <a:custGeom>
              <a:avLst/>
              <a:gdLst>
                <a:gd name="T0" fmla="*/ 475 w 854"/>
                <a:gd name="T1" fmla="*/ 0 h 180"/>
                <a:gd name="T2" fmla="*/ 0 w 854"/>
                <a:gd name="T3" fmla="*/ 35 h 180"/>
                <a:gd name="T4" fmla="*/ 362 w 854"/>
                <a:gd name="T5" fmla="*/ 180 h 180"/>
                <a:gd name="T6" fmla="*/ 631 w 854"/>
                <a:gd name="T7" fmla="*/ 151 h 180"/>
                <a:gd name="T8" fmla="*/ 854 w 854"/>
                <a:gd name="T9" fmla="*/ 127 h 180"/>
                <a:gd name="T10" fmla="*/ 854 w 854"/>
                <a:gd name="T11" fmla="*/ 127 h 180"/>
                <a:gd name="T12" fmla="*/ 854 w 854"/>
                <a:gd name="T13" fmla="*/ 127 h 180"/>
                <a:gd name="T14" fmla="*/ 475 w 854"/>
                <a:gd name="T1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4" h="180">
                  <a:moveTo>
                    <a:pt x="475" y="0"/>
                  </a:moveTo>
                  <a:lnTo>
                    <a:pt x="0" y="35"/>
                  </a:lnTo>
                  <a:lnTo>
                    <a:pt x="362" y="180"/>
                  </a:lnTo>
                  <a:lnTo>
                    <a:pt x="631" y="151"/>
                  </a:lnTo>
                  <a:lnTo>
                    <a:pt x="854" y="127"/>
                  </a:lnTo>
                  <a:lnTo>
                    <a:pt x="854" y="127"/>
                  </a:lnTo>
                  <a:lnTo>
                    <a:pt x="854" y="127"/>
                  </a:lnTo>
                  <a:lnTo>
                    <a:pt x="475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6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>
              <a:off x="10073816" y="2851645"/>
              <a:ext cx="685608" cy="2657861"/>
            </a:xfrm>
            <a:custGeom>
              <a:avLst/>
              <a:gdLst>
                <a:gd name="T0" fmla="*/ 0 w 608"/>
                <a:gd name="T1" fmla="*/ 2357 h 2357"/>
                <a:gd name="T2" fmla="*/ 450 w 608"/>
                <a:gd name="T3" fmla="*/ 2259 h 2357"/>
                <a:gd name="T4" fmla="*/ 608 w 608"/>
                <a:gd name="T5" fmla="*/ 0 h 2357"/>
                <a:gd name="T6" fmla="*/ 116 w 608"/>
                <a:gd name="T7" fmla="*/ 53 h 2357"/>
                <a:gd name="T8" fmla="*/ 0 w 608"/>
                <a:gd name="T9" fmla="*/ 2357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8" h="2357">
                  <a:moveTo>
                    <a:pt x="0" y="2357"/>
                  </a:moveTo>
                  <a:lnTo>
                    <a:pt x="450" y="2259"/>
                  </a:lnTo>
                  <a:lnTo>
                    <a:pt x="608" y="0"/>
                  </a:lnTo>
                  <a:lnTo>
                    <a:pt x="116" y="53"/>
                  </a:lnTo>
                  <a:lnTo>
                    <a:pt x="0" y="2357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6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649966" y="2747902"/>
              <a:ext cx="561567" cy="2761604"/>
            </a:xfrm>
            <a:custGeom>
              <a:avLst/>
              <a:gdLst>
                <a:gd name="T0" fmla="*/ 134 w 498"/>
                <a:gd name="T1" fmla="*/ 0 h 2449"/>
                <a:gd name="T2" fmla="*/ 0 w 498"/>
                <a:gd name="T3" fmla="*/ 2162 h 2449"/>
                <a:gd name="T4" fmla="*/ 382 w 498"/>
                <a:gd name="T5" fmla="*/ 2449 h 2449"/>
                <a:gd name="T6" fmla="*/ 498 w 498"/>
                <a:gd name="T7" fmla="*/ 145 h 2449"/>
                <a:gd name="T8" fmla="*/ 134 w 498"/>
                <a:gd name="T9" fmla="*/ 0 h 2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8" h="2449">
                  <a:moveTo>
                    <a:pt x="134" y="0"/>
                  </a:moveTo>
                  <a:lnTo>
                    <a:pt x="0" y="2162"/>
                  </a:lnTo>
                  <a:lnTo>
                    <a:pt x="382" y="2449"/>
                  </a:lnTo>
                  <a:lnTo>
                    <a:pt x="498" y="1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50"/>
            <p:cNvSpPr>
              <a:spLocks/>
            </p:cNvSpPr>
            <p:nvPr/>
          </p:nvSpPr>
          <p:spPr bwMode="auto">
            <a:xfrm>
              <a:off x="9777390" y="3123408"/>
              <a:ext cx="416102" cy="2386098"/>
            </a:xfrm>
            <a:custGeom>
              <a:avLst/>
              <a:gdLst>
                <a:gd name="T0" fmla="*/ 271 w 369"/>
                <a:gd name="T1" fmla="*/ 2116 h 2116"/>
                <a:gd name="T2" fmla="*/ 369 w 369"/>
                <a:gd name="T3" fmla="*/ 170 h 2116"/>
                <a:gd name="T4" fmla="*/ 2 w 369"/>
                <a:gd name="T5" fmla="*/ 0 h 2116"/>
                <a:gd name="T6" fmla="*/ 0 w 369"/>
                <a:gd name="T7" fmla="*/ 9 h 2116"/>
                <a:gd name="T8" fmla="*/ 340 w 369"/>
                <a:gd name="T9" fmla="*/ 173 h 2116"/>
                <a:gd name="T10" fmla="*/ 242 w 369"/>
                <a:gd name="T11" fmla="*/ 2095 h 2116"/>
                <a:gd name="T12" fmla="*/ 271 w 369"/>
                <a:gd name="T13" fmla="*/ 2116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9" h="2116">
                  <a:moveTo>
                    <a:pt x="271" y="2116"/>
                  </a:moveTo>
                  <a:lnTo>
                    <a:pt x="369" y="170"/>
                  </a:lnTo>
                  <a:lnTo>
                    <a:pt x="2" y="0"/>
                  </a:lnTo>
                  <a:lnTo>
                    <a:pt x="0" y="9"/>
                  </a:lnTo>
                  <a:lnTo>
                    <a:pt x="340" y="173"/>
                  </a:lnTo>
                  <a:lnTo>
                    <a:pt x="242" y="2095"/>
                  </a:lnTo>
                  <a:lnTo>
                    <a:pt x="271" y="2116"/>
                  </a:ln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51"/>
            <p:cNvSpPr>
              <a:spLocks/>
            </p:cNvSpPr>
            <p:nvPr/>
          </p:nvSpPr>
          <p:spPr bwMode="auto">
            <a:xfrm>
              <a:off x="9777391" y="3123407"/>
              <a:ext cx="416102" cy="2386098"/>
            </a:xfrm>
            <a:custGeom>
              <a:avLst/>
              <a:gdLst>
                <a:gd name="T0" fmla="*/ 271 w 369"/>
                <a:gd name="T1" fmla="*/ 2116 h 2116"/>
                <a:gd name="T2" fmla="*/ 369 w 369"/>
                <a:gd name="T3" fmla="*/ 170 h 2116"/>
                <a:gd name="T4" fmla="*/ 2 w 369"/>
                <a:gd name="T5" fmla="*/ 0 h 2116"/>
                <a:gd name="T6" fmla="*/ 0 w 369"/>
                <a:gd name="T7" fmla="*/ 9 h 2116"/>
                <a:gd name="T8" fmla="*/ 340 w 369"/>
                <a:gd name="T9" fmla="*/ 173 h 2116"/>
                <a:gd name="T10" fmla="*/ 242 w 369"/>
                <a:gd name="T11" fmla="*/ 2095 h 2116"/>
                <a:gd name="T12" fmla="*/ 271 w 369"/>
                <a:gd name="T13" fmla="*/ 2116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9" h="2116">
                  <a:moveTo>
                    <a:pt x="271" y="2116"/>
                  </a:moveTo>
                  <a:lnTo>
                    <a:pt x="369" y="170"/>
                  </a:lnTo>
                  <a:lnTo>
                    <a:pt x="2" y="0"/>
                  </a:lnTo>
                  <a:lnTo>
                    <a:pt x="0" y="9"/>
                  </a:lnTo>
                  <a:lnTo>
                    <a:pt x="340" y="173"/>
                  </a:lnTo>
                  <a:lnTo>
                    <a:pt x="242" y="2095"/>
                  </a:lnTo>
                  <a:lnTo>
                    <a:pt x="271" y="2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Freeform 59"/>
          <p:cNvSpPr>
            <a:spLocks/>
          </p:cNvSpPr>
          <p:nvPr/>
        </p:nvSpPr>
        <p:spPr bwMode="auto">
          <a:xfrm>
            <a:off x="5698548" y="7331577"/>
            <a:ext cx="399186" cy="1293635"/>
          </a:xfrm>
          <a:custGeom>
            <a:avLst/>
            <a:gdLst>
              <a:gd name="T0" fmla="*/ 295 w 295"/>
              <a:gd name="T1" fmla="*/ 956 h 956"/>
              <a:gd name="T2" fmla="*/ 291 w 295"/>
              <a:gd name="T3" fmla="*/ 233 h 956"/>
              <a:gd name="T4" fmla="*/ 0 w 295"/>
              <a:gd name="T5" fmla="*/ 0 h 956"/>
              <a:gd name="T6" fmla="*/ 0 w 295"/>
              <a:gd name="T7" fmla="*/ 28 h 956"/>
              <a:gd name="T8" fmla="*/ 270 w 295"/>
              <a:gd name="T9" fmla="*/ 242 h 956"/>
              <a:gd name="T10" fmla="*/ 272 w 295"/>
              <a:gd name="T11" fmla="*/ 923 h 956"/>
              <a:gd name="T12" fmla="*/ 295 w 295"/>
              <a:gd name="T13" fmla="*/ 956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5" h="956">
                <a:moveTo>
                  <a:pt x="295" y="956"/>
                </a:moveTo>
                <a:lnTo>
                  <a:pt x="291" y="233"/>
                </a:lnTo>
                <a:lnTo>
                  <a:pt x="0" y="0"/>
                </a:lnTo>
                <a:lnTo>
                  <a:pt x="0" y="28"/>
                </a:lnTo>
                <a:lnTo>
                  <a:pt x="270" y="242"/>
                </a:lnTo>
                <a:lnTo>
                  <a:pt x="272" y="923"/>
                </a:lnTo>
                <a:lnTo>
                  <a:pt x="295" y="95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751823" y="5003735"/>
            <a:ext cx="1515556" cy="3189815"/>
            <a:chOff x="8897827" y="3130983"/>
            <a:chExt cx="1262962" cy="2658179"/>
          </a:xfrm>
        </p:grpSpPr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9130121" y="3193321"/>
              <a:ext cx="460079" cy="2457140"/>
            </a:xfrm>
            <a:custGeom>
              <a:avLst/>
              <a:gdLst>
                <a:gd name="T0" fmla="*/ 43 w 408"/>
                <a:gd name="T1" fmla="*/ 0 h 2179"/>
                <a:gd name="T2" fmla="*/ 0 w 408"/>
                <a:gd name="T3" fmla="*/ 1878 h 2179"/>
                <a:gd name="T4" fmla="*/ 330 w 408"/>
                <a:gd name="T5" fmla="*/ 2179 h 2179"/>
                <a:gd name="T6" fmla="*/ 408 w 408"/>
                <a:gd name="T7" fmla="*/ 168 h 2179"/>
                <a:gd name="T8" fmla="*/ 43 w 408"/>
                <a:gd name="T9" fmla="*/ 0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2179">
                  <a:moveTo>
                    <a:pt x="43" y="0"/>
                  </a:moveTo>
                  <a:lnTo>
                    <a:pt x="0" y="1878"/>
                  </a:lnTo>
                  <a:lnTo>
                    <a:pt x="330" y="2179"/>
                  </a:lnTo>
                  <a:lnTo>
                    <a:pt x="408" y="16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auto">
            <a:xfrm>
              <a:off x="8897827" y="3790974"/>
              <a:ext cx="641630" cy="1998188"/>
            </a:xfrm>
            <a:custGeom>
              <a:avLst/>
              <a:gdLst>
                <a:gd name="T0" fmla="*/ 0 w 569"/>
                <a:gd name="T1" fmla="*/ 1772 h 1772"/>
                <a:gd name="T2" fmla="*/ 512 w 569"/>
                <a:gd name="T3" fmla="*/ 1651 h 1772"/>
                <a:gd name="T4" fmla="*/ 569 w 569"/>
                <a:gd name="T5" fmla="*/ 0 h 1772"/>
                <a:gd name="T6" fmla="*/ 41 w 569"/>
                <a:gd name="T7" fmla="*/ 74 h 1772"/>
                <a:gd name="T8" fmla="*/ 0 w 569"/>
                <a:gd name="T9" fmla="*/ 1772 h 1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9" h="1772">
                  <a:moveTo>
                    <a:pt x="0" y="1772"/>
                  </a:moveTo>
                  <a:lnTo>
                    <a:pt x="512" y="1651"/>
                  </a:lnTo>
                  <a:lnTo>
                    <a:pt x="569" y="0"/>
                  </a:lnTo>
                  <a:lnTo>
                    <a:pt x="41" y="74"/>
                  </a:lnTo>
                  <a:lnTo>
                    <a:pt x="0" y="17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53"/>
            <p:cNvSpPr>
              <a:spLocks/>
            </p:cNvSpPr>
            <p:nvPr/>
          </p:nvSpPr>
          <p:spPr bwMode="auto">
            <a:xfrm>
              <a:off x="9169590" y="3587998"/>
              <a:ext cx="402571" cy="2062464"/>
            </a:xfrm>
            <a:custGeom>
              <a:avLst/>
              <a:gdLst>
                <a:gd name="T0" fmla="*/ 273 w 357"/>
                <a:gd name="T1" fmla="*/ 1810 h 1829"/>
                <a:gd name="T2" fmla="*/ 295 w 357"/>
                <a:gd name="T3" fmla="*/ 1829 h 1829"/>
                <a:gd name="T4" fmla="*/ 357 w 357"/>
                <a:gd name="T5" fmla="*/ 182 h 1829"/>
                <a:gd name="T6" fmla="*/ 0 w 357"/>
                <a:gd name="T7" fmla="*/ 0 h 1829"/>
                <a:gd name="T8" fmla="*/ 0 w 357"/>
                <a:gd name="T9" fmla="*/ 10 h 1829"/>
                <a:gd name="T10" fmla="*/ 328 w 357"/>
                <a:gd name="T11" fmla="*/ 180 h 1829"/>
                <a:gd name="T12" fmla="*/ 273 w 357"/>
                <a:gd name="T13" fmla="*/ 1810 h 1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1829">
                  <a:moveTo>
                    <a:pt x="273" y="1810"/>
                  </a:moveTo>
                  <a:lnTo>
                    <a:pt x="295" y="1829"/>
                  </a:lnTo>
                  <a:lnTo>
                    <a:pt x="357" y="182"/>
                  </a:lnTo>
                  <a:lnTo>
                    <a:pt x="0" y="0"/>
                  </a:lnTo>
                  <a:lnTo>
                    <a:pt x="0" y="10"/>
                  </a:lnTo>
                  <a:lnTo>
                    <a:pt x="328" y="180"/>
                  </a:lnTo>
                  <a:lnTo>
                    <a:pt x="273" y="18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9179737" y="3130983"/>
              <a:ext cx="981052" cy="261614"/>
            </a:xfrm>
            <a:custGeom>
              <a:avLst/>
              <a:gdLst>
                <a:gd name="connsiteX0" fmla="*/ 841375 w 1381125"/>
                <a:gd name="connsiteY0" fmla="*/ 17463 h 368300"/>
                <a:gd name="connsiteX1" fmla="*/ 1381125 w 1381125"/>
                <a:gd name="connsiteY1" fmla="*/ 277813 h 368300"/>
                <a:gd name="connsiteX2" fmla="*/ 942975 w 1381125"/>
                <a:gd name="connsiteY2" fmla="*/ 328613 h 368300"/>
                <a:gd name="connsiteX3" fmla="*/ 822325 w 1381125"/>
                <a:gd name="connsiteY3" fmla="*/ 341313 h 368300"/>
                <a:gd name="connsiteX4" fmla="*/ 806450 w 1381125"/>
                <a:gd name="connsiteY4" fmla="*/ 0 h 368300"/>
                <a:gd name="connsiteX5" fmla="*/ 841375 w 1381125"/>
                <a:gd name="connsiteY5" fmla="*/ 17462 h 368300"/>
                <a:gd name="connsiteX6" fmla="*/ 822325 w 1381125"/>
                <a:gd name="connsiteY6" fmla="*/ 341313 h 368300"/>
                <a:gd name="connsiteX7" fmla="*/ 577850 w 1381125"/>
                <a:gd name="connsiteY7" fmla="*/ 368300 h 368300"/>
                <a:gd name="connsiteX8" fmla="*/ 0 w 1381125"/>
                <a:gd name="connsiteY8" fmla="*/ 10160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1125" h="368300">
                  <a:moveTo>
                    <a:pt x="841375" y="17463"/>
                  </a:moveTo>
                  <a:lnTo>
                    <a:pt x="1381125" y="277813"/>
                  </a:lnTo>
                  <a:lnTo>
                    <a:pt x="942975" y="328613"/>
                  </a:lnTo>
                  <a:lnTo>
                    <a:pt x="822325" y="341313"/>
                  </a:lnTo>
                  <a:close/>
                  <a:moveTo>
                    <a:pt x="806450" y="0"/>
                  </a:moveTo>
                  <a:lnTo>
                    <a:pt x="841375" y="17462"/>
                  </a:lnTo>
                  <a:lnTo>
                    <a:pt x="822325" y="341313"/>
                  </a:lnTo>
                  <a:lnTo>
                    <a:pt x="577850" y="368300"/>
                  </a:lnTo>
                  <a:lnTo>
                    <a:pt x="0" y="10160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9502244" y="3318489"/>
              <a:ext cx="658545" cy="2331972"/>
            </a:xfrm>
            <a:custGeom>
              <a:avLst/>
              <a:gdLst>
                <a:gd name="T0" fmla="*/ 0 w 584"/>
                <a:gd name="T1" fmla="*/ 2068 h 2068"/>
                <a:gd name="T2" fmla="*/ 484 w 584"/>
                <a:gd name="T3" fmla="*/ 1949 h 2068"/>
                <a:gd name="T4" fmla="*/ 584 w 584"/>
                <a:gd name="T5" fmla="*/ 0 h 2068"/>
                <a:gd name="T6" fmla="*/ 76 w 584"/>
                <a:gd name="T7" fmla="*/ 57 h 2068"/>
                <a:gd name="T8" fmla="*/ 0 w 584"/>
                <a:gd name="T9" fmla="*/ 2068 h 2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4" h="2068">
                  <a:moveTo>
                    <a:pt x="0" y="2068"/>
                  </a:moveTo>
                  <a:lnTo>
                    <a:pt x="484" y="1949"/>
                  </a:lnTo>
                  <a:lnTo>
                    <a:pt x="584" y="0"/>
                  </a:lnTo>
                  <a:lnTo>
                    <a:pt x="76" y="57"/>
                  </a:lnTo>
                  <a:lnTo>
                    <a:pt x="0" y="206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auto">
            <a:xfrm>
              <a:off x="9130121" y="3193320"/>
              <a:ext cx="460079" cy="2457141"/>
            </a:xfrm>
            <a:custGeom>
              <a:avLst/>
              <a:gdLst>
                <a:gd name="T0" fmla="*/ 43 w 408"/>
                <a:gd name="T1" fmla="*/ 0 h 2179"/>
                <a:gd name="T2" fmla="*/ 0 w 408"/>
                <a:gd name="T3" fmla="*/ 1878 h 2179"/>
                <a:gd name="T4" fmla="*/ 330 w 408"/>
                <a:gd name="T5" fmla="*/ 2179 h 2179"/>
                <a:gd name="T6" fmla="*/ 408 w 408"/>
                <a:gd name="T7" fmla="*/ 168 h 2179"/>
                <a:gd name="T8" fmla="*/ 43 w 408"/>
                <a:gd name="T9" fmla="*/ 0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2179">
                  <a:moveTo>
                    <a:pt x="43" y="0"/>
                  </a:moveTo>
                  <a:lnTo>
                    <a:pt x="0" y="1878"/>
                  </a:lnTo>
                  <a:lnTo>
                    <a:pt x="330" y="2179"/>
                  </a:lnTo>
                  <a:lnTo>
                    <a:pt x="408" y="168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52"/>
            <p:cNvSpPr>
              <a:spLocks/>
            </p:cNvSpPr>
            <p:nvPr/>
          </p:nvSpPr>
          <p:spPr bwMode="auto">
            <a:xfrm>
              <a:off x="9169589" y="3587996"/>
              <a:ext cx="402570" cy="2062465"/>
            </a:xfrm>
            <a:custGeom>
              <a:avLst/>
              <a:gdLst>
                <a:gd name="T0" fmla="*/ 273 w 357"/>
                <a:gd name="T1" fmla="*/ 1810 h 1829"/>
                <a:gd name="T2" fmla="*/ 295 w 357"/>
                <a:gd name="T3" fmla="*/ 1829 h 1829"/>
                <a:gd name="T4" fmla="*/ 357 w 357"/>
                <a:gd name="T5" fmla="*/ 182 h 1829"/>
                <a:gd name="T6" fmla="*/ 0 w 357"/>
                <a:gd name="T7" fmla="*/ 0 h 1829"/>
                <a:gd name="T8" fmla="*/ 0 w 357"/>
                <a:gd name="T9" fmla="*/ 10 h 1829"/>
                <a:gd name="T10" fmla="*/ 328 w 357"/>
                <a:gd name="T11" fmla="*/ 180 h 1829"/>
                <a:gd name="T12" fmla="*/ 273 w 357"/>
                <a:gd name="T13" fmla="*/ 1810 h 1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1829">
                  <a:moveTo>
                    <a:pt x="273" y="1810"/>
                  </a:moveTo>
                  <a:lnTo>
                    <a:pt x="295" y="1829"/>
                  </a:lnTo>
                  <a:lnTo>
                    <a:pt x="357" y="182"/>
                  </a:lnTo>
                  <a:lnTo>
                    <a:pt x="0" y="0"/>
                  </a:lnTo>
                  <a:lnTo>
                    <a:pt x="0" y="10"/>
                  </a:lnTo>
                  <a:lnTo>
                    <a:pt x="328" y="180"/>
                  </a:lnTo>
                  <a:lnTo>
                    <a:pt x="273" y="1810"/>
                  </a:ln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283280" y="5544031"/>
            <a:ext cx="1242215" cy="2649518"/>
            <a:chOff x="8504279" y="3581231"/>
            <a:chExt cx="1035178" cy="2207930"/>
          </a:xfrm>
        </p:grpSpPr>
        <p:sp>
          <p:nvSpPr>
            <p:cNvPr id="42" name="Freeform 55"/>
            <p:cNvSpPr>
              <a:spLocks/>
            </p:cNvSpPr>
            <p:nvPr/>
          </p:nvSpPr>
          <p:spPr bwMode="auto">
            <a:xfrm>
              <a:off x="8536980" y="4063864"/>
              <a:ext cx="399186" cy="1725297"/>
            </a:xfrm>
            <a:custGeom>
              <a:avLst/>
              <a:gdLst>
                <a:gd name="T0" fmla="*/ 318 w 354"/>
                <a:gd name="T1" fmla="*/ 1530 h 1530"/>
                <a:gd name="T2" fmla="*/ 354 w 354"/>
                <a:gd name="T3" fmla="*/ 201 h 1530"/>
                <a:gd name="T4" fmla="*/ 0 w 354"/>
                <a:gd name="T5" fmla="*/ 0 h 1530"/>
                <a:gd name="T6" fmla="*/ 2 w 354"/>
                <a:gd name="T7" fmla="*/ 16 h 1530"/>
                <a:gd name="T8" fmla="*/ 311 w 354"/>
                <a:gd name="T9" fmla="*/ 199 h 1530"/>
                <a:gd name="T10" fmla="*/ 289 w 354"/>
                <a:gd name="T11" fmla="*/ 1507 h 1530"/>
                <a:gd name="T12" fmla="*/ 318 w 354"/>
                <a:gd name="T13" fmla="*/ 153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4" h="1530">
                  <a:moveTo>
                    <a:pt x="318" y="1530"/>
                  </a:moveTo>
                  <a:lnTo>
                    <a:pt x="354" y="201"/>
                  </a:lnTo>
                  <a:lnTo>
                    <a:pt x="0" y="0"/>
                  </a:lnTo>
                  <a:lnTo>
                    <a:pt x="2" y="16"/>
                  </a:lnTo>
                  <a:lnTo>
                    <a:pt x="311" y="199"/>
                  </a:lnTo>
                  <a:lnTo>
                    <a:pt x="289" y="1507"/>
                  </a:lnTo>
                  <a:lnTo>
                    <a:pt x="318" y="15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auto">
            <a:xfrm>
              <a:off x="8548257" y="3581231"/>
              <a:ext cx="991200" cy="297698"/>
            </a:xfrm>
            <a:custGeom>
              <a:avLst/>
              <a:gdLst>
                <a:gd name="T0" fmla="*/ 879 w 879"/>
                <a:gd name="T1" fmla="*/ 184 h 264"/>
                <a:gd name="T2" fmla="*/ 351 w 879"/>
                <a:gd name="T3" fmla="*/ 264 h 264"/>
                <a:gd name="T4" fmla="*/ 0 w 879"/>
                <a:gd name="T5" fmla="*/ 72 h 264"/>
                <a:gd name="T6" fmla="*/ 523 w 879"/>
                <a:gd name="T7" fmla="*/ 0 h 264"/>
                <a:gd name="T8" fmla="*/ 879 w 879"/>
                <a:gd name="T9" fmla="*/ 18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9" h="264">
                  <a:moveTo>
                    <a:pt x="879" y="184"/>
                  </a:moveTo>
                  <a:lnTo>
                    <a:pt x="351" y="264"/>
                  </a:lnTo>
                  <a:lnTo>
                    <a:pt x="0" y="72"/>
                  </a:lnTo>
                  <a:lnTo>
                    <a:pt x="523" y="0"/>
                  </a:lnTo>
                  <a:lnTo>
                    <a:pt x="879" y="184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20"/>
            <p:cNvSpPr>
              <a:spLocks/>
            </p:cNvSpPr>
            <p:nvPr/>
          </p:nvSpPr>
          <p:spPr bwMode="auto">
            <a:xfrm>
              <a:off x="8897827" y="3790973"/>
              <a:ext cx="641630" cy="1998188"/>
            </a:xfrm>
            <a:custGeom>
              <a:avLst/>
              <a:gdLst>
                <a:gd name="T0" fmla="*/ 0 w 569"/>
                <a:gd name="T1" fmla="*/ 1772 h 1772"/>
                <a:gd name="T2" fmla="*/ 512 w 569"/>
                <a:gd name="T3" fmla="*/ 1651 h 1772"/>
                <a:gd name="T4" fmla="*/ 569 w 569"/>
                <a:gd name="T5" fmla="*/ 0 h 1772"/>
                <a:gd name="T6" fmla="*/ 41 w 569"/>
                <a:gd name="T7" fmla="*/ 74 h 1772"/>
                <a:gd name="T8" fmla="*/ 0 w 569"/>
                <a:gd name="T9" fmla="*/ 1772 h 1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9" h="1772">
                  <a:moveTo>
                    <a:pt x="0" y="1772"/>
                  </a:moveTo>
                  <a:lnTo>
                    <a:pt x="512" y="1651"/>
                  </a:lnTo>
                  <a:lnTo>
                    <a:pt x="569" y="0"/>
                  </a:lnTo>
                  <a:lnTo>
                    <a:pt x="41" y="74"/>
                  </a:lnTo>
                  <a:lnTo>
                    <a:pt x="0" y="177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22"/>
            <p:cNvSpPr>
              <a:spLocks/>
            </p:cNvSpPr>
            <p:nvPr/>
          </p:nvSpPr>
          <p:spPr bwMode="auto">
            <a:xfrm>
              <a:off x="8504279" y="3662421"/>
              <a:ext cx="442037" cy="2126740"/>
            </a:xfrm>
            <a:custGeom>
              <a:avLst/>
              <a:gdLst>
                <a:gd name="T0" fmla="*/ 37 w 392"/>
                <a:gd name="T1" fmla="*/ 0 h 1886"/>
                <a:gd name="T2" fmla="*/ 0 w 392"/>
                <a:gd name="T3" fmla="*/ 1634 h 1886"/>
                <a:gd name="T4" fmla="*/ 349 w 392"/>
                <a:gd name="T5" fmla="*/ 1886 h 1886"/>
                <a:gd name="T6" fmla="*/ 392 w 392"/>
                <a:gd name="T7" fmla="*/ 190 h 1886"/>
                <a:gd name="T8" fmla="*/ 37 w 392"/>
                <a:gd name="T9" fmla="*/ 0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1886">
                  <a:moveTo>
                    <a:pt x="37" y="0"/>
                  </a:moveTo>
                  <a:lnTo>
                    <a:pt x="0" y="1634"/>
                  </a:lnTo>
                  <a:lnTo>
                    <a:pt x="349" y="1886"/>
                  </a:lnTo>
                  <a:lnTo>
                    <a:pt x="392" y="19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8536980" y="4063863"/>
              <a:ext cx="399186" cy="1725298"/>
            </a:xfrm>
            <a:custGeom>
              <a:avLst/>
              <a:gdLst>
                <a:gd name="T0" fmla="*/ 318 w 354"/>
                <a:gd name="T1" fmla="*/ 1530 h 1530"/>
                <a:gd name="T2" fmla="*/ 354 w 354"/>
                <a:gd name="T3" fmla="*/ 201 h 1530"/>
                <a:gd name="T4" fmla="*/ 0 w 354"/>
                <a:gd name="T5" fmla="*/ 0 h 1530"/>
                <a:gd name="T6" fmla="*/ 2 w 354"/>
                <a:gd name="T7" fmla="*/ 16 h 1530"/>
                <a:gd name="T8" fmla="*/ 311 w 354"/>
                <a:gd name="T9" fmla="*/ 199 h 1530"/>
                <a:gd name="T10" fmla="*/ 289 w 354"/>
                <a:gd name="T11" fmla="*/ 1507 h 1530"/>
                <a:gd name="T12" fmla="*/ 318 w 354"/>
                <a:gd name="T13" fmla="*/ 153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4" h="1530">
                  <a:moveTo>
                    <a:pt x="318" y="1530"/>
                  </a:moveTo>
                  <a:lnTo>
                    <a:pt x="354" y="201"/>
                  </a:lnTo>
                  <a:lnTo>
                    <a:pt x="0" y="0"/>
                  </a:lnTo>
                  <a:lnTo>
                    <a:pt x="2" y="16"/>
                  </a:lnTo>
                  <a:lnTo>
                    <a:pt x="311" y="199"/>
                  </a:lnTo>
                  <a:lnTo>
                    <a:pt x="289" y="1507"/>
                  </a:lnTo>
                  <a:lnTo>
                    <a:pt x="318" y="1530"/>
                  </a:ln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525304" y="6109659"/>
            <a:ext cx="1227332" cy="2311223"/>
            <a:chOff x="7864903" y="4052587"/>
            <a:chExt cx="1022776" cy="1926018"/>
          </a:xfrm>
        </p:grpSpPr>
        <p:sp>
          <p:nvSpPr>
            <p:cNvPr id="20" name="Freeform 27"/>
            <p:cNvSpPr>
              <a:spLocks noEditPoints="1"/>
            </p:cNvSpPr>
            <p:nvPr/>
          </p:nvSpPr>
          <p:spPr bwMode="auto">
            <a:xfrm>
              <a:off x="7864903" y="4154076"/>
              <a:ext cx="378889" cy="1540363"/>
            </a:xfrm>
            <a:custGeom>
              <a:avLst/>
              <a:gdLst>
                <a:gd name="T0" fmla="*/ 303 w 336"/>
                <a:gd name="T1" fmla="*/ 661 h 1366"/>
                <a:gd name="T2" fmla="*/ 305 w 336"/>
                <a:gd name="T3" fmla="*/ 1366 h 1366"/>
                <a:gd name="T4" fmla="*/ 307 w 336"/>
                <a:gd name="T5" fmla="*/ 1366 h 1366"/>
                <a:gd name="T6" fmla="*/ 303 w 336"/>
                <a:gd name="T7" fmla="*/ 661 h 1366"/>
                <a:gd name="T8" fmla="*/ 6 w 336"/>
                <a:gd name="T9" fmla="*/ 360 h 1366"/>
                <a:gd name="T10" fmla="*/ 12 w 336"/>
                <a:gd name="T11" fmla="*/ 626 h 1366"/>
                <a:gd name="T12" fmla="*/ 303 w 336"/>
                <a:gd name="T13" fmla="*/ 573 h 1366"/>
                <a:gd name="T14" fmla="*/ 8 w 336"/>
                <a:gd name="T15" fmla="*/ 370 h 1366"/>
                <a:gd name="T16" fmla="*/ 6 w 336"/>
                <a:gd name="T17" fmla="*/ 360 h 1366"/>
                <a:gd name="T18" fmla="*/ 0 w 336"/>
                <a:gd name="T19" fmla="*/ 0 h 1366"/>
                <a:gd name="T20" fmla="*/ 6 w 336"/>
                <a:gd name="T21" fmla="*/ 352 h 1366"/>
                <a:gd name="T22" fmla="*/ 336 w 336"/>
                <a:gd name="T23" fmla="*/ 588 h 1366"/>
                <a:gd name="T24" fmla="*/ 334 w 336"/>
                <a:gd name="T25" fmla="*/ 211 h 1366"/>
                <a:gd name="T26" fmla="*/ 336 w 336"/>
                <a:gd name="T27" fmla="*/ 211 h 1366"/>
                <a:gd name="T28" fmla="*/ 0 w 336"/>
                <a:gd name="T29" fmla="*/ 0 h 1366"/>
                <a:gd name="T30" fmla="*/ 0 w 336"/>
                <a:gd name="T31" fmla="*/ 0 h 1366"/>
                <a:gd name="T32" fmla="*/ 0 w 336"/>
                <a:gd name="T33" fmla="*/ 0 h 1366"/>
                <a:gd name="T34" fmla="*/ 0 w 336"/>
                <a:gd name="T35" fmla="*/ 0 h 1366"/>
                <a:gd name="T36" fmla="*/ 0 w 336"/>
                <a:gd name="T37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6" h="1366">
                  <a:moveTo>
                    <a:pt x="303" y="661"/>
                  </a:moveTo>
                  <a:lnTo>
                    <a:pt x="305" y="1366"/>
                  </a:lnTo>
                  <a:lnTo>
                    <a:pt x="307" y="1366"/>
                  </a:lnTo>
                  <a:lnTo>
                    <a:pt x="303" y="661"/>
                  </a:lnTo>
                  <a:moveTo>
                    <a:pt x="6" y="360"/>
                  </a:moveTo>
                  <a:lnTo>
                    <a:pt x="12" y="626"/>
                  </a:lnTo>
                  <a:lnTo>
                    <a:pt x="303" y="573"/>
                  </a:lnTo>
                  <a:lnTo>
                    <a:pt x="8" y="370"/>
                  </a:lnTo>
                  <a:lnTo>
                    <a:pt x="6" y="360"/>
                  </a:lnTo>
                  <a:moveTo>
                    <a:pt x="0" y="0"/>
                  </a:moveTo>
                  <a:lnTo>
                    <a:pt x="6" y="352"/>
                  </a:lnTo>
                  <a:lnTo>
                    <a:pt x="336" y="588"/>
                  </a:lnTo>
                  <a:lnTo>
                    <a:pt x="334" y="211"/>
                  </a:lnTo>
                  <a:lnTo>
                    <a:pt x="336" y="211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28"/>
            <p:cNvSpPr>
              <a:spLocks noEditPoints="1"/>
            </p:cNvSpPr>
            <p:nvPr/>
          </p:nvSpPr>
          <p:spPr bwMode="auto">
            <a:xfrm>
              <a:off x="8241537" y="4392009"/>
              <a:ext cx="4511" cy="1274240"/>
            </a:xfrm>
            <a:custGeom>
              <a:avLst/>
              <a:gdLst>
                <a:gd name="T0" fmla="*/ 2 w 4"/>
                <a:gd name="T1" fmla="*/ 897 h 1130"/>
                <a:gd name="T2" fmla="*/ 2 w 4"/>
                <a:gd name="T3" fmla="*/ 1130 h 1130"/>
                <a:gd name="T4" fmla="*/ 4 w 4"/>
                <a:gd name="T5" fmla="*/ 1130 h 1130"/>
                <a:gd name="T6" fmla="*/ 2 w 4"/>
                <a:gd name="T7" fmla="*/ 897 h 1130"/>
                <a:gd name="T8" fmla="*/ 2 w 4"/>
                <a:gd name="T9" fmla="*/ 0 h 1130"/>
                <a:gd name="T10" fmla="*/ 0 w 4"/>
                <a:gd name="T11" fmla="*/ 0 h 1130"/>
                <a:gd name="T12" fmla="*/ 2 w 4"/>
                <a:gd name="T13" fmla="*/ 377 h 1130"/>
                <a:gd name="T14" fmla="*/ 2 w 4"/>
                <a:gd name="T15" fmla="*/ 377 h 1130"/>
                <a:gd name="T16" fmla="*/ 2 w 4"/>
                <a:gd name="T17" fmla="*/ 2 h 1130"/>
                <a:gd name="T18" fmla="*/ 2 w 4"/>
                <a:gd name="T19" fmla="*/ 2 h 1130"/>
                <a:gd name="T20" fmla="*/ 2 w 4"/>
                <a:gd name="T21" fmla="*/ 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1130">
                  <a:moveTo>
                    <a:pt x="2" y="897"/>
                  </a:moveTo>
                  <a:lnTo>
                    <a:pt x="2" y="1130"/>
                  </a:lnTo>
                  <a:lnTo>
                    <a:pt x="4" y="1130"/>
                  </a:lnTo>
                  <a:lnTo>
                    <a:pt x="2" y="897"/>
                  </a:lnTo>
                  <a:close/>
                  <a:moveTo>
                    <a:pt x="2" y="0"/>
                  </a:moveTo>
                  <a:lnTo>
                    <a:pt x="0" y="0"/>
                  </a:lnTo>
                  <a:lnTo>
                    <a:pt x="2" y="377"/>
                  </a:lnTo>
                  <a:lnTo>
                    <a:pt x="2" y="377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29"/>
            <p:cNvSpPr>
              <a:spLocks noEditPoints="1"/>
            </p:cNvSpPr>
            <p:nvPr/>
          </p:nvSpPr>
          <p:spPr bwMode="auto">
            <a:xfrm>
              <a:off x="8241537" y="4392009"/>
              <a:ext cx="4511" cy="1274240"/>
            </a:xfrm>
            <a:custGeom>
              <a:avLst/>
              <a:gdLst>
                <a:gd name="T0" fmla="*/ 2 w 4"/>
                <a:gd name="T1" fmla="*/ 897 h 1130"/>
                <a:gd name="T2" fmla="*/ 2 w 4"/>
                <a:gd name="T3" fmla="*/ 1130 h 1130"/>
                <a:gd name="T4" fmla="*/ 4 w 4"/>
                <a:gd name="T5" fmla="*/ 1130 h 1130"/>
                <a:gd name="T6" fmla="*/ 2 w 4"/>
                <a:gd name="T7" fmla="*/ 897 h 1130"/>
                <a:gd name="T8" fmla="*/ 2 w 4"/>
                <a:gd name="T9" fmla="*/ 0 h 1130"/>
                <a:gd name="T10" fmla="*/ 0 w 4"/>
                <a:gd name="T11" fmla="*/ 0 h 1130"/>
                <a:gd name="T12" fmla="*/ 2 w 4"/>
                <a:gd name="T13" fmla="*/ 377 h 1130"/>
                <a:gd name="T14" fmla="*/ 2 w 4"/>
                <a:gd name="T15" fmla="*/ 377 h 1130"/>
                <a:gd name="T16" fmla="*/ 2 w 4"/>
                <a:gd name="T17" fmla="*/ 2 h 1130"/>
                <a:gd name="T18" fmla="*/ 2 w 4"/>
                <a:gd name="T19" fmla="*/ 2 h 1130"/>
                <a:gd name="T20" fmla="*/ 2 w 4"/>
                <a:gd name="T21" fmla="*/ 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1130">
                  <a:moveTo>
                    <a:pt x="2" y="897"/>
                  </a:moveTo>
                  <a:lnTo>
                    <a:pt x="2" y="1130"/>
                  </a:lnTo>
                  <a:lnTo>
                    <a:pt x="4" y="1130"/>
                  </a:lnTo>
                  <a:lnTo>
                    <a:pt x="2" y="897"/>
                  </a:lnTo>
                  <a:moveTo>
                    <a:pt x="2" y="0"/>
                  </a:moveTo>
                  <a:lnTo>
                    <a:pt x="0" y="0"/>
                  </a:lnTo>
                  <a:lnTo>
                    <a:pt x="2" y="377"/>
                  </a:lnTo>
                  <a:lnTo>
                    <a:pt x="2" y="377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57"/>
            <p:cNvSpPr>
              <a:spLocks/>
            </p:cNvSpPr>
            <p:nvPr/>
          </p:nvSpPr>
          <p:spPr bwMode="auto">
            <a:xfrm>
              <a:off x="7871669" y="4551006"/>
              <a:ext cx="374378" cy="1427599"/>
            </a:xfrm>
            <a:custGeom>
              <a:avLst/>
              <a:gdLst>
                <a:gd name="T0" fmla="*/ 0 w 332"/>
                <a:gd name="T1" fmla="*/ 0 h 1266"/>
                <a:gd name="T2" fmla="*/ 330 w 332"/>
                <a:gd name="T3" fmla="*/ 236 h 1266"/>
                <a:gd name="T4" fmla="*/ 332 w 332"/>
                <a:gd name="T5" fmla="*/ 1266 h 1266"/>
                <a:gd name="T6" fmla="*/ 301 w 332"/>
                <a:gd name="T7" fmla="*/ 1235 h 1266"/>
                <a:gd name="T8" fmla="*/ 297 w 332"/>
                <a:gd name="T9" fmla="*/ 221 h 1266"/>
                <a:gd name="T10" fmla="*/ 2 w 332"/>
                <a:gd name="T11" fmla="*/ 18 h 1266"/>
                <a:gd name="T12" fmla="*/ 0 w 332"/>
                <a:gd name="T13" fmla="*/ 0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" h="1266">
                  <a:moveTo>
                    <a:pt x="0" y="0"/>
                  </a:moveTo>
                  <a:lnTo>
                    <a:pt x="330" y="236"/>
                  </a:lnTo>
                  <a:lnTo>
                    <a:pt x="332" y="1266"/>
                  </a:lnTo>
                  <a:lnTo>
                    <a:pt x="301" y="1235"/>
                  </a:lnTo>
                  <a:lnTo>
                    <a:pt x="297" y="221"/>
                  </a:lnTo>
                  <a:lnTo>
                    <a:pt x="2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24"/>
            <p:cNvSpPr>
              <a:spLocks/>
            </p:cNvSpPr>
            <p:nvPr/>
          </p:nvSpPr>
          <p:spPr bwMode="auto">
            <a:xfrm>
              <a:off x="8241537" y="4288266"/>
              <a:ext cx="646142" cy="1688085"/>
            </a:xfrm>
            <a:custGeom>
              <a:avLst/>
              <a:gdLst>
                <a:gd name="T0" fmla="*/ 4 w 573"/>
                <a:gd name="T1" fmla="*/ 1497 h 1497"/>
                <a:gd name="T2" fmla="*/ 551 w 573"/>
                <a:gd name="T3" fmla="*/ 1333 h 1497"/>
                <a:gd name="T4" fmla="*/ 573 w 573"/>
                <a:gd name="T5" fmla="*/ 0 h 1497"/>
                <a:gd name="T6" fmla="*/ 0 w 573"/>
                <a:gd name="T7" fmla="*/ 92 h 1497"/>
                <a:gd name="T8" fmla="*/ 4 w 573"/>
                <a:gd name="T9" fmla="*/ 1497 h 1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1497">
                  <a:moveTo>
                    <a:pt x="4" y="1497"/>
                  </a:moveTo>
                  <a:lnTo>
                    <a:pt x="551" y="1333"/>
                  </a:lnTo>
                  <a:lnTo>
                    <a:pt x="573" y="0"/>
                  </a:lnTo>
                  <a:lnTo>
                    <a:pt x="0" y="92"/>
                  </a:lnTo>
                  <a:lnTo>
                    <a:pt x="4" y="149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26"/>
            <p:cNvSpPr>
              <a:spLocks noEditPoints="1"/>
            </p:cNvSpPr>
            <p:nvPr/>
          </p:nvSpPr>
          <p:spPr bwMode="auto">
            <a:xfrm>
              <a:off x="7864903" y="4154076"/>
              <a:ext cx="378889" cy="1540363"/>
            </a:xfrm>
            <a:custGeom>
              <a:avLst/>
              <a:gdLst>
                <a:gd name="T0" fmla="*/ 303 w 336"/>
                <a:gd name="T1" fmla="*/ 661 h 1366"/>
                <a:gd name="T2" fmla="*/ 305 w 336"/>
                <a:gd name="T3" fmla="*/ 1366 h 1366"/>
                <a:gd name="T4" fmla="*/ 307 w 336"/>
                <a:gd name="T5" fmla="*/ 1366 h 1366"/>
                <a:gd name="T6" fmla="*/ 303 w 336"/>
                <a:gd name="T7" fmla="*/ 661 h 1366"/>
                <a:gd name="T8" fmla="*/ 6 w 336"/>
                <a:gd name="T9" fmla="*/ 360 h 1366"/>
                <a:gd name="T10" fmla="*/ 12 w 336"/>
                <a:gd name="T11" fmla="*/ 626 h 1366"/>
                <a:gd name="T12" fmla="*/ 303 w 336"/>
                <a:gd name="T13" fmla="*/ 573 h 1366"/>
                <a:gd name="T14" fmla="*/ 8 w 336"/>
                <a:gd name="T15" fmla="*/ 370 h 1366"/>
                <a:gd name="T16" fmla="*/ 6 w 336"/>
                <a:gd name="T17" fmla="*/ 360 h 1366"/>
                <a:gd name="T18" fmla="*/ 0 w 336"/>
                <a:gd name="T19" fmla="*/ 0 h 1366"/>
                <a:gd name="T20" fmla="*/ 6 w 336"/>
                <a:gd name="T21" fmla="*/ 352 h 1366"/>
                <a:gd name="T22" fmla="*/ 336 w 336"/>
                <a:gd name="T23" fmla="*/ 588 h 1366"/>
                <a:gd name="T24" fmla="*/ 334 w 336"/>
                <a:gd name="T25" fmla="*/ 211 h 1366"/>
                <a:gd name="T26" fmla="*/ 336 w 336"/>
                <a:gd name="T27" fmla="*/ 211 h 1366"/>
                <a:gd name="T28" fmla="*/ 0 w 336"/>
                <a:gd name="T29" fmla="*/ 0 h 1366"/>
                <a:gd name="T30" fmla="*/ 0 w 336"/>
                <a:gd name="T31" fmla="*/ 0 h 1366"/>
                <a:gd name="T32" fmla="*/ 0 w 336"/>
                <a:gd name="T33" fmla="*/ 0 h 1366"/>
                <a:gd name="T34" fmla="*/ 0 w 336"/>
                <a:gd name="T35" fmla="*/ 0 h 1366"/>
                <a:gd name="T36" fmla="*/ 0 w 336"/>
                <a:gd name="T37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6" h="1366">
                  <a:moveTo>
                    <a:pt x="303" y="661"/>
                  </a:moveTo>
                  <a:lnTo>
                    <a:pt x="305" y="1366"/>
                  </a:lnTo>
                  <a:lnTo>
                    <a:pt x="307" y="1366"/>
                  </a:lnTo>
                  <a:lnTo>
                    <a:pt x="303" y="661"/>
                  </a:lnTo>
                  <a:close/>
                  <a:moveTo>
                    <a:pt x="6" y="360"/>
                  </a:moveTo>
                  <a:lnTo>
                    <a:pt x="12" y="626"/>
                  </a:lnTo>
                  <a:lnTo>
                    <a:pt x="303" y="573"/>
                  </a:lnTo>
                  <a:lnTo>
                    <a:pt x="8" y="370"/>
                  </a:lnTo>
                  <a:lnTo>
                    <a:pt x="6" y="360"/>
                  </a:lnTo>
                  <a:close/>
                  <a:moveTo>
                    <a:pt x="0" y="0"/>
                  </a:moveTo>
                  <a:lnTo>
                    <a:pt x="6" y="352"/>
                  </a:lnTo>
                  <a:lnTo>
                    <a:pt x="336" y="588"/>
                  </a:lnTo>
                  <a:lnTo>
                    <a:pt x="334" y="211"/>
                  </a:lnTo>
                  <a:lnTo>
                    <a:pt x="336" y="2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7864903" y="4052587"/>
              <a:ext cx="1022776" cy="339421"/>
            </a:xfrm>
            <a:custGeom>
              <a:avLst/>
              <a:gdLst>
                <a:gd name="connsiteX0" fmla="*/ 881062 w 1439863"/>
                <a:gd name="connsiteY0" fmla="*/ 0 h 477838"/>
                <a:gd name="connsiteX1" fmla="*/ 946150 w 1439863"/>
                <a:gd name="connsiteY1" fmla="*/ 41275 h 477838"/>
                <a:gd name="connsiteX2" fmla="*/ 1439863 w 1439863"/>
                <a:gd name="connsiteY2" fmla="*/ 331788 h 477838"/>
                <a:gd name="connsiteX3" fmla="*/ 936625 w 1439863"/>
                <a:gd name="connsiteY3" fmla="*/ 412750 h 477838"/>
                <a:gd name="connsiteX4" fmla="*/ 936625 w 1439863"/>
                <a:gd name="connsiteY4" fmla="*/ 412751 h 477838"/>
                <a:gd name="connsiteX5" fmla="*/ 533400 w 1439863"/>
                <a:gd name="connsiteY5" fmla="*/ 477838 h 477838"/>
                <a:gd name="connsiteX6" fmla="*/ 0 w 1439863"/>
                <a:gd name="connsiteY6" fmla="*/ 142875 h 477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9863" h="477838">
                  <a:moveTo>
                    <a:pt x="881062" y="0"/>
                  </a:moveTo>
                  <a:lnTo>
                    <a:pt x="946150" y="41275"/>
                  </a:lnTo>
                  <a:lnTo>
                    <a:pt x="1439863" y="331788"/>
                  </a:lnTo>
                  <a:lnTo>
                    <a:pt x="936625" y="412750"/>
                  </a:lnTo>
                  <a:lnTo>
                    <a:pt x="936625" y="412751"/>
                  </a:lnTo>
                  <a:lnTo>
                    <a:pt x="533400" y="477838"/>
                  </a:lnTo>
                  <a:lnTo>
                    <a:pt x="0" y="14287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7871669" y="4551007"/>
              <a:ext cx="374379" cy="1427598"/>
            </a:xfrm>
            <a:custGeom>
              <a:avLst/>
              <a:gdLst>
                <a:gd name="T0" fmla="*/ 0 w 332"/>
                <a:gd name="T1" fmla="*/ 0 h 1266"/>
                <a:gd name="T2" fmla="*/ 330 w 332"/>
                <a:gd name="T3" fmla="*/ 236 h 1266"/>
                <a:gd name="T4" fmla="*/ 332 w 332"/>
                <a:gd name="T5" fmla="*/ 1266 h 1266"/>
                <a:gd name="T6" fmla="*/ 301 w 332"/>
                <a:gd name="T7" fmla="*/ 1235 h 1266"/>
                <a:gd name="T8" fmla="*/ 297 w 332"/>
                <a:gd name="T9" fmla="*/ 221 h 1266"/>
                <a:gd name="T10" fmla="*/ 2 w 332"/>
                <a:gd name="T11" fmla="*/ 18 h 1266"/>
                <a:gd name="T12" fmla="*/ 0 w 332"/>
                <a:gd name="T13" fmla="*/ 0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" h="1266">
                  <a:moveTo>
                    <a:pt x="0" y="0"/>
                  </a:moveTo>
                  <a:lnTo>
                    <a:pt x="330" y="236"/>
                  </a:lnTo>
                  <a:lnTo>
                    <a:pt x="332" y="1266"/>
                  </a:lnTo>
                  <a:lnTo>
                    <a:pt x="301" y="1235"/>
                  </a:lnTo>
                  <a:lnTo>
                    <a:pt x="297" y="221"/>
                  </a:lnTo>
                  <a:lnTo>
                    <a:pt x="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21126" y="6699645"/>
            <a:ext cx="1231391" cy="1928274"/>
            <a:chOff x="7184933" y="4544241"/>
            <a:chExt cx="1026158" cy="1606895"/>
          </a:xfrm>
        </p:grpSpPr>
        <p:sp>
          <p:nvSpPr>
            <p:cNvPr id="61" name="Freeform 42"/>
            <p:cNvSpPr>
              <a:spLocks/>
            </p:cNvSpPr>
            <p:nvPr/>
          </p:nvSpPr>
          <p:spPr bwMode="auto">
            <a:xfrm>
              <a:off x="7187188" y="4544241"/>
              <a:ext cx="1021647" cy="383399"/>
            </a:xfrm>
            <a:custGeom>
              <a:avLst/>
              <a:gdLst>
                <a:gd name="T0" fmla="*/ 906 w 906"/>
                <a:gd name="T1" fmla="*/ 227 h 340"/>
                <a:gd name="T2" fmla="*/ 295 w 906"/>
                <a:gd name="T3" fmla="*/ 340 h 340"/>
                <a:gd name="T4" fmla="*/ 0 w 906"/>
                <a:gd name="T5" fmla="*/ 111 h 340"/>
                <a:gd name="T6" fmla="*/ 570 w 906"/>
                <a:gd name="T7" fmla="*/ 0 h 340"/>
                <a:gd name="T8" fmla="*/ 906 w 906"/>
                <a:gd name="T9" fmla="*/ 227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6" h="340">
                  <a:moveTo>
                    <a:pt x="906" y="227"/>
                  </a:moveTo>
                  <a:lnTo>
                    <a:pt x="295" y="340"/>
                  </a:lnTo>
                  <a:lnTo>
                    <a:pt x="0" y="111"/>
                  </a:lnTo>
                  <a:lnTo>
                    <a:pt x="570" y="0"/>
                  </a:lnTo>
                  <a:lnTo>
                    <a:pt x="906" y="22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43"/>
            <p:cNvSpPr>
              <a:spLocks/>
            </p:cNvSpPr>
            <p:nvPr/>
          </p:nvSpPr>
          <p:spPr bwMode="auto">
            <a:xfrm>
              <a:off x="7513078" y="4800217"/>
              <a:ext cx="698013" cy="1350919"/>
            </a:xfrm>
            <a:custGeom>
              <a:avLst/>
              <a:gdLst>
                <a:gd name="T0" fmla="*/ 13 w 619"/>
                <a:gd name="T1" fmla="*/ 1198 h 1198"/>
                <a:gd name="T2" fmla="*/ 619 w 619"/>
                <a:gd name="T3" fmla="*/ 1036 h 1198"/>
                <a:gd name="T4" fmla="*/ 615 w 619"/>
                <a:gd name="T5" fmla="*/ 0 h 1198"/>
                <a:gd name="T6" fmla="*/ 0 w 619"/>
                <a:gd name="T7" fmla="*/ 111 h 1198"/>
                <a:gd name="T8" fmla="*/ 13 w 619"/>
                <a:gd name="T9" fmla="*/ 1198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1198">
                  <a:moveTo>
                    <a:pt x="13" y="1198"/>
                  </a:moveTo>
                  <a:lnTo>
                    <a:pt x="619" y="1036"/>
                  </a:lnTo>
                  <a:lnTo>
                    <a:pt x="615" y="0"/>
                  </a:lnTo>
                  <a:lnTo>
                    <a:pt x="0" y="111"/>
                  </a:lnTo>
                  <a:lnTo>
                    <a:pt x="13" y="119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45"/>
            <p:cNvSpPr>
              <a:spLocks/>
            </p:cNvSpPr>
            <p:nvPr/>
          </p:nvSpPr>
          <p:spPr bwMode="auto">
            <a:xfrm>
              <a:off x="7184933" y="4669410"/>
              <a:ext cx="342804" cy="1479471"/>
            </a:xfrm>
            <a:custGeom>
              <a:avLst/>
              <a:gdLst>
                <a:gd name="T0" fmla="*/ 0 w 156"/>
                <a:gd name="T1" fmla="*/ 0 h 671"/>
                <a:gd name="T2" fmla="*/ 11 w 156"/>
                <a:gd name="T3" fmla="*/ 455 h 671"/>
                <a:gd name="T4" fmla="*/ 17 w 156"/>
                <a:gd name="T5" fmla="*/ 472 h 671"/>
                <a:gd name="T6" fmla="*/ 156 w 156"/>
                <a:gd name="T7" fmla="*/ 671 h 671"/>
                <a:gd name="T8" fmla="*/ 153 w 156"/>
                <a:gd name="T9" fmla="*/ 116 h 671"/>
                <a:gd name="T10" fmla="*/ 0 w 156"/>
                <a:gd name="T11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671">
                  <a:moveTo>
                    <a:pt x="0" y="0"/>
                  </a:moveTo>
                  <a:cubicBezTo>
                    <a:pt x="11" y="455"/>
                    <a:pt x="11" y="455"/>
                    <a:pt x="11" y="455"/>
                  </a:cubicBezTo>
                  <a:cubicBezTo>
                    <a:pt x="11" y="455"/>
                    <a:pt x="12" y="466"/>
                    <a:pt x="17" y="472"/>
                  </a:cubicBezTo>
                  <a:cubicBezTo>
                    <a:pt x="22" y="479"/>
                    <a:pt x="156" y="671"/>
                    <a:pt x="156" y="671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58"/>
            <p:cNvSpPr>
              <a:spLocks/>
            </p:cNvSpPr>
            <p:nvPr/>
          </p:nvSpPr>
          <p:spPr bwMode="auto">
            <a:xfrm>
              <a:off x="7195081" y="5070852"/>
              <a:ext cx="332656" cy="1078029"/>
            </a:xfrm>
            <a:custGeom>
              <a:avLst/>
              <a:gdLst>
                <a:gd name="T0" fmla="*/ 295 w 295"/>
                <a:gd name="T1" fmla="*/ 956 h 956"/>
                <a:gd name="T2" fmla="*/ 291 w 295"/>
                <a:gd name="T3" fmla="*/ 233 h 956"/>
                <a:gd name="T4" fmla="*/ 0 w 295"/>
                <a:gd name="T5" fmla="*/ 0 h 956"/>
                <a:gd name="T6" fmla="*/ 0 w 295"/>
                <a:gd name="T7" fmla="*/ 28 h 956"/>
                <a:gd name="T8" fmla="*/ 270 w 295"/>
                <a:gd name="T9" fmla="*/ 242 h 956"/>
                <a:gd name="T10" fmla="*/ 272 w 295"/>
                <a:gd name="T11" fmla="*/ 923 h 956"/>
                <a:gd name="T12" fmla="*/ 295 w 295"/>
                <a:gd name="T13" fmla="*/ 95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956">
                  <a:moveTo>
                    <a:pt x="295" y="956"/>
                  </a:moveTo>
                  <a:lnTo>
                    <a:pt x="291" y="233"/>
                  </a:lnTo>
                  <a:lnTo>
                    <a:pt x="0" y="0"/>
                  </a:lnTo>
                  <a:lnTo>
                    <a:pt x="0" y="28"/>
                  </a:lnTo>
                  <a:lnTo>
                    <a:pt x="270" y="242"/>
                  </a:lnTo>
                  <a:lnTo>
                    <a:pt x="272" y="923"/>
                  </a:lnTo>
                  <a:lnTo>
                    <a:pt x="295" y="956"/>
                  </a:lnTo>
                  <a:close/>
                </a:path>
              </a:pathLst>
            </a:custGeom>
            <a:solidFill>
              <a:schemeClr val="tx1">
                <a:alpha val="84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855870" y="7339410"/>
            <a:ext cx="1255748" cy="1477088"/>
            <a:chOff x="6453091" y="5067951"/>
            <a:chExt cx="1046456" cy="1230907"/>
          </a:xfrm>
        </p:grpSpPr>
        <p:sp>
          <p:nvSpPr>
            <p:cNvPr id="66" name="Freeform 46"/>
            <p:cNvSpPr>
              <a:spLocks/>
            </p:cNvSpPr>
            <p:nvPr/>
          </p:nvSpPr>
          <p:spPr bwMode="auto">
            <a:xfrm>
              <a:off x="6453091" y="5067951"/>
              <a:ext cx="1046455" cy="429633"/>
            </a:xfrm>
            <a:custGeom>
              <a:avLst/>
              <a:gdLst>
                <a:gd name="T0" fmla="*/ 928 w 928"/>
                <a:gd name="T1" fmla="*/ 252 h 381"/>
                <a:gd name="T2" fmla="*/ 295 w 928"/>
                <a:gd name="T3" fmla="*/ 381 h 381"/>
                <a:gd name="T4" fmla="*/ 0 w 928"/>
                <a:gd name="T5" fmla="*/ 118 h 381"/>
                <a:gd name="T6" fmla="*/ 615 w 928"/>
                <a:gd name="T7" fmla="*/ 0 h 381"/>
                <a:gd name="T8" fmla="*/ 928 w 928"/>
                <a:gd name="T9" fmla="*/ 252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8" h="381">
                  <a:moveTo>
                    <a:pt x="928" y="252"/>
                  </a:moveTo>
                  <a:lnTo>
                    <a:pt x="295" y="381"/>
                  </a:lnTo>
                  <a:lnTo>
                    <a:pt x="0" y="118"/>
                  </a:lnTo>
                  <a:lnTo>
                    <a:pt x="615" y="0"/>
                  </a:lnTo>
                  <a:lnTo>
                    <a:pt x="928" y="25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47"/>
            <p:cNvSpPr>
              <a:spLocks/>
            </p:cNvSpPr>
            <p:nvPr/>
          </p:nvSpPr>
          <p:spPr bwMode="auto">
            <a:xfrm>
              <a:off x="6785747" y="5343743"/>
              <a:ext cx="713800" cy="955115"/>
            </a:xfrm>
            <a:custGeom>
              <a:avLst/>
              <a:gdLst>
                <a:gd name="T0" fmla="*/ 23 w 633"/>
                <a:gd name="T1" fmla="*/ 847 h 847"/>
                <a:gd name="T2" fmla="*/ 633 w 633"/>
                <a:gd name="T3" fmla="*/ 683 h 847"/>
                <a:gd name="T4" fmla="*/ 633 w 633"/>
                <a:gd name="T5" fmla="*/ 0 h 847"/>
                <a:gd name="T6" fmla="*/ 0 w 633"/>
                <a:gd name="T7" fmla="*/ 129 h 847"/>
                <a:gd name="T8" fmla="*/ 23 w 633"/>
                <a:gd name="T9" fmla="*/ 847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3" h="847">
                  <a:moveTo>
                    <a:pt x="23" y="847"/>
                  </a:moveTo>
                  <a:lnTo>
                    <a:pt x="633" y="683"/>
                  </a:lnTo>
                  <a:lnTo>
                    <a:pt x="633" y="0"/>
                  </a:lnTo>
                  <a:lnTo>
                    <a:pt x="0" y="129"/>
                  </a:lnTo>
                  <a:lnTo>
                    <a:pt x="23" y="84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49"/>
            <p:cNvSpPr>
              <a:spLocks/>
            </p:cNvSpPr>
            <p:nvPr/>
          </p:nvSpPr>
          <p:spPr bwMode="auto">
            <a:xfrm>
              <a:off x="6453091" y="5192638"/>
              <a:ext cx="358591" cy="1103964"/>
            </a:xfrm>
            <a:custGeom>
              <a:avLst/>
              <a:gdLst>
                <a:gd name="T0" fmla="*/ 0 w 163"/>
                <a:gd name="T1" fmla="*/ 0 h 501"/>
                <a:gd name="T2" fmla="*/ 17 w 163"/>
                <a:gd name="T3" fmla="*/ 352 h 501"/>
                <a:gd name="T4" fmla="*/ 22 w 163"/>
                <a:gd name="T5" fmla="*/ 363 h 501"/>
                <a:gd name="T6" fmla="*/ 163 w 163"/>
                <a:gd name="T7" fmla="*/ 501 h 501"/>
                <a:gd name="T8" fmla="*/ 155 w 163"/>
                <a:gd name="T9" fmla="*/ 135 h 501"/>
                <a:gd name="T10" fmla="*/ 0 w 163"/>
                <a:gd name="T11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" h="501">
                  <a:moveTo>
                    <a:pt x="0" y="0"/>
                  </a:moveTo>
                  <a:cubicBezTo>
                    <a:pt x="17" y="352"/>
                    <a:pt x="17" y="352"/>
                    <a:pt x="17" y="352"/>
                  </a:cubicBezTo>
                  <a:cubicBezTo>
                    <a:pt x="17" y="352"/>
                    <a:pt x="17" y="359"/>
                    <a:pt x="22" y="363"/>
                  </a:cubicBezTo>
                  <a:cubicBezTo>
                    <a:pt x="27" y="368"/>
                    <a:pt x="163" y="501"/>
                    <a:pt x="163" y="501"/>
                  </a:cubicBezTo>
                  <a:cubicBezTo>
                    <a:pt x="155" y="135"/>
                    <a:pt x="155" y="135"/>
                    <a:pt x="155" y="1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8" name="Rectangular Callout 107"/>
          <p:cNvSpPr/>
          <p:nvPr/>
        </p:nvSpPr>
        <p:spPr>
          <a:xfrm>
            <a:off x="3780919" y="6824528"/>
            <a:ext cx="1577468" cy="347752"/>
          </a:xfrm>
          <a:prstGeom prst="wedgeRectCallout">
            <a:avLst>
              <a:gd name="adj1" fmla="val 46483"/>
              <a:gd name="adj2" fmla="val 93036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Outils</a:t>
            </a: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09" name="Rectangular Callout 108"/>
          <p:cNvSpPr/>
          <p:nvPr/>
        </p:nvSpPr>
        <p:spPr>
          <a:xfrm>
            <a:off x="6111378" y="4985566"/>
            <a:ext cx="1577468" cy="347752"/>
          </a:xfrm>
          <a:prstGeom prst="wedgeRectCallout">
            <a:avLst>
              <a:gd name="adj1" fmla="val 46483"/>
              <a:gd name="adj2" fmla="val 93036"/>
            </a:avLst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350" b="1" noProof="0" dirty="0" smtClean="0">
                <a:solidFill>
                  <a:prstClr val="white"/>
                </a:solidFill>
                <a:latin typeface="Montserrat" panose="00000500000000000000" pitchFamily="2" charset="0"/>
              </a:rPr>
              <a:t>Support</a:t>
            </a: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10" name="Rectangular Callout 109"/>
          <p:cNvSpPr/>
          <p:nvPr/>
        </p:nvSpPr>
        <p:spPr>
          <a:xfrm>
            <a:off x="4495790" y="6226261"/>
            <a:ext cx="1577468" cy="347752"/>
          </a:xfrm>
          <a:prstGeom prst="wedgeRectCallout">
            <a:avLst>
              <a:gd name="adj1" fmla="val 46483"/>
              <a:gd name="adj2" fmla="val 93036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Equipements</a:t>
            </a: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11" name="Rectangular Callout 110"/>
          <p:cNvSpPr/>
          <p:nvPr/>
        </p:nvSpPr>
        <p:spPr>
          <a:xfrm>
            <a:off x="5284524" y="5605532"/>
            <a:ext cx="1577468" cy="347752"/>
          </a:xfrm>
          <a:prstGeom prst="wedgeRectCallout">
            <a:avLst>
              <a:gd name="adj1" fmla="val 46483"/>
              <a:gd name="adj2" fmla="val 93036"/>
            </a:avLst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350" b="1" dirty="0" err="1">
                <a:solidFill>
                  <a:prstClr val="white"/>
                </a:solidFill>
                <a:latin typeface="Montserrat" panose="00000500000000000000" pitchFamily="2" charset="0"/>
              </a:rPr>
              <a:t>Procédures</a:t>
            </a:r>
            <a:endParaRPr lang="en-US" sz="1350" b="1" dirty="0">
              <a:solidFill>
                <a:prstClr val="white"/>
              </a:solidFill>
              <a:latin typeface="Montserrat" panose="00000500000000000000" pitchFamily="2" charset="0"/>
            </a:endParaRPr>
          </a:p>
        </p:txBody>
      </p:sp>
      <p:sp>
        <p:nvSpPr>
          <p:cNvPr id="112" name="Rectangular Callout 111"/>
          <p:cNvSpPr/>
          <p:nvPr/>
        </p:nvSpPr>
        <p:spPr>
          <a:xfrm>
            <a:off x="6935875" y="4406027"/>
            <a:ext cx="1700237" cy="307325"/>
          </a:xfrm>
          <a:prstGeom prst="wedgeRectCallout">
            <a:avLst>
              <a:gd name="adj1" fmla="val 46483"/>
              <a:gd name="adj2" fmla="val 93036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Troubleshooting</a:t>
            </a: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13" name="Rectangular Callout 112"/>
          <p:cNvSpPr/>
          <p:nvPr/>
        </p:nvSpPr>
        <p:spPr>
          <a:xfrm>
            <a:off x="7252869" y="3808104"/>
            <a:ext cx="2014510" cy="347752"/>
          </a:xfrm>
          <a:prstGeom prst="wedgeRectCallout">
            <a:avLst>
              <a:gd name="adj1" fmla="val 46483"/>
              <a:gd name="adj2" fmla="val 93036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Retour </a:t>
            </a:r>
            <a:r>
              <a:rPr kumimoji="0" lang="en-US" sz="135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d’expèrience</a:t>
            </a:r>
            <a:r>
              <a:rPr kumimoji="0" lang="en-US" sz="135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</a:t>
            </a: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5042408" y="1607899"/>
            <a:ext cx="4546373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3152" tIns="36576" rIns="73152" bIns="36576">
            <a:spAutoFit/>
          </a:bodyPr>
          <a:lstStyle/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Documentation</a:t>
            </a:r>
            <a:endParaRPr kumimoji="0" lang="en-CA" sz="4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97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33" grpId="0"/>
      <p:bldP spid="34" grpId="0"/>
      <p:bldP spid="44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07864494"/>
              </p:ext>
            </p:extLst>
          </p:nvPr>
        </p:nvGraphicFramePr>
        <p:xfrm>
          <a:off x="2634345" y="2984746"/>
          <a:ext cx="9919062" cy="5285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321244" y="1609107"/>
            <a:ext cx="3988528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3152" tIns="36576" rIns="73152" bIns="36576">
            <a:spAutoFit/>
          </a:bodyPr>
          <a:lstStyle/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Consolidation</a:t>
            </a:r>
            <a:endParaRPr kumimoji="0" lang="en-CA" sz="4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98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B0572A2-BDCF-45DE-916A-490F2891AB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B0572A2-BDCF-45DE-916A-490F2891AB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B0572A2-BDCF-45DE-916A-490F2891AB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B0572A2-BDCF-45DE-916A-490F2891AB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B0572A2-BDCF-45DE-916A-490F2891AB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B0572A2-BDCF-45DE-916A-490F2891AB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B0572A2-BDCF-45DE-916A-490F2891AB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B0572A2-BDCF-45DE-916A-490F2891AB8E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B0572A2-BDCF-45DE-916A-490F2891AB8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B0572A2-BDCF-45DE-916A-490F2891AB8E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B0572A2-BDCF-45DE-916A-490F2891AB8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B0572A2-BDCF-45DE-916A-490F2891AB8E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B0572A2-BDCF-45DE-916A-490F2891AB8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B0572A2-BDCF-45DE-916A-490F2891AB8E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B0572A2-BDCF-45DE-916A-490F2891AB8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55B46D-2C0E-4D8A-AFF6-31245F99ED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55B46D-2C0E-4D8A-AFF6-31245F99ED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55B46D-2C0E-4D8A-AFF6-31245F99ED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55B46D-2C0E-4D8A-AFF6-31245F99ED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55B46D-2C0E-4D8A-AFF6-31245F99ED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55B46D-2C0E-4D8A-AFF6-31245F99ED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55B46D-2C0E-4D8A-AFF6-31245F99ED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55B46D-2C0E-4D8A-AFF6-31245F99EDEB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55B46D-2C0E-4D8A-AFF6-31245F99EDE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55B46D-2C0E-4D8A-AFF6-31245F99EDEB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55B46D-2C0E-4D8A-AFF6-31245F99EDE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55B46D-2C0E-4D8A-AFF6-31245F99EDEB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55B46D-2C0E-4D8A-AFF6-31245F99EDE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55B46D-2C0E-4D8A-AFF6-31245F99EDEB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55B46D-2C0E-4D8A-AFF6-31245F99EDE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DCB493-2856-4EF5-BDC1-DD8BEB0B1A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DCB493-2856-4EF5-BDC1-DD8BEB0B1A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DCB493-2856-4EF5-BDC1-DD8BEB0B1A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DCB493-2856-4EF5-BDC1-DD8BEB0B1A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DCB493-2856-4EF5-BDC1-DD8BEB0B1A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DCB493-2856-4EF5-BDC1-DD8BEB0B1A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DCB493-2856-4EF5-BDC1-DD8BEB0B1A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DCB493-2856-4EF5-BDC1-DD8BEB0B1A03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DCB493-2856-4EF5-BDC1-DD8BEB0B1A0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DCB493-2856-4EF5-BDC1-DD8BEB0B1A03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DCB493-2856-4EF5-BDC1-DD8BEB0B1A0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DCB493-2856-4EF5-BDC1-DD8BEB0B1A03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DCB493-2856-4EF5-BDC1-DD8BEB0B1A0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DCB493-2856-4EF5-BDC1-DD8BEB0B1A03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DCB493-2856-4EF5-BDC1-DD8BEB0B1A0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18EAC81-9DCD-492F-91DB-AD71AA1FA0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18EAC81-9DCD-492F-91DB-AD71AA1FA0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18EAC81-9DCD-492F-91DB-AD71AA1FA0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18EAC81-9DCD-492F-91DB-AD71AA1FA0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18EAC81-9DCD-492F-91DB-AD71AA1FA0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18EAC81-9DCD-492F-91DB-AD71AA1FA0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18EAC81-9DCD-492F-91DB-AD71AA1FA0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18EAC81-9DCD-492F-91DB-AD71AA1FA014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18EAC81-9DCD-492F-91DB-AD71AA1FA01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18EAC81-9DCD-492F-91DB-AD71AA1FA014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18EAC81-9DCD-492F-91DB-AD71AA1FA01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18EAC81-9DCD-492F-91DB-AD71AA1FA014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18EAC81-9DCD-492F-91DB-AD71AA1FA01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18EAC81-9DCD-492F-91DB-AD71AA1FA014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18EAC81-9DCD-492F-91DB-AD71AA1FA01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E278B8-B029-47C7-B99A-35A7D9C25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E278B8-B029-47C7-B99A-35A7D9C25B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E278B8-B029-47C7-B99A-35A7D9C25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E278B8-B029-47C7-B99A-35A7D9C25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E278B8-B029-47C7-B99A-35A7D9C25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E278B8-B029-47C7-B99A-35A7D9C25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E278B8-B029-47C7-B99A-35A7D9C25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E278B8-B029-47C7-B99A-35A7D9C25B0E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E278B8-B029-47C7-B99A-35A7D9C25B0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E278B8-B029-47C7-B99A-35A7D9C25B0E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E278B8-B029-47C7-B99A-35A7D9C25B0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E278B8-B029-47C7-B99A-35A7D9C25B0E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E278B8-B029-47C7-B99A-35A7D9C25B0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E278B8-B029-47C7-B99A-35A7D9C25B0E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3E278B8-B029-47C7-B99A-35A7D9C25B0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D4AAC79-54CA-4F1E-A954-C87771C90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D4AAC79-54CA-4F1E-A954-C87771C90B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D4AAC79-54CA-4F1E-A954-C87771C90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D4AAC79-54CA-4F1E-A954-C87771C90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D4AAC79-54CA-4F1E-A954-C87771C90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D4AAC79-54CA-4F1E-A954-C87771C90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D4AAC79-54CA-4F1E-A954-C87771C90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D4AAC79-54CA-4F1E-A954-C87771C90B64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D4AAC79-54CA-4F1E-A954-C87771C90B6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D4AAC79-54CA-4F1E-A954-C87771C90B64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D4AAC79-54CA-4F1E-A954-C87771C90B6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D4AAC79-54CA-4F1E-A954-C87771C90B64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D4AAC79-54CA-4F1E-A954-C87771C90B6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D4AAC79-54CA-4F1E-A954-C87771C90B64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D4AAC79-54CA-4F1E-A954-C87771C90B6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F96009-A854-49D3-9A62-CA0C8F6B9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F96009-A854-49D3-9A62-CA0C8F6B94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F96009-A854-49D3-9A62-CA0C8F6B9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F96009-A854-49D3-9A62-CA0C8F6B9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F96009-A854-49D3-9A62-CA0C8F6B9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F96009-A854-49D3-9A62-CA0C8F6B9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F96009-A854-49D3-9A62-CA0C8F6B9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F96009-A854-49D3-9A62-CA0C8F6B9443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F96009-A854-49D3-9A62-CA0C8F6B944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F96009-A854-49D3-9A62-CA0C8F6B9443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F96009-A854-49D3-9A62-CA0C8F6B944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F96009-A854-49D3-9A62-CA0C8F6B9443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F96009-A854-49D3-9A62-CA0C8F6B944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F96009-A854-49D3-9A62-CA0C8F6B9443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4F96009-A854-49D3-9A62-CA0C8F6B944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7CE7726-2E72-4D6B-8B63-8AE0258256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7CE7726-2E72-4D6B-8B63-8AE0258256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7CE7726-2E72-4D6B-8B63-8AE0258256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7CE7726-2E72-4D6B-8B63-8AE0258256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7CE7726-2E72-4D6B-8B63-8AE0258256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7CE7726-2E72-4D6B-8B63-8AE0258256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7CE7726-2E72-4D6B-8B63-8AE0258256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7CE7726-2E72-4D6B-8B63-8AE0258256B9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7CE7726-2E72-4D6B-8B63-8AE0258256B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7CE7726-2E72-4D6B-8B63-8AE0258256B9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7CE7726-2E72-4D6B-8B63-8AE0258256B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7CE7726-2E72-4D6B-8B63-8AE0258256B9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7CE7726-2E72-4D6B-8B63-8AE0258256B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7CE7726-2E72-4D6B-8B63-8AE0258256B9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7CE7726-2E72-4D6B-8B63-8AE0258256B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0B57EE-4662-4C08-ABA0-EAE5005AC9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0B57EE-4662-4C08-ABA0-EAE5005AC9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0B57EE-4662-4C08-ABA0-EAE5005AC9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0B57EE-4662-4C08-ABA0-EAE5005AC9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0B57EE-4662-4C08-ABA0-EAE5005AC9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0B57EE-4662-4C08-ABA0-EAE5005AC9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0B57EE-4662-4C08-ABA0-EAE5005AC9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0B57EE-4662-4C08-ABA0-EAE5005AC95E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0B57EE-4662-4C08-ABA0-EAE5005AC95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0B57EE-4662-4C08-ABA0-EAE5005AC95E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0B57EE-4662-4C08-ABA0-EAE5005AC95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0B57EE-4662-4C08-ABA0-EAE5005AC95E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0B57EE-4662-4C08-ABA0-EAE5005AC95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0B57EE-4662-4C08-ABA0-EAE5005AC95E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0B57EE-4662-4C08-ABA0-EAE5005AC95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C0B0E08-0877-4889-9BFE-8A44E1F1AF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C0B0E08-0877-4889-9BFE-8A44E1F1AF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C0B0E08-0877-4889-9BFE-8A44E1F1AF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C0B0E08-0877-4889-9BFE-8A44E1F1AF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C0B0E08-0877-4889-9BFE-8A44E1F1AF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C0B0E08-0877-4889-9BFE-8A44E1F1AF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C0B0E08-0877-4889-9BFE-8A44E1F1AF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C0B0E08-0877-4889-9BFE-8A44E1F1AF2C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C0B0E08-0877-4889-9BFE-8A44E1F1AF2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C0B0E08-0877-4889-9BFE-8A44E1F1AF2C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C0B0E08-0877-4889-9BFE-8A44E1F1AF2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C0B0E08-0877-4889-9BFE-8A44E1F1AF2C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C0B0E08-0877-4889-9BFE-8A44E1F1AF2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C0B0E08-0877-4889-9BFE-8A44E1F1AF2C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C0B0E08-0877-4889-9BFE-8A44E1F1AF2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1E2B42-05EF-4007-BC48-2280D04EC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1E2B42-05EF-4007-BC48-2280D04EC7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1E2B42-05EF-4007-BC48-2280D04EC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1E2B42-05EF-4007-BC48-2280D04EC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1E2B42-05EF-4007-BC48-2280D04EC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1E2B42-05EF-4007-BC48-2280D04EC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1E2B42-05EF-4007-BC48-2280D04EC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1E2B42-05EF-4007-BC48-2280D04EC715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1E2B42-05EF-4007-BC48-2280D04EC71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1E2B42-05EF-4007-BC48-2280D04EC715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1E2B42-05EF-4007-BC48-2280D04EC71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1E2B42-05EF-4007-BC48-2280D04EC715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1E2B42-05EF-4007-BC48-2280D04EC71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1E2B42-05EF-4007-BC48-2280D04EC715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1E2B42-05EF-4007-BC48-2280D04EC715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0B659B-2F2B-4E14-8B01-7921882D81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0B659B-2F2B-4E14-8B01-7921882D81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0B659B-2F2B-4E14-8B01-7921882D81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0B659B-2F2B-4E14-8B01-7921882D81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0B659B-2F2B-4E14-8B01-7921882D81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0B659B-2F2B-4E14-8B01-7921882D81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0B659B-2F2B-4E14-8B01-7921882D81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0B659B-2F2B-4E14-8B01-7921882D813B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0B659B-2F2B-4E14-8B01-7921882D813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0B659B-2F2B-4E14-8B01-7921882D813B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0B659B-2F2B-4E14-8B01-7921882D813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0B659B-2F2B-4E14-8B01-7921882D813B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0B659B-2F2B-4E14-8B01-7921882D813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0B659B-2F2B-4E14-8B01-7921882D813B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E0B659B-2F2B-4E14-8B01-7921882D813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5CB0AFA-F74F-4FE6-BFA4-CCE8DA5480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5CB0AFA-F74F-4FE6-BFA4-CCE8DA5480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5CB0AFA-F74F-4FE6-BFA4-CCE8DA5480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5CB0AFA-F74F-4FE6-BFA4-CCE8DA5480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5CB0AFA-F74F-4FE6-BFA4-CCE8DA5480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5CB0AFA-F74F-4FE6-BFA4-CCE8DA5480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5CB0AFA-F74F-4FE6-BFA4-CCE8DA5480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5CB0AFA-F74F-4FE6-BFA4-CCE8DA548078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5CB0AFA-F74F-4FE6-BFA4-CCE8DA54807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5CB0AFA-F74F-4FE6-BFA4-CCE8DA548078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5CB0AFA-F74F-4FE6-BFA4-CCE8DA54807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5CB0AFA-F74F-4FE6-BFA4-CCE8DA548078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5CB0AFA-F74F-4FE6-BFA4-CCE8DA54807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5CB0AFA-F74F-4FE6-BFA4-CCE8DA548078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5CB0AFA-F74F-4FE6-BFA4-CCE8DA54807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8A3E596-E781-4A65-B668-8B2BB66F6D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8A3E596-E781-4A65-B668-8B2BB66F6D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8A3E596-E781-4A65-B668-8B2BB66F6D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8A3E596-E781-4A65-B668-8B2BB66F6D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8A3E596-E781-4A65-B668-8B2BB66F6D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8A3E596-E781-4A65-B668-8B2BB66F6D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8A3E596-E781-4A65-B668-8B2BB66F6D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8A3E596-E781-4A65-B668-8B2BB66F6D0D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8A3E596-E781-4A65-B668-8B2BB66F6D0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8A3E596-E781-4A65-B668-8B2BB66F6D0D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8A3E596-E781-4A65-B668-8B2BB66F6D0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8A3E596-E781-4A65-B668-8B2BB66F6D0D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8A3E596-E781-4A65-B668-8B2BB66F6D0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8A3E596-E781-4A65-B668-8B2BB66F6D0D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8A3E596-E781-4A65-B668-8B2BB66F6D0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7565B27-DDCD-4965-8964-13E9214C2A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7565B27-DDCD-4965-8964-13E9214C2A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7565B27-DDCD-4965-8964-13E9214C2A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7565B27-DDCD-4965-8964-13E9214C2A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7565B27-DDCD-4965-8964-13E9214C2A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7565B27-DDCD-4965-8964-13E9214C2A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7565B27-DDCD-4965-8964-13E9214C2A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7565B27-DDCD-4965-8964-13E9214C2A01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7565B27-DDCD-4965-8964-13E9214C2A0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7565B27-DDCD-4965-8964-13E9214C2A01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7565B27-DDCD-4965-8964-13E9214C2A0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7565B27-DDCD-4965-8964-13E9214C2A01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7565B27-DDCD-4965-8964-13E9214C2A0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7565B27-DDCD-4965-8964-13E9214C2A01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7565B27-DDCD-4965-8964-13E9214C2A0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6407C8-B23D-4249-846B-A6E3AB69D3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6407C8-B23D-4249-846B-A6E3AB69D3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6407C8-B23D-4249-846B-A6E3AB69D3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6407C8-B23D-4249-846B-A6E3AB69D3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6407C8-B23D-4249-846B-A6E3AB69D3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6407C8-B23D-4249-846B-A6E3AB69D3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6407C8-B23D-4249-846B-A6E3AB69D3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6407C8-B23D-4249-846B-A6E3AB69D39C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6407C8-B23D-4249-846B-A6E3AB69D39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6407C8-B23D-4249-846B-A6E3AB69D39C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6407C8-B23D-4249-846B-A6E3AB69D39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6407C8-B23D-4249-846B-A6E3AB69D39C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6407C8-B23D-4249-846B-A6E3AB69D39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6407C8-B23D-4249-846B-A6E3AB69D39C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6407C8-B23D-4249-846B-A6E3AB69D39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2CDE290-752F-4F4F-9773-E29B7FBAAB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2CDE290-752F-4F4F-9773-E29B7FBAAB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2CDE290-752F-4F4F-9773-E29B7FBAAB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2CDE290-752F-4F4F-9773-E29B7FBAAB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2CDE290-752F-4F4F-9773-E29B7FBAAB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2CDE290-752F-4F4F-9773-E29B7FBAAB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2CDE290-752F-4F4F-9773-E29B7FBAAB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2CDE290-752F-4F4F-9773-E29B7FBAAB4C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2CDE290-752F-4F4F-9773-E29B7FBAAB4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2CDE290-752F-4F4F-9773-E29B7FBAAB4C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2CDE290-752F-4F4F-9773-E29B7FBAAB4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2CDE290-752F-4F4F-9773-E29B7FBAAB4C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2CDE290-752F-4F4F-9773-E29B7FBAAB4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2CDE290-752F-4F4F-9773-E29B7FBAAB4C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2CDE290-752F-4F4F-9773-E29B7FBAAB4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9404CA-8DD5-4CF0-AABD-65A485F3B0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9404CA-8DD5-4CF0-AABD-65A485F3B0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9404CA-8DD5-4CF0-AABD-65A485F3B0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9404CA-8DD5-4CF0-AABD-65A485F3B0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9404CA-8DD5-4CF0-AABD-65A485F3B0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9404CA-8DD5-4CF0-AABD-65A485F3B0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9404CA-8DD5-4CF0-AABD-65A485F3B0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9404CA-8DD5-4CF0-AABD-65A485F3B0C0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9404CA-8DD5-4CF0-AABD-65A485F3B0C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9404CA-8DD5-4CF0-AABD-65A485F3B0C0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9404CA-8DD5-4CF0-AABD-65A485F3B0C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9404CA-8DD5-4CF0-AABD-65A485F3B0C0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9404CA-8DD5-4CF0-AABD-65A485F3B0C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9404CA-8DD5-4CF0-AABD-65A485F3B0C0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D9404CA-8DD5-4CF0-AABD-65A485F3B0C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72A305-EBE4-4F7C-BD71-49B5D72DD0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72A305-EBE4-4F7C-BD71-49B5D72DD0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72A305-EBE4-4F7C-BD71-49B5D72DD0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72A305-EBE4-4F7C-BD71-49B5D72DD0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72A305-EBE4-4F7C-BD71-49B5D72DD0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72A305-EBE4-4F7C-BD71-49B5D72DD0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72A305-EBE4-4F7C-BD71-49B5D72DD0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72A305-EBE4-4F7C-BD71-49B5D72DD01A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72A305-EBE4-4F7C-BD71-49B5D72DD01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72A305-EBE4-4F7C-BD71-49B5D72DD01A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72A305-EBE4-4F7C-BD71-49B5D72DD01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72A305-EBE4-4F7C-BD71-49B5D72DD01A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72A305-EBE4-4F7C-BD71-49B5D72DD01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72A305-EBE4-4F7C-BD71-49B5D72DD01A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72A305-EBE4-4F7C-BD71-49B5D72DD01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DE552E4-B721-42F2-A787-578032E0FE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DE552E4-B721-42F2-A787-578032E0FE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DE552E4-B721-42F2-A787-578032E0FE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DE552E4-B721-42F2-A787-578032E0FE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DE552E4-B721-42F2-A787-578032E0FE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DE552E4-B721-42F2-A787-578032E0FE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DE552E4-B721-42F2-A787-578032E0FE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DE552E4-B721-42F2-A787-578032E0FEFA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DE552E4-B721-42F2-A787-578032E0FEF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DE552E4-B721-42F2-A787-578032E0FEFA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DE552E4-B721-42F2-A787-578032E0FEF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DE552E4-B721-42F2-A787-578032E0FEFA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DE552E4-B721-42F2-A787-578032E0FEF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DE552E4-B721-42F2-A787-578032E0FEFA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DE552E4-B721-42F2-A787-578032E0FEF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8731BEC-CC9C-4943-89C8-915CE7045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8731BEC-CC9C-4943-89C8-915CE70455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8731BEC-CC9C-4943-89C8-915CE7045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8731BEC-CC9C-4943-89C8-915CE7045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8731BEC-CC9C-4943-89C8-915CE7045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8731BEC-CC9C-4943-89C8-915CE7045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8731BEC-CC9C-4943-89C8-915CE7045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8731BEC-CC9C-4943-89C8-915CE70455D2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8731BEC-CC9C-4943-89C8-915CE70455D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8731BEC-CC9C-4943-89C8-915CE70455D2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8731BEC-CC9C-4943-89C8-915CE70455D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8731BEC-CC9C-4943-89C8-915CE70455D2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8731BEC-CC9C-4943-89C8-915CE70455D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8731BEC-CC9C-4943-89C8-915CE70455D2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8731BEC-CC9C-4943-89C8-915CE70455D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5D23A4-1A92-47B7-9F10-B69FB1F204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5D23A4-1A92-47B7-9F10-B69FB1F204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5D23A4-1A92-47B7-9F10-B69FB1F204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5D23A4-1A92-47B7-9F10-B69FB1F204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5D23A4-1A92-47B7-9F10-B69FB1F204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5D23A4-1A92-47B7-9F10-B69FB1F204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5D23A4-1A92-47B7-9F10-B69FB1F204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5D23A4-1A92-47B7-9F10-B69FB1F2043C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5D23A4-1A92-47B7-9F10-B69FB1F2043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5D23A4-1A92-47B7-9F10-B69FB1F2043C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5D23A4-1A92-47B7-9F10-B69FB1F2043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5D23A4-1A92-47B7-9F10-B69FB1F2043C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5D23A4-1A92-47B7-9F10-B69FB1F2043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5D23A4-1A92-47B7-9F10-B69FB1F2043C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5D23A4-1A92-47B7-9F10-B69FB1F2043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4603980" y="3438549"/>
            <a:ext cx="5225092" cy="5989184"/>
          </a:xfrm>
          <a:custGeom>
            <a:avLst/>
            <a:gdLst>
              <a:gd name="T0" fmla="*/ 658 w 1847"/>
              <a:gd name="T1" fmla="*/ 2115 h 2116"/>
              <a:gd name="T2" fmla="*/ 658 w 1847"/>
              <a:gd name="T3" fmla="*/ 2116 h 2116"/>
              <a:gd name="T4" fmla="*/ 1630 w 1847"/>
              <a:gd name="T5" fmla="*/ 2116 h 2116"/>
              <a:gd name="T6" fmla="*/ 1523 w 1847"/>
              <a:gd name="T7" fmla="*/ 1569 h 2116"/>
              <a:gd name="T8" fmla="*/ 1652 w 1847"/>
              <a:gd name="T9" fmla="*/ 1173 h 2116"/>
              <a:gd name="T10" fmla="*/ 1626 w 1847"/>
              <a:gd name="T11" fmla="*/ 320 h 2116"/>
              <a:gd name="T12" fmla="*/ 306 w 1847"/>
              <a:gd name="T13" fmla="*/ 427 h 2116"/>
              <a:gd name="T14" fmla="*/ 166 w 1847"/>
              <a:gd name="T15" fmla="*/ 814 h 2116"/>
              <a:gd name="T16" fmla="*/ 216 w 1847"/>
              <a:gd name="T17" fmla="*/ 931 h 2116"/>
              <a:gd name="T18" fmla="*/ 107 w 1847"/>
              <a:gd name="T19" fmla="*/ 1099 h 2116"/>
              <a:gd name="T20" fmla="*/ 27 w 1847"/>
              <a:gd name="T21" fmla="*/ 1214 h 2116"/>
              <a:gd name="T22" fmla="*/ 89 w 1847"/>
              <a:gd name="T23" fmla="*/ 1303 h 2116"/>
              <a:gd name="T24" fmla="*/ 150 w 1847"/>
              <a:gd name="T25" fmla="*/ 1333 h 2116"/>
              <a:gd name="T26" fmla="*/ 141 w 1847"/>
              <a:gd name="T27" fmla="*/ 1433 h 2116"/>
              <a:gd name="T28" fmla="*/ 129 w 1847"/>
              <a:gd name="T29" fmla="*/ 1494 h 2116"/>
              <a:gd name="T30" fmla="*/ 152 w 1847"/>
              <a:gd name="T31" fmla="*/ 1518 h 2116"/>
              <a:gd name="T32" fmla="*/ 143 w 1847"/>
              <a:gd name="T33" fmla="*/ 1558 h 2116"/>
              <a:gd name="T34" fmla="*/ 163 w 1847"/>
              <a:gd name="T35" fmla="*/ 1633 h 2116"/>
              <a:gd name="T36" fmla="*/ 142 w 1847"/>
              <a:gd name="T37" fmla="*/ 1749 h 2116"/>
              <a:gd name="T38" fmla="*/ 224 w 1847"/>
              <a:gd name="T39" fmla="*/ 1829 h 2116"/>
              <a:gd name="T40" fmla="*/ 658 w 1847"/>
              <a:gd name="T41" fmla="*/ 2115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47" h="2116">
                <a:moveTo>
                  <a:pt x="658" y="2115"/>
                </a:moveTo>
                <a:cubicBezTo>
                  <a:pt x="658" y="2115"/>
                  <a:pt x="658" y="2115"/>
                  <a:pt x="658" y="2116"/>
                </a:cubicBezTo>
                <a:cubicBezTo>
                  <a:pt x="1630" y="2116"/>
                  <a:pt x="1630" y="2116"/>
                  <a:pt x="1630" y="2116"/>
                </a:cubicBezTo>
                <a:cubicBezTo>
                  <a:pt x="1553" y="1972"/>
                  <a:pt x="1499" y="1795"/>
                  <a:pt x="1523" y="1569"/>
                </a:cubicBezTo>
                <a:cubicBezTo>
                  <a:pt x="1545" y="1357"/>
                  <a:pt x="1598" y="1253"/>
                  <a:pt x="1652" y="1173"/>
                </a:cubicBezTo>
                <a:cubicBezTo>
                  <a:pt x="1800" y="950"/>
                  <a:pt x="1847" y="593"/>
                  <a:pt x="1626" y="320"/>
                </a:cubicBezTo>
                <a:cubicBezTo>
                  <a:pt x="1368" y="0"/>
                  <a:pt x="452" y="21"/>
                  <a:pt x="306" y="427"/>
                </a:cubicBezTo>
                <a:cubicBezTo>
                  <a:pt x="211" y="692"/>
                  <a:pt x="212" y="663"/>
                  <a:pt x="166" y="814"/>
                </a:cubicBezTo>
                <a:cubicBezTo>
                  <a:pt x="147" y="877"/>
                  <a:pt x="217" y="877"/>
                  <a:pt x="216" y="931"/>
                </a:cubicBezTo>
                <a:cubicBezTo>
                  <a:pt x="215" y="953"/>
                  <a:pt x="162" y="1024"/>
                  <a:pt x="107" y="1099"/>
                </a:cubicBezTo>
                <a:cubicBezTo>
                  <a:pt x="55" y="1169"/>
                  <a:pt x="50" y="1168"/>
                  <a:pt x="27" y="1214"/>
                </a:cubicBezTo>
                <a:cubicBezTo>
                  <a:pt x="0" y="1268"/>
                  <a:pt x="39" y="1287"/>
                  <a:pt x="89" y="1303"/>
                </a:cubicBezTo>
                <a:cubicBezTo>
                  <a:pt x="117" y="1312"/>
                  <a:pt x="134" y="1314"/>
                  <a:pt x="150" y="1333"/>
                </a:cubicBezTo>
                <a:cubicBezTo>
                  <a:pt x="182" y="1370"/>
                  <a:pt x="154" y="1411"/>
                  <a:pt x="141" y="1433"/>
                </a:cubicBezTo>
                <a:cubicBezTo>
                  <a:pt x="129" y="1453"/>
                  <a:pt x="112" y="1473"/>
                  <a:pt x="129" y="1494"/>
                </a:cubicBezTo>
                <a:cubicBezTo>
                  <a:pt x="145" y="1513"/>
                  <a:pt x="163" y="1513"/>
                  <a:pt x="152" y="1518"/>
                </a:cubicBezTo>
                <a:cubicBezTo>
                  <a:pt x="149" y="1520"/>
                  <a:pt x="135" y="1543"/>
                  <a:pt x="143" y="1558"/>
                </a:cubicBezTo>
                <a:cubicBezTo>
                  <a:pt x="158" y="1590"/>
                  <a:pt x="190" y="1588"/>
                  <a:pt x="163" y="1633"/>
                </a:cubicBezTo>
                <a:cubicBezTo>
                  <a:pt x="137" y="1679"/>
                  <a:pt x="137" y="1721"/>
                  <a:pt x="142" y="1749"/>
                </a:cubicBezTo>
                <a:cubicBezTo>
                  <a:pt x="145" y="1766"/>
                  <a:pt x="165" y="1818"/>
                  <a:pt x="224" y="1829"/>
                </a:cubicBezTo>
                <a:cubicBezTo>
                  <a:pt x="312" y="1845"/>
                  <a:pt x="562" y="1816"/>
                  <a:pt x="658" y="2115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>
                  <a:lumMod val="75000"/>
                </a:schemeClr>
              </a:gs>
            </a:gsLst>
            <a:lin ang="8100000" scaled="0"/>
          </a:gradFill>
          <a:ln>
            <a:noFill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8391442" y="5071692"/>
            <a:ext cx="995283" cy="1960893"/>
          </a:xfrm>
          <a:custGeom>
            <a:avLst/>
            <a:gdLst>
              <a:gd name="T0" fmla="*/ 533 w 540"/>
              <a:gd name="T1" fmla="*/ 323 h 1063"/>
              <a:gd name="T2" fmla="*/ 394 w 540"/>
              <a:gd name="T3" fmla="*/ 0 h 1063"/>
              <a:gd name="T4" fmla="*/ 0 w 540"/>
              <a:gd name="T5" fmla="*/ 679 h 1063"/>
              <a:gd name="T6" fmla="*/ 91 w 540"/>
              <a:gd name="T7" fmla="*/ 1063 h 1063"/>
              <a:gd name="T8" fmla="*/ 98 w 540"/>
              <a:gd name="T9" fmla="*/ 1044 h 1063"/>
              <a:gd name="T10" fmla="*/ 296 w 540"/>
              <a:gd name="T11" fmla="*/ 692 h 1063"/>
              <a:gd name="T12" fmla="*/ 533 w 540"/>
              <a:gd name="T13" fmla="*/ 323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0" h="1063">
                <a:moveTo>
                  <a:pt x="533" y="323"/>
                </a:moveTo>
                <a:cubicBezTo>
                  <a:pt x="525" y="108"/>
                  <a:pt x="414" y="15"/>
                  <a:pt x="394" y="0"/>
                </a:cubicBezTo>
                <a:cubicBezTo>
                  <a:pt x="165" y="97"/>
                  <a:pt x="0" y="364"/>
                  <a:pt x="0" y="679"/>
                </a:cubicBezTo>
                <a:cubicBezTo>
                  <a:pt x="0" y="820"/>
                  <a:pt x="34" y="952"/>
                  <a:pt x="91" y="1063"/>
                </a:cubicBezTo>
                <a:cubicBezTo>
                  <a:pt x="96" y="1052"/>
                  <a:pt x="98" y="1044"/>
                  <a:pt x="98" y="1044"/>
                </a:cubicBezTo>
                <a:cubicBezTo>
                  <a:pt x="351" y="946"/>
                  <a:pt x="296" y="692"/>
                  <a:pt x="296" y="692"/>
                </a:cubicBezTo>
                <a:cubicBezTo>
                  <a:pt x="401" y="676"/>
                  <a:pt x="540" y="559"/>
                  <a:pt x="533" y="32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565411" y="5241616"/>
            <a:ext cx="1995958" cy="2009444"/>
          </a:xfrm>
          <a:custGeom>
            <a:avLst/>
            <a:gdLst>
              <a:gd name="T0" fmla="*/ 365 w 1083"/>
              <a:gd name="T1" fmla="*/ 0 h 1090"/>
              <a:gd name="T2" fmla="*/ 0 w 1083"/>
              <a:gd name="T3" fmla="*/ 399 h 1090"/>
              <a:gd name="T4" fmla="*/ 60 w 1083"/>
              <a:gd name="T5" fmla="*/ 511 h 1090"/>
              <a:gd name="T6" fmla="*/ 52 w 1083"/>
              <a:gd name="T7" fmla="*/ 522 h 1090"/>
              <a:gd name="T8" fmla="*/ 465 w 1083"/>
              <a:gd name="T9" fmla="*/ 782 h 1090"/>
              <a:gd name="T10" fmla="*/ 467 w 1083"/>
              <a:gd name="T11" fmla="*/ 791 h 1090"/>
              <a:gd name="T12" fmla="*/ 469 w 1083"/>
              <a:gd name="T13" fmla="*/ 792 h 1090"/>
              <a:gd name="T14" fmla="*/ 494 w 1083"/>
              <a:gd name="T15" fmla="*/ 860 h 1090"/>
              <a:gd name="T16" fmla="*/ 491 w 1083"/>
              <a:gd name="T17" fmla="*/ 859 h 1090"/>
              <a:gd name="T18" fmla="*/ 503 w 1083"/>
              <a:gd name="T19" fmla="*/ 882 h 1090"/>
              <a:gd name="T20" fmla="*/ 503 w 1083"/>
              <a:gd name="T21" fmla="*/ 882 h 1090"/>
              <a:gd name="T22" fmla="*/ 503 w 1083"/>
              <a:gd name="T23" fmla="*/ 882 h 1090"/>
              <a:gd name="T24" fmla="*/ 869 w 1083"/>
              <a:gd name="T25" fmla="*/ 1083 h 1090"/>
              <a:gd name="T26" fmla="*/ 1083 w 1083"/>
              <a:gd name="T27" fmla="*/ 969 h 1090"/>
              <a:gd name="T28" fmla="*/ 992 w 1083"/>
              <a:gd name="T29" fmla="*/ 585 h 1090"/>
              <a:gd name="T30" fmla="*/ 1059 w 1083"/>
              <a:gd name="T31" fmla="*/ 250 h 1090"/>
              <a:gd name="T32" fmla="*/ 905 w 1083"/>
              <a:gd name="T33" fmla="*/ 268 h 1090"/>
              <a:gd name="T34" fmla="*/ 365 w 1083"/>
              <a:gd name="T35" fmla="*/ 0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83" h="1090">
                <a:moveTo>
                  <a:pt x="365" y="0"/>
                </a:moveTo>
                <a:cubicBezTo>
                  <a:pt x="301" y="178"/>
                  <a:pt x="168" y="322"/>
                  <a:pt x="0" y="399"/>
                </a:cubicBezTo>
                <a:cubicBezTo>
                  <a:pt x="60" y="511"/>
                  <a:pt x="60" y="511"/>
                  <a:pt x="60" y="511"/>
                </a:cubicBezTo>
                <a:cubicBezTo>
                  <a:pt x="58" y="516"/>
                  <a:pt x="55" y="519"/>
                  <a:pt x="52" y="522"/>
                </a:cubicBezTo>
                <a:cubicBezTo>
                  <a:pt x="84" y="807"/>
                  <a:pt x="465" y="782"/>
                  <a:pt x="465" y="782"/>
                </a:cubicBezTo>
                <a:cubicBezTo>
                  <a:pt x="466" y="785"/>
                  <a:pt x="467" y="787"/>
                  <a:pt x="467" y="791"/>
                </a:cubicBezTo>
                <a:cubicBezTo>
                  <a:pt x="467" y="791"/>
                  <a:pt x="468" y="791"/>
                  <a:pt x="469" y="792"/>
                </a:cubicBezTo>
                <a:cubicBezTo>
                  <a:pt x="494" y="860"/>
                  <a:pt x="494" y="860"/>
                  <a:pt x="494" y="860"/>
                </a:cubicBezTo>
                <a:cubicBezTo>
                  <a:pt x="493" y="859"/>
                  <a:pt x="492" y="859"/>
                  <a:pt x="491" y="859"/>
                </a:cubicBezTo>
                <a:cubicBezTo>
                  <a:pt x="495" y="867"/>
                  <a:pt x="498" y="875"/>
                  <a:pt x="503" y="882"/>
                </a:cubicBezTo>
                <a:cubicBezTo>
                  <a:pt x="503" y="882"/>
                  <a:pt x="503" y="882"/>
                  <a:pt x="503" y="882"/>
                </a:cubicBezTo>
                <a:cubicBezTo>
                  <a:pt x="503" y="882"/>
                  <a:pt x="503" y="882"/>
                  <a:pt x="503" y="882"/>
                </a:cubicBezTo>
                <a:cubicBezTo>
                  <a:pt x="574" y="1014"/>
                  <a:pt x="716" y="1075"/>
                  <a:pt x="869" y="1083"/>
                </a:cubicBezTo>
                <a:cubicBezTo>
                  <a:pt x="1012" y="1090"/>
                  <a:pt x="1066" y="1008"/>
                  <a:pt x="1083" y="969"/>
                </a:cubicBezTo>
                <a:cubicBezTo>
                  <a:pt x="1025" y="858"/>
                  <a:pt x="992" y="726"/>
                  <a:pt x="992" y="585"/>
                </a:cubicBezTo>
                <a:cubicBezTo>
                  <a:pt x="992" y="464"/>
                  <a:pt x="1016" y="350"/>
                  <a:pt x="1059" y="250"/>
                </a:cubicBezTo>
                <a:cubicBezTo>
                  <a:pt x="1010" y="261"/>
                  <a:pt x="958" y="268"/>
                  <a:pt x="905" y="268"/>
                </a:cubicBezTo>
                <a:cubicBezTo>
                  <a:pt x="686" y="268"/>
                  <a:pt x="491" y="163"/>
                  <a:pt x="365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7193870" y="3890299"/>
            <a:ext cx="1925829" cy="1844912"/>
          </a:xfrm>
          <a:custGeom>
            <a:avLst/>
            <a:gdLst>
              <a:gd name="T0" fmla="*/ 1044 w 1044"/>
              <a:gd name="T1" fmla="*/ 638 h 1000"/>
              <a:gd name="T2" fmla="*/ 1041 w 1044"/>
              <a:gd name="T3" fmla="*/ 636 h 1000"/>
              <a:gd name="T4" fmla="*/ 922 w 1044"/>
              <a:gd name="T5" fmla="*/ 401 h 1000"/>
              <a:gd name="T6" fmla="*/ 559 w 1044"/>
              <a:gd name="T7" fmla="*/ 257 h 1000"/>
              <a:gd name="T8" fmla="*/ 24 w 1044"/>
              <a:gd name="T9" fmla="*/ 198 h 1000"/>
              <a:gd name="T10" fmla="*/ 0 w 1044"/>
              <a:gd name="T11" fmla="*/ 190 h 1000"/>
              <a:gd name="T12" fmla="*/ 65 w 1044"/>
              <a:gd name="T13" fmla="*/ 489 h 1000"/>
              <a:gd name="T14" fmla="*/ 23 w 1044"/>
              <a:gd name="T15" fmla="*/ 732 h 1000"/>
              <a:gd name="T16" fmla="*/ 563 w 1044"/>
              <a:gd name="T17" fmla="*/ 1000 h 1000"/>
              <a:gd name="T18" fmla="*/ 717 w 1044"/>
              <a:gd name="T19" fmla="*/ 982 h 1000"/>
              <a:gd name="T20" fmla="*/ 1044 w 1044"/>
              <a:gd name="T21" fmla="*/ 638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44" h="1000">
                <a:moveTo>
                  <a:pt x="1044" y="638"/>
                </a:moveTo>
                <a:cubicBezTo>
                  <a:pt x="1042" y="637"/>
                  <a:pt x="1041" y="636"/>
                  <a:pt x="1041" y="636"/>
                </a:cubicBezTo>
                <a:cubicBezTo>
                  <a:pt x="1041" y="636"/>
                  <a:pt x="1025" y="523"/>
                  <a:pt x="922" y="401"/>
                </a:cubicBezTo>
                <a:cubicBezTo>
                  <a:pt x="762" y="225"/>
                  <a:pt x="559" y="257"/>
                  <a:pt x="559" y="257"/>
                </a:cubicBezTo>
                <a:cubicBezTo>
                  <a:pt x="294" y="0"/>
                  <a:pt x="24" y="198"/>
                  <a:pt x="24" y="198"/>
                </a:cubicBezTo>
                <a:cubicBezTo>
                  <a:pt x="16" y="195"/>
                  <a:pt x="8" y="192"/>
                  <a:pt x="0" y="190"/>
                </a:cubicBezTo>
                <a:cubicBezTo>
                  <a:pt x="42" y="281"/>
                  <a:pt x="65" y="382"/>
                  <a:pt x="65" y="489"/>
                </a:cubicBezTo>
                <a:cubicBezTo>
                  <a:pt x="65" y="575"/>
                  <a:pt x="50" y="656"/>
                  <a:pt x="23" y="732"/>
                </a:cubicBezTo>
                <a:cubicBezTo>
                  <a:pt x="149" y="895"/>
                  <a:pt x="344" y="1000"/>
                  <a:pt x="563" y="1000"/>
                </a:cubicBezTo>
                <a:cubicBezTo>
                  <a:pt x="616" y="1000"/>
                  <a:pt x="668" y="993"/>
                  <a:pt x="717" y="982"/>
                </a:cubicBezTo>
                <a:cubicBezTo>
                  <a:pt x="786" y="822"/>
                  <a:pt x="903" y="698"/>
                  <a:pt x="1044" y="638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5634862" y="4054831"/>
            <a:ext cx="1683079" cy="1923133"/>
          </a:xfrm>
          <a:custGeom>
            <a:avLst/>
            <a:gdLst>
              <a:gd name="T0" fmla="*/ 848 w 913"/>
              <a:gd name="T1" fmla="*/ 103 h 1043"/>
              <a:gd name="T2" fmla="*/ 913 w 913"/>
              <a:gd name="T3" fmla="*/ 402 h 1043"/>
              <a:gd name="T4" fmla="*/ 506 w 913"/>
              <a:gd name="T5" fmla="*/ 1043 h 1043"/>
              <a:gd name="T6" fmla="*/ 498 w 913"/>
              <a:gd name="T7" fmla="*/ 1028 h 1043"/>
              <a:gd name="T8" fmla="*/ 157 w 913"/>
              <a:gd name="T9" fmla="*/ 826 h 1043"/>
              <a:gd name="T10" fmla="*/ 389 w 913"/>
              <a:gd name="T11" fmla="*/ 281 h 1043"/>
              <a:gd name="T12" fmla="*/ 848 w 913"/>
              <a:gd name="T13" fmla="*/ 103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3" h="1043">
                <a:moveTo>
                  <a:pt x="848" y="103"/>
                </a:moveTo>
                <a:cubicBezTo>
                  <a:pt x="889" y="193"/>
                  <a:pt x="913" y="295"/>
                  <a:pt x="913" y="402"/>
                </a:cubicBezTo>
                <a:cubicBezTo>
                  <a:pt x="913" y="688"/>
                  <a:pt x="746" y="934"/>
                  <a:pt x="506" y="1043"/>
                </a:cubicBezTo>
                <a:cubicBezTo>
                  <a:pt x="498" y="1028"/>
                  <a:pt x="498" y="1028"/>
                  <a:pt x="498" y="1028"/>
                </a:cubicBezTo>
                <a:cubicBezTo>
                  <a:pt x="411" y="1031"/>
                  <a:pt x="262" y="1007"/>
                  <a:pt x="157" y="826"/>
                </a:cubicBezTo>
                <a:cubicBezTo>
                  <a:pt x="0" y="556"/>
                  <a:pt x="175" y="304"/>
                  <a:pt x="389" y="281"/>
                </a:cubicBezTo>
                <a:cubicBezTo>
                  <a:pt x="389" y="281"/>
                  <a:pt x="492" y="0"/>
                  <a:pt x="848" y="103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6132211" y="1595841"/>
            <a:ext cx="2366289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3152" tIns="36576" rIns="73152" bIns="36576">
            <a:spAutoFit/>
          </a:bodyPr>
          <a:lstStyle/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4200" dirty="0" err="1" smtClean="0">
                <a:solidFill>
                  <a:prstClr val="black"/>
                </a:solidFill>
                <a:latin typeface="Montserrat SemiBold" panose="000007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Maitrise</a:t>
            </a:r>
            <a:endParaRPr kumimoji="0" lang="en-CA" sz="4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6954605" y="4392747"/>
            <a:ext cx="6277301" cy="32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3152" tIns="36576" rIns="73152" bIns="36576">
            <a:spAutoFit/>
          </a:bodyPr>
          <a:lstStyle/>
          <a:p>
            <a:pPr marL="0" marR="0" lvl="0" indent="0" algn="l" defTabSz="174108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358156" y="5888793"/>
            <a:ext cx="1908766" cy="357545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Recherche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354188" y="7513269"/>
            <a:ext cx="1917289" cy="357545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Communication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0166130" y="6675040"/>
            <a:ext cx="1755390" cy="357545"/>
          </a:xfrm>
          <a:prstGeom prst="round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Gestion 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0166130" y="4714147"/>
            <a:ext cx="1755390" cy="357545"/>
          </a:xfrm>
          <a:prstGeom prst="round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pPr lvl="0" algn="ctr" defTabSz="1741085">
              <a:defRPr/>
            </a:pPr>
            <a:r>
              <a:rPr lang="en-US" sz="1500" b="1" dirty="0">
                <a:solidFill>
                  <a:prstClr val="white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Technique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17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29" grpId="0"/>
      <p:bldP spid="31" grpId="0"/>
      <p:bldP spid="62" grpId="0" animBg="1"/>
      <p:bldP spid="64" grpId="0" animBg="1"/>
      <p:bldP spid="66" grpId="0" animBg="1"/>
      <p:bldP spid="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5952329" y="5618682"/>
            <a:ext cx="2765504" cy="3169920"/>
          </a:xfrm>
          <a:custGeom>
            <a:avLst/>
            <a:gdLst>
              <a:gd name="T0" fmla="*/ 658 w 1847"/>
              <a:gd name="T1" fmla="*/ 2115 h 2116"/>
              <a:gd name="T2" fmla="*/ 658 w 1847"/>
              <a:gd name="T3" fmla="*/ 2116 h 2116"/>
              <a:gd name="T4" fmla="*/ 1630 w 1847"/>
              <a:gd name="T5" fmla="*/ 2116 h 2116"/>
              <a:gd name="T6" fmla="*/ 1523 w 1847"/>
              <a:gd name="T7" fmla="*/ 1569 h 2116"/>
              <a:gd name="T8" fmla="*/ 1652 w 1847"/>
              <a:gd name="T9" fmla="*/ 1173 h 2116"/>
              <a:gd name="T10" fmla="*/ 1626 w 1847"/>
              <a:gd name="T11" fmla="*/ 320 h 2116"/>
              <a:gd name="T12" fmla="*/ 306 w 1847"/>
              <a:gd name="T13" fmla="*/ 427 h 2116"/>
              <a:gd name="T14" fmla="*/ 166 w 1847"/>
              <a:gd name="T15" fmla="*/ 814 h 2116"/>
              <a:gd name="T16" fmla="*/ 216 w 1847"/>
              <a:gd name="T17" fmla="*/ 931 h 2116"/>
              <a:gd name="T18" fmla="*/ 107 w 1847"/>
              <a:gd name="T19" fmla="*/ 1099 h 2116"/>
              <a:gd name="T20" fmla="*/ 27 w 1847"/>
              <a:gd name="T21" fmla="*/ 1214 h 2116"/>
              <a:gd name="T22" fmla="*/ 89 w 1847"/>
              <a:gd name="T23" fmla="*/ 1303 h 2116"/>
              <a:gd name="T24" fmla="*/ 150 w 1847"/>
              <a:gd name="T25" fmla="*/ 1333 h 2116"/>
              <a:gd name="T26" fmla="*/ 141 w 1847"/>
              <a:gd name="T27" fmla="*/ 1433 h 2116"/>
              <a:gd name="T28" fmla="*/ 129 w 1847"/>
              <a:gd name="T29" fmla="*/ 1494 h 2116"/>
              <a:gd name="T30" fmla="*/ 152 w 1847"/>
              <a:gd name="T31" fmla="*/ 1518 h 2116"/>
              <a:gd name="T32" fmla="*/ 143 w 1847"/>
              <a:gd name="T33" fmla="*/ 1558 h 2116"/>
              <a:gd name="T34" fmla="*/ 163 w 1847"/>
              <a:gd name="T35" fmla="*/ 1633 h 2116"/>
              <a:gd name="T36" fmla="*/ 142 w 1847"/>
              <a:gd name="T37" fmla="*/ 1749 h 2116"/>
              <a:gd name="T38" fmla="*/ 224 w 1847"/>
              <a:gd name="T39" fmla="*/ 1829 h 2116"/>
              <a:gd name="T40" fmla="*/ 658 w 1847"/>
              <a:gd name="T41" fmla="*/ 2115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47" h="2116">
                <a:moveTo>
                  <a:pt x="658" y="2115"/>
                </a:moveTo>
                <a:cubicBezTo>
                  <a:pt x="658" y="2115"/>
                  <a:pt x="658" y="2115"/>
                  <a:pt x="658" y="2116"/>
                </a:cubicBezTo>
                <a:cubicBezTo>
                  <a:pt x="1630" y="2116"/>
                  <a:pt x="1630" y="2116"/>
                  <a:pt x="1630" y="2116"/>
                </a:cubicBezTo>
                <a:cubicBezTo>
                  <a:pt x="1553" y="1972"/>
                  <a:pt x="1499" y="1795"/>
                  <a:pt x="1523" y="1569"/>
                </a:cubicBezTo>
                <a:cubicBezTo>
                  <a:pt x="1545" y="1357"/>
                  <a:pt x="1598" y="1253"/>
                  <a:pt x="1652" y="1173"/>
                </a:cubicBezTo>
                <a:cubicBezTo>
                  <a:pt x="1800" y="950"/>
                  <a:pt x="1847" y="593"/>
                  <a:pt x="1626" y="320"/>
                </a:cubicBezTo>
                <a:cubicBezTo>
                  <a:pt x="1368" y="0"/>
                  <a:pt x="452" y="21"/>
                  <a:pt x="306" y="427"/>
                </a:cubicBezTo>
                <a:cubicBezTo>
                  <a:pt x="211" y="692"/>
                  <a:pt x="212" y="663"/>
                  <a:pt x="166" y="814"/>
                </a:cubicBezTo>
                <a:cubicBezTo>
                  <a:pt x="147" y="877"/>
                  <a:pt x="217" y="877"/>
                  <a:pt x="216" y="931"/>
                </a:cubicBezTo>
                <a:cubicBezTo>
                  <a:pt x="215" y="953"/>
                  <a:pt x="162" y="1024"/>
                  <a:pt x="107" y="1099"/>
                </a:cubicBezTo>
                <a:cubicBezTo>
                  <a:pt x="55" y="1169"/>
                  <a:pt x="50" y="1168"/>
                  <a:pt x="27" y="1214"/>
                </a:cubicBezTo>
                <a:cubicBezTo>
                  <a:pt x="0" y="1268"/>
                  <a:pt x="39" y="1287"/>
                  <a:pt x="89" y="1303"/>
                </a:cubicBezTo>
                <a:cubicBezTo>
                  <a:pt x="117" y="1312"/>
                  <a:pt x="134" y="1314"/>
                  <a:pt x="150" y="1333"/>
                </a:cubicBezTo>
                <a:cubicBezTo>
                  <a:pt x="182" y="1370"/>
                  <a:pt x="154" y="1411"/>
                  <a:pt x="141" y="1433"/>
                </a:cubicBezTo>
                <a:cubicBezTo>
                  <a:pt x="129" y="1453"/>
                  <a:pt x="112" y="1473"/>
                  <a:pt x="129" y="1494"/>
                </a:cubicBezTo>
                <a:cubicBezTo>
                  <a:pt x="145" y="1513"/>
                  <a:pt x="163" y="1513"/>
                  <a:pt x="152" y="1518"/>
                </a:cubicBezTo>
                <a:cubicBezTo>
                  <a:pt x="149" y="1520"/>
                  <a:pt x="135" y="1543"/>
                  <a:pt x="143" y="1558"/>
                </a:cubicBezTo>
                <a:cubicBezTo>
                  <a:pt x="158" y="1590"/>
                  <a:pt x="190" y="1588"/>
                  <a:pt x="163" y="1633"/>
                </a:cubicBezTo>
                <a:cubicBezTo>
                  <a:pt x="137" y="1679"/>
                  <a:pt x="137" y="1721"/>
                  <a:pt x="142" y="1749"/>
                </a:cubicBezTo>
                <a:cubicBezTo>
                  <a:pt x="145" y="1766"/>
                  <a:pt x="165" y="1818"/>
                  <a:pt x="224" y="1829"/>
                </a:cubicBezTo>
                <a:cubicBezTo>
                  <a:pt x="312" y="1845"/>
                  <a:pt x="562" y="1816"/>
                  <a:pt x="658" y="2115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>
            <a:noFill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rot="18958076">
            <a:off x="4916602" y="3866472"/>
            <a:ext cx="1707446" cy="1963940"/>
          </a:xfrm>
          <a:custGeom>
            <a:avLst/>
            <a:gdLst>
              <a:gd name="T0" fmla="*/ 286 w 572"/>
              <a:gd name="T1" fmla="*/ 0 h 658"/>
              <a:gd name="T2" fmla="*/ 572 w 572"/>
              <a:gd name="T3" fmla="*/ 285 h 658"/>
              <a:gd name="T4" fmla="*/ 344 w 572"/>
              <a:gd name="T5" fmla="*/ 565 h 658"/>
              <a:gd name="T6" fmla="*/ 290 w 572"/>
              <a:gd name="T7" fmla="*/ 658 h 658"/>
              <a:gd name="T8" fmla="*/ 237 w 572"/>
              <a:gd name="T9" fmla="*/ 567 h 658"/>
              <a:gd name="T10" fmla="*/ 0 w 572"/>
              <a:gd name="T11" fmla="*/ 285 h 658"/>
              <a:gd name="T12" fmla="*/ 286 w 572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2" h="658">
                <a:moveTo>
                  <a:pt x="286" y="0"/>
                </a:moveTo>
                <a:cubicBezTo>
                  <a:pt x="444" y="0"/>
                  <a:pt x="572" y="128"/>
                  <a:pt x="572" y="285"/>
                </a:cubicBezTo>
                <a:cubicBezTo>
                  <a:pt x="572" y="424"/>
                  <a:pt x="474" y="539"/>
                  <a:pt x="344" y="565"/>
                </a:cubicBezTo>
                <a:cubicBezTo>
                  <a:pt x="290" y="658"/>
                  <a:pt x="290" y="658"/>
                  <a:pt x="290" y="658"/>
                </a:cubicBezTo>
                <a:cubicBezTo>
                  <a:pt x="237" y="567"/>
                  <a:pt x="237" y="567"/>
                  <a:pt x="237" y="567"/>
                </a:cubicBezTo>
                <a:cubicBezTo>
                  <a:pt x="103" y="544"/>
                  <a:pt x="0" y="427"/>
                  <a:pt x="0" y="285"/>
                </a:cubicBezTo>
                <a:cubicBezTo>
                  <a:pt x="0" y="128"/>
                  <a:pt x="128" y="0"/>
                  <a:pt x="286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rot="4251830">
            <a:off x="8913686" y="6009004"/>
            <a:ext cx="1707446" cy="1963940"/>
          </a:xfrm>
          <a:custGeom>
            <a:avLst/>
            <a:gdLst>
              <a:gd name="T0" fmla="*/ 286 w 572"/>
              <a:gd name="T1" fmla="*/ 0 h 658"/>
              <a:gd name="T2" fmla="*/ 572 w 572"/>
              <a:gd name="T3" fmla="*/ 285 h 658"/>
              <a:gd name="T4" fmla="*/ 344 w 572"/>
              <a:gd name="T5" fmla="*/ 565 h 658"/>
              <a:gd name="T6" fmla="*/ 290 w 572"/>
              <a:gd name="T7" fmla="*/ 658 h 658"/>
              <a:gd name="T8" fmla="*/ 237 w 572"/>
              <a:gd name="T9" fmla="*/ 567 h 658"/>
              <a:gd name="T10" fmla="*/ 0 w 572"/>
              <a:gd name="T11" fmla="*/ 285 h 658"/>
              <a:gd name="T12" fmla="*/ 286 w 572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2" h="658">
                <a:moveTo>
                  <a:pt x="286" y="0"/>
                </a:moveTo>
                <a:cubicBezTo>
                  <a:pt x="444" y="0"/>
                  <a:pt x="572" y="128"/>
                  <a:pt x="572" y="285"/>
                </a:cubicBezTo>
                <a:cubicBezTo>
                  <a:pt x="572" y="424"/>
                  <a:pt x="474" y="539"/>
                  <a:pt x="344" y="565"/>
                </a:cubicBezTo>
                <a:cubicBezTo>
                  <a:pt x="290" y="658"/>
                  <a:pt x="290" y="658"/>
                  <a:pt x="290" y="658"/>
                </a:cubicBezTo>
                <a:cubicBezTo>
                  <a:pt x="237" y="567"/>
                  <a:pt x="237" y="567"/>
                  <a:pt x="237" y="567"/>
                </a:cubicBezTo>
                <a:cubicBezTo>
                  <a:pt x="103" y="544"/>
                  <a:pt x="0" y="427"/>
                  <a:pt x="0" y="285"/>
                </a:cubicBezTo>
                <a:cubicBezTo>
                  <a:pt x="0" y="128"/>
                  <a:pt x="128" y="0"/>
                  <a:pt x="28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rot="17053272">
            <a:off x="4008566" y="5949350"/>
            <a:ext cx="1707446" cy="1963940"/>
          </a:xfrm>
          <a:custGeom>
            <a:avLst/>
            <a:gdLst>
              <a:gd name="T0" fmla="*/ 286 w 572"/>
              <a:gd name="T1" fmla="*/ 0 h 658"/>
              <a:gd name="T2" fmla="*/ 572 w 572"/>
              <a:gd name="T3" fmla="*/ 285 h 658"/>
              <a:gd name="T4" fmla="*/ 344 w 572"/>
              <a:gd name="T5" fmla="*/ 565 h 658"/>
              <a:gd name="T6" fmla="*/ 290 w 572"/>
              <a:gd name="T7" fmla="*/ 658 h 658"/>
              <a:gd name="T8" fmla="*/ 237 w 572"/>
              <a:gd name="T9" fmla="*/ 567 h 658"/>
              <a:gd name="T10" fmla="*/ 0 w 572"/>
              <a:gd name="T11" fmla="*/ 285 h 658"/>
              <a:gd name="T12" fmla="*/ 286 w 572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2" h="658">
                <a:moveTo>
                  <a:pt x="286" y="0"/>
                </a:moveTo>
                <a:cubicBezTo>
                  <a:pt x="444" y="0"/>
                  <a:pt x="572" y="128"/>
                  <a:pt x="572" y="285"/>
                </a:cubicBezTo>
                <a:cubicBezTo>
                  <a:pt x="572" y="424"/>
                  <a:pt x="474" y="539"/>
                  <a:pt x="344" y="565"/>
                </a:cubicBezTo>
                <a:cubicBezTo>
                  <a:pt x="290" y="658"/>
                  <a:pt x="290" y="658"/>
                  <a:pt x="290" y="658"/>
                </a:cubicBezTo>
                <a:cubicBezTo>
                  <a:pt x="237" y="567"/>
                  <a:pt x="237" y="567"/>
                  <a:pt x="237" y="567"/>
                </a:cubicBezTo>
                <a:cubicBezTo>
                  <a:pt x="103" y="544"/>
                  <a:pt x="0" y="427"/>
                  <a:pt x="0" y="285"/>
                </a:cubicBezTo>
                <a:cubicBezTo>
                  <a:pt x="0" y="128"/>
                  <a:pt x="128" y="0"/>
                  <a:pt x="28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2563708">
            <a:off x="8094980" y="3867700"/>
            <a:ext cx="1707446" cy="1963940"/>
          </a:xfrm>
          <a:custGeom>
            <a:avLst/>
            <a:gdLst>
              <a:gd name="T0" fmla="*/ 286 w 572"/>
              <a:gd name="T1" fmla="*/ 0 h 658"/>
              <a:gd name="T2" fmla="*/ 572 w 572"/>
              <a:gd name="T3" fmla="*/ 285 h 658"/>
              <a:gd name="T4" fmla="*/ 344 w 572"/>
              <a:gd name="T5" fmla="*/ 565 h 658"/>
              <a:gd name="T6" fmla="*/ 290 w 572"/>
              <a:gd name="T7" fmla="*/ 658 h 658"/>
              <a:gd name="T8" fmla="*/ 237 w 572"/>
              <a:gd name="T9" fmla="*/ 567 h 658"/>
              <a:gd name="T10" fmla="*/ 0 w 572"/>
              <a:gd name="T11" fmla="*/ 285 h 658"/>
              <a:gd name="T12" fmla="*/ 286 w 572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2" h="658">
                <a:moveTo>
                  <a:pt x="286" y="0"/>
                </a:moveTo>
                <a:cubicBezTo>
                  <a:pt x="444" y="0"/>
                  <a:pt x="572" y="128"/>
                  <a:pt x="572" y="285"/>
                </a:cubicBezTo>
                <a:cubicBezTo>
                  <a:pt x="572" y="424"/>
                  <a:pt x="474" y="539"/>
                  <a:pt x="344" y="565"/>
                </a:cubicBezTo>
                <a:cubicBezTo>
                  <a:pt x="290" y="658"/>
                  <a:pt x="290" y="658"/>
                  <a:pt x="290" y="658"/>
                </a:cubicBezTo>
                <a:cubicBezTo>
                  <a:pt x="237" y="567"/>
                  <a:pt x="237" y="567"/>
                  <a:pt x="237" y="567"/>
                </a:cubicBezTo>
                <a:cubicBezTo>
                  <a:pt x="103" y="544"/>
                  <a:pt x="0" y="427"/>
                  <a:pt x="0" y="285"/>
                </a:cubicBezTo>
                <a:cubicBezTo>
                  <a:pt x="0" y="128"/>
                  <a:pt x="128" y="0"/>
                  <a:pt x="286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 37"/>
          <p:cNvSpPr>
            <a:spLocks noEditPoints="1"/>
          </p:cNvSpPr>
          <p:nvPr/>
        </p:nvSpPr>
        <p:spPr bwMode="auto">
          <a:xfrm>
            <a:off x="4443843" y="6556661"/>
            <a:ext cx="552486" cy="607736"/>
          </a:xfrm>
          <a:custGeom>
            <a:avLst/>
            <a:gdLst>
              <a:gd name="T0" fmla="*/ 90 w 110"/>
              <a:gd name="T1" fmla="*/ 25 h 121"/>
              <a:gd name="T2" fmla="*/ 78 w 110"/>
              <a:gd name="T3" fmla="*/ 37 h 121"/>
              <a:gd name="T4" fmla="*/ 90 w 110"/>
              <a:gd name="T5" fmla="*/ 50 h 121"/>
              <a:gd name="T6" fmla="*/ 102 w 110"/>
              <a:gd name="T7" fmla="*/ 37 h 121"/>
              <a:gd name="T8" fmla="*/ 90 w 110"/>
              <a:gd name="T9" fmla="*/ 25 h 121"/>
              <a:gd name="T10" fmla="*/ 26 w 110"/>
              <a:gd name="T11" fmla="*/ 121 h 121"/>
              <a:gd name="T12" fmla="*/ 84 w 110"/>
              <a:gd name="T13" fmla="*/ 121 h 121"/>
              <a:gd name="T14" fmla="*/ 84 w 110"/>
              <a:gd name="T15" fmla="*/ 70 h 121"/>
              <a:gd name="T16" fmla="*/ 55 w 110"/>
              <a:gd name="T17" fmla="*/ 41 h 121"/>
              <a:gd name="T18" fmla="*/ 26 w 110"/>
              <a:gd name="T19" fmla="*/ 70 h 121"/>
              <a:gd name="T20" fmla="*/ 26 w 110"/>
              <a:gd name="T21" fmla="*/ 121 h 121"/>
              <a:gd name="T22" fmla="*/ 21 w 110"/>
              <a:gd name="T23" fmla="*/ 70 h 121"/>
              <a:gd name="T24" fmla="*/ 21 w 110"/>
              <a:gd name="T25" fmla="*/ 110 h 121"/>
              <a:gd name="T26" fmla="*/ 0 w 110"/>
              <a:gd name="T27" fmla="*/ 110 h 121"/>
              <a:gd name="T28" fmla="*/ 0 w 110"/>
              <a:gd name="T29" fmla="*/ 74 h 121"/>
              <a:gd name="T30" fmla="*/ 20 w 110"/>
              <a:gd name="T31" fmla="*/ 54 h 121"/>
              <a:gd name="T32" fmla="*/ 25 w 110"/>
              <a:gd name="T33" fmla="*/ 55 h 121"/>
              <a:gd name="T34" fmla="*/ 21 w 110"/>
              <a:gd name="T35" fmla="*/ 70 h 121"/>
              <a:gd name="T36" fmla="*/ 110 w 110"/>
              <a:gd name="T37" fmla="*/ 110 h 121"/>
              <a:gd name="T38" fmla="*/ 88 w 110"/>
              <a:gd name="T39" fmla="*/ 110 h 121"/>
              <a:gd name="T40" fmla="*/ 88 w 110"/>
              <a:gd name="T41" fmla="*/ 70 h 121"/>
              <a:gd name="T42" fmla="*/ 84 w 110"/>
              <a:gd name="T43" fmla="*/ 55 h 121"/>
              <a:gd name="T44" fmla="*/ 90 w 110"/>
              <a:gd name="T45" fmla="*/ 54 h 121"/>
              <a:gd name="T46" fmla="*/ 110 w 110"/>
              <a:gd name="T47" fmla="*/ 74 h 121"/>
              <a:gd name="T48" fmla="*/ 110 w 110"/>
              <a:gd name="T49" fmla="*/ 110 h 121"/>
              <a:gd name="T50" fmla="*/ 55 w 110"/>
              <a:gd name="T51" fmla="*/ 0 h 121"/>
              <a:gd name="T52" fmla="*/ 36 w 110"/>
              <a:gd name="T53" fmla="*/ 18 h 121"/>
              <a:gd name="T54" fmla="*/ 55 w 110"/>
              <a:gd name="T55" fmla="*/ 37 h 121"/>
              <a:gd name="T56" fmla="*/ 73 w 110"/>
              <a:gd name="T57" fmla="*/ 18 h 121"/>
              <a:gd name="T58" fmla="*/ 55 w 110"/>
              <a:gd name="T59" fmla="*/ 0 h 121"/>
              <a:gd name="T60" fmla="*/ 20 w 110"/>
              <a:gd name="T61" fmla="*/ 25 h 121"/>
              <a:gd name="T62" fmla="*/ 7 w 110"/>
              <a:gd name="T63" fmla="*/ 37 h 121"/>
              <a:gd name="T64" fmla="*/ 20 w 110"/>
              <a:gd name="T65" fmla="*/ 50 h 121"/>
              <a:gd name="T66" fmla="*/ 32 w 110"/>
              <a:gd name="T67" fmla="*/ 37 h 121"/>
              <a:gd name="T68" fmla="*/ 20 w 110"/>
              <a:gd name="T69" fmla="*/ 25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0" h="121">
                <a:moveTo>
                  <a:pt x="90" y="25"/>
                </a:moveTo>
                <a:cubicBezTo>
                  <a:pt x="83" y="25"/>
                  <a:pt x="78" y="30"/>
                  <a:pt x="78" y="37"/>
                </a:cubicBezTo>
                <a:cubicBezTo>
                  <a:pt x="78" y="44"/>
                  <a:pt x="83" y="50"/>
                  <a:pt x="90" y="50"/>
                </a:cubicBezTo>
                <a:cubicBezTo>
                  <a:pt x="97" y="50"/>
                  <a:pt x="102" y="44"/>
                  <a:pt x="102" y="37"/>
                </a:cubicBezTo>
                <a:cubicBezTo>
                  <a:pt x="102" y="30"/>
                  <a:pt x="97" y="25"/>
                  <a:pt x="90" y="25"/>
                </a:cubicBezTo>
                <a:close/>
                <a:moveTo>
                  <a:pt x="26" y="121"/>
                </a:moveTo>
                <a:cubicBezTo>
                  <a:pt x="84" y="121"/>
                  <a:pt x="84" y="121"/>
                  <a:pt x="84" y="121"/>
                </a:cubicBezTo>
                <a:cubicBezTo>
                  <a:pt x="84" y="70"/>
                  <a:pt x="84" y="70"/>
                  <a:pt x="84" y="70"/>
                </a:cubicBezTo>
                <a:cubicBezTo>
                  <a:pt x="84" y="54"/>
                  <a:pt x="71" y="41"/>
                  <a:pt x="55" y="41"/>
                </a:cubicBezTo>
                <a:cubicBezTo>
                  <a:pt x="39" y="41"/>
                  <a:pt x="26" y="54"/>
                  <a:pt x="26" y="70"/>
                </a:cubicBezTo>
                <a:cubicBezTo>
                  <a:pt x="26" y="121"/>
                  <a:pt x="26" y="121"/>
                  <a:pt x="26" y="121"/>
                </a:cubicBezTo>
                <a:close/>
                <a:moveTo>
                  <a:pt x="21" y="70"/>
                </a:moveTo>
                <a:cubicBezTo>
                  <a:pt x="21" y="110"/>
                  <a:pt x="21" y="110"/>
                  <a:pt x="21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63"/>
                  <a:pt x="9" y="54"/>
                  <a:pt x="20" y="54"/>
                </a:cubicBezTo>
                <a:cubicBezTo>
                  <a:pt x="22" y="54"/>
                  <a:pt x="23" y="55"/>
                  <a:pt x="25" y="55"/>
                </a:cubicBezTo>
                <a:cubicBezTo>
                  <a:pt x="23" y="60"/>
                  <a:pt x="21" y="65"/>
                  <a:pt x="21" y="70"/>
                </a:cubicBezTo>
                <a:close/>
                <a:moveTo>
                  <a:pt x="110" y="110"/>
                </a:moveTo>
                <a:cubicBezTo>
                  <a:pt x="88" y="110"/>
                  <a:pt x="88" y="110"/>
                  <a:pt x="88" y="110"/>
                </a:cubicBezTo>
                <a:cubicBezTo>
                  <a:pt x="88" y="70"/>
                  <a:pt x="88" y="70"/>
                  <a:pt x="88" y="70"/>
                </a:cubicBezTo>
                <a:cubicBezTo>
                  <a:pt x="88" y="65"/>
                  <a:pt x="87" y="60"/>
                  <a:pt x="84" y="55"/>
                </a:cubicBezTo>
                <a:cubicBezTo>
                  <a:pt x="86" y="55"/>
                  <a:pt x="88" y="54"/>
                  <a:pt x="90" y="54"/>
                </a:cubicBezTo>
                <a:cubicBezTo>
                  <a:pt x="101" y="54"/>
                  <a:pt x="110" y="63"/>
                  <a:pt x="110" y="74"/>
                </a:cubicBezTo>
                <a:cubicBezTo>
                  <a:pt x="110" y="110"/>
                  <a:pt x="110" y="110"/>
                  <a:pt x="110" y="110"/>
                </a:cubicBezTo>
                <a:close/>
                <a:moveTo>
                  <a:pt x="55" y="0"/>
                </a:moveTo>
                <a:cubicBezTo>
                  <a:pt x="45" y="0"/>
                  <a:pt x="36" y="8"/>
                  <a:pt x="36" y="18"/>
                </a:cubicBezTo>
                <a:cubicBezTo>
                  <a:pt x="36" y="28"/>
                  <a:pt x="45" y="37"/>
                  <a:pt x="55" y="37"/>
                </a:cubicBezTo>
                <a:cubicBezTo>
                  <a:pt x="65" y="37"/>
                  <a:pt x="73" y="28"/>
                  <a:pt x="73" y="18"/>
                </a:cubicBezTo>
                <a:cubicBezTo>
                  <a:pt x="73" y="8"/>
                  <a:pt x="65" y="0"/>
                  <a:pt x="55" y="0"/>
                </a:cubicBezTo>
                <a:close/>
                <a:moveTo>
                  <a:pt x="20" y="25"/>
                </a:moveTo>
                <a:cubicBezTo>
                  <a:pt x="13" y="25"/>
                  <a:pt x="7" y="30"/>
                  <a:pt x="7" y="37"/>
                </a:cubicBezTo>
                <a:cubicBezTo>
                  <a:pt x="7" y="44"/>
                  <a:pt x="13" y="50"/>
                  <a:pt x="20" y="50"/>
                </a:cubicBezTo>
                <a:cubicBezTo>
                  <a:pt x="26" y="50"/>
                  <a:pt x="32" y="44"/>
                  <a:pt x="32" y="37"/>
                </a:cubicBezTo>
                <a:cubicBezTo>
                  <a:pt x="32" y="30"/>
                  <a:pt x="26" y="25"/>
                  <a:pt x="20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41"/>
          <p:cNvSpPr>
            <a:spLocks noEditPoints="1"/>
          </p:cNvSpPr>
          <p:nvPr/>
        </p:nvSpPr>
        <p:spPr bwMode="auto">
          <a:xfrm>
            <a:off x="8717833" y="4499522"/>
            <a:ext cx="640420" cy="497736"/>
          </a:xfrm>
          <a:custGeom>
            <a:avLst/>
            <a:gdLst>
              <a:gd name="T0" fmla="*/ 140 w 152"/>
              <a:gd name="T1" fmla="*/ 0 h 118"/>
              <a:gd name="T2" fmla="*/ 111 w 152"/>
              <a:gd name="T3" fmla="*/ 0 h 118"/>
              <a:gd name="T4" fmla="*/ 89 w 152"/>
              <a:gd name="T5" fmla="*/ 9 h 118"/>
              <a:gd name="T6" fmla="*/ 40 w 152"/>
              <a:gd name="T7" fmla="*/ 59 h 118"/>
              <a:gd name="T8" fmla="*/ 40 w 152"/>
              <a:gd name="T9" fmla="*/ 77 h 118"/>
              <a:gd name="T10" fmla="*/ 76 w 152"/>
              <a:gd name="T11" fmla="*/ 113 h 118"/>
              <a:gd name="T12" fmla="*/ 94 w 152"/>
              <a:gd name="T13" fmla="*/ 113 h 118"/>
              <a:gd name="T14" fmla="*/ 144 w 152"/>
              <a:gd name="T15" fmla="*/ 64 h 118"/>
              <a:gd name="T16" fmla="*/ 152 w 152"/>
              <a:gd name="T17" fmla="*/ 42 h 118"/>
              <a:gd name="T18" fmla="*/ 152 w 152"/>
              <a:gd name="T19" fmla="*/ 13 h 118"/>
              <a:gd name="T20" fmla="*/ 140 w 152"/>
              <a:gd name="T21" fmla="*/ 0 h 118"/>
              <a:gd name="T22" fmla="*/ 11 w 152"/>
              <a:gd name="T23" fmla="*/ 71 h 118"/>
              <a:gd name="T24" fmla="*/ 56 w 152"/>
              <a:gd name="T25" fmla="*/ 116 h 118"/>
              <a:gd name="T26" fmla="*/ 42 w 152"/>
              <a:gd name="T27" fmla="*/ 113 h 118"/>
              <a:gd name="T28" fmla="*/ 5 w 152"/>
              <a:gd name="T29" fmla="*/ 77 h 118"/>
              <a:gd name="T30" fmla="*/ 5 w 152"/>
              <a:gd name="T31" fmla="*/ 59 h 118"/>
              <a:gd name="T32" fmla="*/ 54 w 152"/>
              <a:gd name="T33" fmla="*/ 9 h 118"/>
              <a:gd name="T34" fmla="*/ 76 w 152"/>
              <a:gd name="T35" fmla="*/ 0 h 118"/>
              <a:gd name="T36" fmla="*/ 11 w 152"/>
              <a:gd name="T37" fmla="*/ 65 h 118"/>
              <a:gd name="T38" fmla="*/ 11 w 152"/>
              <a:gd name="T39" fmla="*/ 71 h 118"/>
              <a:gd name="T40" fmla="*/ 29 w 152"/>
              <a:gd name="T41" fmla="*/ 71 h 118"/>
              <a:gd name="T42" fmla="*/ 74 w 152"/>
              <a:gd name="T43" fmla="*/ 116 h 118"/>
              <a:gd name="T44" fmla="*/ 60 w 152"/>
              <a:gd name="T45" fmla="*/ 113 h 118"/>
              <a:gd name="T46" fmla="*/ 23 w 152"/>
              <a:gd name="T47" fmla="*/ 77 h 118"/>
              <a:gd name="T48" fmla="*/ 23 w 152"/>
              <a:gd name="T49" fmla="*/ 59 h 118"/>
              <a:gd name="T50" fmla="*/ 72 w 152"/>
              <a:gd name="T51" fmla="*/ 9 h 118"/>
              <a:gd name="T52" fmla="*/ 94 w 152"/>
              <a:gd name="T53" fmla="*/ 0 h 118"/>
              <a:gd name="T54" fmla="*/ 29 w 152"/>
              <a:gd name="T55" fmla="*/ 65 h 118"/>
              <a:gd name="T56" fmla="*/ 29 w 152"/>
              <a:gd name="T57" fmla="*/ 71 h 118"/>
              <a:gd name="T58" fmla="*/ 123 w 152"/>
              <a:gd name="T59" fmla="*/ 42 h 118"/>
              <a:gd name="T60" fmla="*/ 111 w 152"/>
              <a:gd name="T61" fmla="*/ 30 h 118"/>
              <a:gd name="T62" fmla="*/ 123 w 152"/>
              <a:gd name="T63" fmla="*/ 17 h 118"/>
              <a:gd name="T64" fmla="*/ 136 w 152"/>
              <a:gd name="T65" fmla="*/ 30 h 118"/>
              <a:gd name="T66" fmla="*/ 123 w 152"/>
              <a:gd name="T67" fmla="*/ 4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2" h="118">
                <a:moveTo>
                  <a:pt x="140" y="0"/>
                </a:moveTo>
                <a:cubicBezTo>
                  <a:pt x="111" y="0"/>
                  <a:pt x="111" y="0"/>
                  <a:pt x="111" y="0"/>
                </a:cubicBezTo>
                <a:cubicBezTo>
                  <a:pt x="104" y="0"/>
                  <a:pt x="94" y="4"/>
                  <a:pt x="89" y="9"/>
                </a:cubicBezTo>
                <a:cubicBezTo>
                  <a:pt x="40" y="59"/>
                  <a:pt x="40" y="59"/>
                  <a:pt x="40" y="59"/>
                </a:cubicBezTo>
                <a:cubicBezTo>
                  <a:pt x="35" y="64"/>
                  <a:pt x="35" y="72"/>
                  <a:pt x="40" y="77"/>
                </a:cubicBezTo>
                <a:cubicBezTo>
                  <a:pt x="76" y="113"/>
                  <a:pt x="76" y="113"/>
                  <a:pt x="76" y="113"/>
                </a:cubicBezTo>
                <a:cubicBezTo>
                  <a:pt x="81" y="118"/>
                  <a:pt x="89" y="118"/>
                  <a:pt x="94" y="113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48" y="59"/>
                  <a:pt x="152" y="49"/>
                  <a:pt x="152" y="42"/>
                </a:cubicBezTo>
                <a:cubicBezTo>
                  <a:pt x="152" y="13"/>
                  <a:pt x="152" y="13"/>
                  <a:pt x="152" y="13"/>
                </a:cubicBezTo>
                <a:cubicBezTo>
                  <a:pt x="152" y="6"/>
                  <a:pt x="147" y="0"/>
                  <a:pt x="140" y="0"/>
                </a:cubicBezTo>
                <a:close/>
                <a:moveTo>
                  <a:pt x="11" y="71"/>
                </a:moveTo>
                <a:cubicBezTo>
                  <a:pt x="56" y="116"/>
                  <a:pt x="56" y="116"/>
                  <a:pt x="56" y="116"/>
                </a:cubicBezTo>
                <a:cubicBezTo>
                  <a:pt x="52" y="118"/>
                  <a:pt x="46" y="117"/>
                  <a:pt x="42" y="113"/>
                </a:cubicBezTo>
                <a:cubicBezTo>
                  <a:pt x="5" y="77"/>
                  <a:pt x="5" y="77"/>
                  <a:pt x="5" y="77"/>
                </a:cubicBezTo>
                <a:cubicBezTo>
                  <a:pt x="0" y="72"/>
                  <a:pt x="0" y="64"/>
                  <a:pt x="5" y="59"/>
                </a:cubicBezTo>
                <a:cubicBezTo>
                  <a:pt x="54" y="9"/>
                  <a:pt x="54" y="9"/>
                  <a:pt x="54" y="9"/>
                </a:cubicBezTo>
                <a:cubicBezTo>
                  <a:pt x="59" y="4"/>
                  <a:pt x="69" y="0"/>
                  <a:pt x="76" y="0"/>
                </a:cubicBezTo>
                <a:cubicBezTo>
                  <a:pt x="11" y="65"/>
                  <a:pt x="11" y="65"/>
                  <a:pt x="11" y="65"/>
                </a:cubicBezTo>
                <a:cubicBezTo>
                  <a:pt x="10" y="66"/>
                  <a:pt x="10" y="69"/>
                  <a:pt x="11" y="71"/>
                </a:cubicBezTo>
                <a:close/>
                <a:moveTo>
                  <a:pt x="29" y="71"/>
                </a:moveTo>
                <a:cubicBezTo>
                  <a:pt x="74" y="116"/>
                  <a:pt x="74" y="116"/>
                  <a:pt x="74" y="116"/>
                </a:cubicBezTo>
                <a:cubicBezTo>
                  <a:pt x="70" y="118"/>
                  <a:pt x="64" y="117"/>
                  <a:pt x="60" y="113"/>
                </a:cubicBezTo>
                <a:cubicBezTo>
                  <a:pt x="23" y="77"/>
                  <a:pt x="23" y="77"/>
                  <a:pt x="23" y="77"/>
                </a:cubicBezTo>
                <a:cubicBezTo>
                  <a:pt x="18" y="72"/>
                  <a:pt x="18" y="64"/>
                  <a:pt x="23" y="59"/>
                </a:cubicBezTo>
                <a:cubicBezTo>
                  <a:pt x="72" y="9"/>
                  <a:pt x="72" y="9"/>
                  <a:pt x="72" y="9"/>
                </a:cubicBezTo>
                <a:cubicBezTo>
                  <a:pt x="77" y="4"/>
                  <a:pt x="87" y="0"/>
                  <a:pt x="94" y="0"/>
                </a:cubicBezTo>
                <a:cubicBezTo>
                  <a:pt x="29" y="65"/>
                  <a:pt x="29" y="65"/>
                  <a:pt x="29" y="65"/>
                </a:cubicBezTo>
                <a:cubicBezTo>
                  <a:pt x="28" y="66"/>
                  <a:pt x="28" y="69"/>
                  <a:pt x="29" y="71"/>
                </a:cubicBezTo>
                <a:close/>
                <a:moveTo>
                  <a:pt x="123" y="42"/>
                </a:moveTo>
                <a:cubicBezTo>
                  <a:pt x="116" y="42"/>
                  <a:pt x="111" y="37"/>
                  <a:pt x="111" y="30"/>
                </a:cubicBezTo>
                <a:cubicBezTo>
                  <a:pt x="111" y="23"/>
                  <a:pt x="116" y="17"/>
                  <a:pt x="123" y="17"/>
                </a:cubicBezTo>
                <a:cubicBezTo>
                  <a:pt x="130" y="17"/>
                  <a:pt x="136" y="23"/>
                  <a:pt x="136" y="30"/>
                </a:cubicBezTo>
                <a:cubicBezTo>
                  <a:pt x="136" y="37"/>
                  <a:pt x="130" y="42"/>
                  <a:pt x="123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 63"/>
          <p:cNvSpPr>
            <a:spLocks noEditPoints="1"/>
          </p:cNvSpPr>
          <p:nvPr/>
        </p:nvSpPr>
        <p:spPr bwMode="auto">
          <a:xfrm>
            <a:off x="9632478" y="6636799"/>
            <a:ext cx="540872" cy="527598"/>
          </a:xfrm>
          <a:custGeom>
            <a:avLst/>
            <a:gdLst>
              <a:gd name="T0" fmla="*/ 58 w 128"/>
              <a:gd name="T1" fmla="*/ 67 h 125"/>
              <a:gd name="T2" fmla="*/ 115 w 128"/>
              <a:gd name="T3" fmla="*/ 67 h 125"/>
              <a:gd name="T4" fmla="*/ 58 w 128"/>
              <a:gd name="T5" fmla="*/ 125 h 125"/>
              <a:gd name="T6" fmla="*/ 0 w 128"/>
              <a:gd name="T7" fmla="*/ 67 h 125"/>
              <a:gd name="T8" fmla="*/ 58 w 128"/>
              <a:gd name="T9" fmla="*/ 10 h 125"/>
              <a:gd name="T10" fmla="*/ 58 w 128"/>
              <a:gd name="T11" fmla="*/ 67 h 125"/>
              <a:gd name="T12" fmla="*/ 70 w 128"/>
              <a:gd name="T13" fmla="*/ 58 h 125"/>
              <a:gd name="T14" fmla="*/ 128 w 128"/>
              <a:gd name="T15" fmla="*/ 58 h 125"/>
              <a:gd name="T16" fmla="*/ 70 w 128"/>
              <a:gd name="T17" fmla="*/ 0 h 125"/>
              <a:gd name="T18" fmla="*/ 70 w 128"/>
              <a:gd name="T19" fmla="*/ 58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125">
                <a:moveTo>
                  <a:pt x="58" y="67"/>
                </a:moveTo>
                <a:cubicBezTo>
                  <a:pt x="115" y="67"/>
                  <a:pt x="115" y="67"/>
                  <a:pt x="115" y="67"/>
                </a:cubicBezTo>
                <a:cubicBezTo>
                  <a:pt x="115" y="99"/>
                  <a:pt x="89" y="125"/>
                  <a:pt x="58" y="125"/>
                </a:cubicBezTo>
                <a:cubicBezTo>
                  <a:pt x="26" y="125"/>
                  <a:pt x="0" y="99"/>
                  <a:pt x="0" y="67"/>
                </a:cubicBezTo>
                <a:cubicBezTo>
                  <a:pt x="0" y="36"/>
                  <a:pt x="26" y="10"/>
                  <a:pt x="58" y="10"/>
                </a:cubicBezTo>
                <a:cubicBezTo>
                  <a:pt x="58" y="67"/>
                  <a:pt x="58" y="67"/>
                  <a:pt x="58" y="67"/>
                </a:cubicBezTo>
                <a:close/>
                <a:moveTo>
                  <a:pt x="70" y="58"/>
                </a:moveTo>
                <a:cubicBezTo>
                  <a:pt x="128" y="58"/>
                  <a:pt x="128" y="58"/>
                  <a:pt x="128" y="58"/>
                </a:cubicBezTo>
                <a:cubicBezTo>
                  <a:pt x="128" y="26"/>
                  <a:pt x="102" y="0"/>
                  <a:pt x="70" y="0"/>
                </a:cubicBezTo>
                <a:cubicBezTo>
                  <a:pt x="70" y="58"/>
                  <a:pt x="70" y="58"/>
                  <a:pt x="70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 211"/>
          <p:cNvSpPr>
            <a:spLocks noEditPoints="1"/>
          </p:cNvSpPr>
          <p:nvPr/>
        </p:nvSpPr>
        <p:spPr bwMode="auto">
          <a:xfrm>
            <a:off x="5363569" y="4510829"/>
            <a:ext cx="660328" cy="481144"/>
          </a:xfrm>
          <a:custGeom>
            <a:avLst/>
            <a:gdLst>
              <a:gd name="T0" fmla="*/ 47 w 156"/>
              <a:gd name="T1" fmla="*/ 80 h 114"/>
              <a:gd name="T2" fmla="*/ 54 w 156"/>
              <a:gd name="T3" fmla="*/ 80 h 114"/>
              <a:gd name="T4" fmla="*/ 92 w 156"/>
              <a:gd name="T5" fmla="*/ 21 h 114"/>
              <a:gd name="T6" fmla="*/ 7 w 156"/>
              <a:gd name="T7" fmla="*/ 73 h 114"/>
              <a:gd name="T8" fmla="*/ 92 w 156"/>
              <a:gd name="T9" fmla="*/ 73 h 114"/>
              <a:gd name="T10" fmla="*/ 56 w 156"/>
              <a:gd name="T11" fmla="*/ 80 h 114"/>
              <a:gd name="T12" fmla="*/ 44 w 156"/>
              <a:gd name="T13" fmla="*/ 80 h 114"/>
              <a:gd name="T14" fmla="*/ 56 w 156"/>
              <a:gd name="T15" fmla="*/ 80 h 114"/>
              <a:gd name="T16" fmla="*/ 99 w 156"/>
              <a:gd name="T17" fmla="*/ 82 h 114"/>
              <a:gd name="T18" fmla="*/ 60 w 156"/>
              <a:gd name="T19" fmla="*/ 88 h 114"/>
              <a:gd name="T20" fmla="*/ 70 w 156"/>
              <a:gd name="T21" fmla="*/ 108 h 114"/>
              <a:gd name="T22" fmla="*/ 40 w 156"/>
              <a:gd name="T23" fmla="*/ 108 h 114"/>
              <a:gd name="T24" fmla="*/ 30 w 156"/>
              <a:gd name="T25" fmla="*/ 102 h 114"/>
              <a:gd name="T26" fmla="*/ 7 w 156"/>
              <a:gd name="T27" fmla="*/ 88 h 114"/>
              <a:gd name="T28" fmla="*/ 0 w 156"/>
              <a:gd name="T29" fmla="*/ 21 h 114"/>
              <a:gd name="T30" fmla="*/ 93 w 156"/>
              <a:gd name="T31" fmla="*/ 14 h 114"/>
              <a:gd name="T32" fmla="*/ 138 w 156"/>
              <a:gd name="T33" fmla="*/ 76 h 114"/>
              <a:gd name="T34" fmla="*/ 126 w 156"/>
              <a:gd name="T35" fmla="*/ 76 h 114"/>
              <a:gd name="T36" fmla="*/ 138 w 156"/>
              <a:gd name="T37" fmla="*/ 76 h 114"/>
              <a:gd name="T38" fmla="*/ 132 w 156"/>
              <a:gd name="T39" fmla="*/ 85 h 114"/>
              <a:gd name="T40" fmla="*/ 132 w 156"/>
              <a:gd name="T41" fmla="*/ 66 h 114"/>
              <a:gd name="T42" fmla="*/ 147 w 156"/>
              <a:gd name="T43" fmla="*/ 42 h 114"/>
              <a:gd name="T44" fmla="*/ 117 w 156"/>
              <a:gd name="T45" fmla="*/ 46 h 114"/>
              <a:gd name="T46" fmla="*/ 147 w 156"/>
              <a:gd name="T47" fmla="*/ 42 h 114"/>
              <a:gd name="T48" fmla="*/ 113 w 156"/>
              <a:gd name="T49" fmla="*/ 6 h 114"/>
              <a:gd name="T50" fmla="*/ 150 w 156"/>
              <a:gd name="T51" fmla="*/ 108 h 114"/>
              <a:gd name="T52" fmla="*/ 156 w 156"/>
              <a:gd name="T53" fmla="*/ 3 h 114"/>
              <a:gd name="T54" fmla="*/ 153 w 156"/>
              <a:gd name="T55" fmla="*/ 114 h 114"/>
              <a:gd name="T56" fmla="*/ 108 w 156"/>
              <a:gd name="T57" fmla="*/ 111 h 114"/>
              <a:gd name="T58" fmla="*/ 110 w 156"/>
              <a:gd name="T59" fmla="*/ 0 h 114"/>
              <a:gd name="T60" fmla="*/ 156 w 156"/>
              <a:gd name="T61" fmla="*/ 3 h 114"/>
              <a:gd name="T62" fmla="*/ 117 w 156"/>
              <a:gd name="T63" fmla="*/ 14 h 114"/>
              <a:gd name="T64" fmla="*/ 146 w 156"/>
              <a:gd name="T65" fmla="*/ 24 h 114"/>
              <a:gd name="T66" fmla="*/ 147 w 156"/>
              <a:gd name="T67" fmla="*/ 34 h 114"/>
              <a:gd name="T68" fmla="*/ 117 w 156"/>
              <a:gd name="T69" fmla="*/ 39 h 114"/>
              <a:gd name="T70" fmla="*/ 147 w 156"/>
              <a:gd name="T71" fmla="*/ 34 h 114"/>
              <a:gd name="T72" fmla="*/ 117 w 156"/>
              <a:gd name="T73" fmla="*/ 31 h 114"/>
              <a:gd name="T74" fmla="*/ 147 w 156"/>
              <a:gd name="T75" fmla="*/ 27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6" h="114">
                <a:moveTo>
                  <a:pt x="50" y="77"/>
                </a:moveTo>
                <a:cubicBezTo>
                  <a:pt x="48" y="77"/>
                  <a:pt x="47" y="78"/>
                  <a:pt x="47" y="80"/>
                </a:cubicBezTo>
                <a:cubicBezTo>
                  <a:pt x="47" y="82"/>
                  <a:pt x="48" y="84"/>
                  <a:pt x="50" y="84"/>
                </a:cubicBezTo>
                <a:cubicBezTo>
                  <a:pt x="52" y="84"/>
                  <a:pt x="54" y="82"/>
                  <a:pt x="54" y="80"/>
                </a:cubicBezTo>
                <a:cubicBezTo>
                  <a:pt x="54" y="78"/>
                  <a:pt x="52" y="77"/>
                  <a:pt x="50" y="77"/>
                </a:cubicBezTo>
                <a:close/>
                <a:moveTo>
                  <a:pt x="92" y="21"/>
                </a:moveTo>
                <a:cubicBezTo>
                  <a:pt x="7" y="21"/>
                  <a:pt x="7" y="21"/>
                  <a:pt x="7" y="21"/>
                </a:cubicBezTo>
                <a:cubicBezTo>
                  <a:pt x="7" y="73"/>
                  <a:pt x="7" y="73"/>
                  <a:pt x="7" y="73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21"/>
                  <a:pt x="92" y="21"/>
                  <a:pt x="92" y="21"/>
                </a:cubicBezTo>
                <a:close/>
                <a:moveTo>
                  <a:pt x="56" y="80"/>
                </a:moveTo>
                <a:cubicBezTo>
                  <a:pt x="56" y="77"/>
                  <a:pt x="53" y="75"/>
                  <a:pt x="50" y="75"/>
                </a:cubicBezTo>
                <a:cubicBezTo>
                  <a:pt x="47" y="75"/>
                  <a:pt x="44" y="77"/>
                  <a:pt x="44" y="80"/>
                </a:cubicBezTo>
                <a:cubicBezTo>
                  <a:pt x="44" y="83"/>
                  <a:pt x="47" y="86"/>
                  <a:pt x="50" y="86"/>
                </a:cubicBezTo>
                <a:cubicBezTo>
                  <a:pt x="53" y="86"/>
                  <a:pt x="56" y="83"/>
                  <a:pt x="56" y="80"/>
                </a:cubicBezTo>
                <a:close/>
                <a:moveTo>
                  <a:pt x="99" y="21"/>
                </a:moveTo>
                <a:cubicBezTo>
                  <a:pt x="99" y="82"/>
                  <a:pt x="99" y="82"/>
                  <a:pt x="99" y="82"/>
                </a:cubicBezTo>
                <a:cubicBezTo>
                  <a:pt x="99" y="85"/>
                  <a:pt x="96" y="88"/>
                  <a:pt x="93" y="88"/>
                </a:cubicBezTo>
                <a:cubicBezTo>
                  <a:pt x="60" y="88"/>
                  <a:pt x="60" y="88"/>
                  <a:pt x="60" y="88"/>
                </a:cubicBezTo>
                <a:cubicBezTo>
                  <a:pt x="60" y="88"/>
                  <a:pt x="58" y="102"/>
                  <a:pt x="70" y="102"/>
                </a:cubicBezTo>
                <a:cubicBezTo>
                  <a:pt x="70" y="108"/>
                  <a:pt x="70" y="108"/>
                  <a:pt x="70" y="108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40" y="108"/>
                  <a:pt x="40" y="108"/>
                  <a:pt x="40" y="108"/>
                </a:cubicBezTo>
                <a:cubicBezTo>
                  <a:pt x="30" y="108"/>
                  <a:pt x="30" y="108"/>
                  <a:pt x="30" y="108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41" y="102"/>
                  <a:pt x="40" y="88"/>
                  <a:pt x="40" y="88"/>
                </a:cubicBezTo>
                <a:cubicBezTo>
                  <a:pt x="7" y="88"/>
                  <a:pt x="7" y="88"/>
                  <a:pt x="7" y="88"/>
                </a:cubicBezTo>
                <a:cubicBezTo>
                  <a:pt x="3" y="88"/>
                  <a:pt x="0" y="85"/>
                  <a:pt x="0" y="8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7"/>
                  <a:pt x="3" y="14"/>
                  <a:pt x="7" y="14"/>
                </a:cubicBezTo>
                <a:cubicBezTo>
                  <a:pt x="93" y="14"/>
                  <a:pt x="93" y="14"/>
                  <a:pt x="93" y="14"/>
                </a:cubicBezTo>
                <a:cubicBezTo>
                  <a:pt x="96" y="14"/>
                  <a:pt x="99" y="17"/>
                  <a:pt x="99" y="21"/>
                </a:cubicBezTo>
                <a:close/>
                <a:moveTo>
                  <a:pt x="138" y="76"/>
                </a:moveTo>
                <a:cubicBezTo>
                  <a:pt x="138" y="73"/>
                  <a:pt x="136" y="70"/>
                  <a:pt x="132" y="70"/>
                </a:cubicBezTo>
                <a:cubicBezTo>
                  <a:pt x="129" y="70"/>
                  <a:pt x="126" y="73"/>
                  <a:pt x="126" y="76"/>
                </a:cubicBezTo>
                <a:cubicBezTo>
                  <a:pt x="126" y="79"/>
                  <a:pt x="129" y="82"/>
                  <a:pt x="132" y="82"/>
                </a:cubicBezTo>
                <a:cubicBezTo>
                  <a:pt x="136" y="82"/>
                  <a:pt x="138" y="79"/>
                  <a:pt x="138" y="76"/>
                </a:cubicBezTo>
                <a:close/>
                <a:moveTo>
                  <a:pt x="142" y="76"/>
                </a:moveTo>
                <a:cubicBezTo>
                  <a:pt x="142" y="81"/>
                  <a:pt x="137" y="85"/>
                  <a:pt x="132" y="85"/>
                </a:cubicBezTo>
                <a:cubicBezTo>
                  <a:pt x="127" y="85"/>
                  <a:pt x="123" y="81"/>
                  <a:pt x="123" y="76"/>
                </a:cubicBezTo>
                <a:cubicBezTo>
                  <a:pt x="123" y="71"/>
                  <a:pt x="127" y="66"/>
                  <a:pt x="132" y="66"/>
                </a:cubicBezTo>
                <a:cubicBezTo>
                  <a:pt x="137" y="66"/>
                  <a:pt x="142" y="71"/>
                  <a:pt x="142" y="76"/>
                </a:cubicBezTo>
                <a:close/>
                <a:moveTo>
                  <a:pt x="147" y="42"/>
                </a:moveTo>
                <a:cubicBezTo>
                  <a:pt x="117" y="42"/>
                  <a:pt x="117" y="42"/>
                  <a:pt x="117" y="42"/>
                </a:cubicBezTo>
                <a:cubicBezTo>
                  <a:pt x="117" y="46"/>
                  <a:pt x="117" y="46"/>
                  <a:pt x="117" y="46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7" y="42"/>
                  <a:pt x="147" y="42"/>
                  <a:pt x="147" y="42"/>
                </a:cubicBezTo>
                <a:close/>
                <a:moveTo>
                  <a:pt x="150" y="6"/>
                </a:moveTo>
                <a:cubicBezTo>
                  <a:pt x="113" y="6"/>
                  <a:pt x="113" y="6"/>
                  <a:pt x="113" y="6"/>
                </a:cubicBezTo>
                <a:cubicBezTo>
                  <a:pt x="113" y="108"/>
                  <a:pt x="113" y="108"/>
                  <a:pt x="113" y="108"/>
                </a:cubicBezTo>
                <a:cubicBezTo>
                  <a:pt x="150" y="108"/>
                  <a:pt x="150" y="108"/>
                  <a:pt x="150" y="108"/>
                </a:cubicBezTo>
                <a:cubicBezTo>
                  <a:pt x="150" y="6"/>
                  <a:pt x="150" y="6"/>
                  <a:pt x="150" y="6"/>
                </a:cubicBezTo>
                <a:close/>
                <a:moveTo>
                  <a:pt x="156" y="3"/>
                </a:moveTo>
                <a:cubicBezTo>
                  <a:pt x="156" y="111"/>
                  <a:pt x="156" y="111"/>
                  <a:pt x="156" y="111"/>
                </a:cubicBezTo>
                <a:cubicBezTo>
                  <a:pt x="156" y="112"/>
                  <a:pt x="155" y="114"/>
                  <a:pt x="153" y="114"/>
                </a:cubicBezTo>
                <a:cubicBezTo>
                  <a:pt x="110" y="114"/>
                  <a:pt x="110" y="114"/>
                  <a:pt x="110" y="114"/>
                </a:cubicBezTo>
                <a:cubicBezTo>
                  <a:pt x="109" y="114"/>
                  <a:pt x="108" y="112"/>
                  <a:pt x="108" y="111"/>
                </a:cubicBezTo>
                <a:cubicBezTo>
                  <a:pt x="108" y="3"/>
                  <a:pt x="108" y="3"/>
                  <a:pt x="108" y="3"/>
                </a:cubicBezTo>
                <a:cubicBezTo>
                  <a:pt x="108" y="1"/>
                  <a:pt x="109" y="0"/>
                  <a:pt x="110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55" y="0"/>
                  <a:pt x="156" y="1"/>
                  <a:pt x="156" y="3"/>
                </a:cubicBezTo>
                <a:close/>
                <a:moveTo>
                  <a:pt x="146" y="14"/>
                </a:moveTo>
                <a:cubicBezTo>
                  <a:pt x="117" y="14"/>
                  <a:pt x="117" y="14"/>
                  <a:pt x="117" y="14"/>
                </a:cubicBezTo>
                <a:cubicBezTo>
                  <a:pt x="117" y="24"/>
                  <a:pt x="117" y="24"/>
                  <a:pt x="117" y="24"/>
                </a:cubicBezTo>
                <a:cubicBezTo>
                  <a:pt x="146" y="24"/>
                  <a:pt x="146" y="24"/>
                  <a:pt x="146" y="24"/>
                </a:cubicBezTo>
                <a:cubicBezTo>
                  <a:pt x="146" y="14"/>
                  <a:pt x="146" y="14"/>
                  <a:pt x="146" y="14"/>
                </a:cubicBezTo>
                <a:close/>
                <a:moveTo>
                  <a:pt x="147" y="34"/>
                </a:moveTo>
                <a:cubicBezTo>
                  <a:pt x="117" y="34"/>
                  <a:pt x="117" y="34"/>
                  <a:pt x="117" y="34"/>
                </a:cubicBezTo>
                <a:cubicBezTo>
                  <a:pt x="117" y="39"/>
                  <a:pt x="117" y="39"/>
                  <a:pt x="117" y="39"/>
                </a:cubicBezTo>
                <a:cubicBezTo>
                  <a:pt x="147" y="39"/>
                  <a:pt x="147" y="39"/>
                  <a:pt x="147" y="39"/>
                </a:cubicBezTo>
                <a:cubicBezTo>
                  <a:pt x="147" y="34"/>
                  <a:pt x="147" y="34"/>
                  <a:pt x="147" y="34"/>
                </a:cubicBezTo>
                <a:close/>
                <a:moveTo>
                  <a:pt x="147" y="31"/>
                </a:moveTo>
                <a:cubicBezTo>
                  <a:pt x="117" y="31"/>
                  <a:pt x="117" y="31"/>
                  <a:pt x="117" y="3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147" y="27"/>
                  <a:pt x="147" y="27"/>
                  <a:pt x="147" y="27"/>
                </a:cubicBezTo>
                <a:cubicBezTo>
                  <a:pt x="147" y="31"/>
                  <a:pt x="147" y="31"/>
                  <a:pt x="147" y="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4989336" y="1608989"/>
            <a:ext cx="4652171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3152" tIns="36576" rIns="73152" bIns="36576">
            <a:spAutoFit/>
          </a:bodyPr>
          <a:lstStyle/>
          <a:p>
            <a:pPr lvl="0" algn="ctr" defTabSz="1741085">
              <a:defRPr/>
            </a:pPr>
            <a:r>
              <a:rPr lang="en-CA" sz="4200" dirty="0">
                <a:solidFill>
                  <a:prstClr val="black"/>
                </a:solidFill>
                <a:latin typeface="Montserrat SemiBold" panose="000007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Communication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1192100" y="6361843"/>
            <a:ext cx="1755390" cy="442674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Clients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620253" y="6358746"/>
            <a:ext cx="1888487" cy="442674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8100000" scaled="0"/>
          </a:gradFill>
        </p:spPr>
        <p:txBody>
          <a:bodyPr wrap="square">
            <a:spAutoFit/>
          </a:bodyPr>
          <a:lstStyle/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Techniciens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653168" y="4166905"/>
            <a:ext cx="1755390" cy="442674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Ingénieurs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314405" y="4163642"/>
            <a:ext cx="1755390" cy="442674"/>
          </a:xfrm>
          <a:prstGeom prst="round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Managers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52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7" grpId="0" animBg="1"/>
      <p:bldP spid="9" grpId="0" animBg="1"/>
      <p:bldP spid="6" grpId="0" animBg="1"/>
      <p:bldP spid="62" grpId="0" animBg="1"/>
      <p:bldP spid="63" grpId="0" animBg="1"/>
      <p:bldP spid="64" grpId="0" animBg="1"/>
      <p:bldP spid="65" grpId="0" animBg="1"/>
      <p:bldP spid="24" grpId="0"/>
      <p:bldP spid="25" grpId="0" animBg="1"/>
      <p:bldP spid="27" grpId="0" animBg="1"/>
      <p:bldP spid="29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0"/>
            <a:ext cx="14630400" cy="650019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879877" y="2171455"/>
            <a:ext cx="12870650" cy="28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3152" tIns="36576" rIns="73152" bIns="36576" anchor="ctr">
            <a:spAutoFit/>
          </a:bodyPr>
          <a:lstStyle/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Light" panose="00000400000000000000" pitchFamily="2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5892301" y="1752367"/>
            <a:ext cx="2709332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3152" tIns="36576" rIns="73152" bIns="36576">
            <a:spAutoFit/>
          </a:bodyPr>
          <a:lstStyle/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anose="000007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Synthèse</a:t>
            </a:r>
            <a:endParaRPr kumimoji="0" lang="en-CA" sz="4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SemiBold" panose="00000700000000000000" pitchFamily="2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419" y="3727948"/>
            <a:ext cx="6647563" cy="4157283"/>
          </a:xfrm>
          <a:prstGeom prst="rect">
            <a:avLst/>
          </a:prstGeom>
        </p:spPr>
      </p:pic>
      <p:pic>
        <p:nvPicPr>
          <p:cNvPr id="3" name="Espace réservé pour une image  2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011" y="4106779"/>
            <a:ext cx="4588041" cy="2812505"/>
          </a:xfrm>
        </p:spPr>
      </p:pic>
      <p:sp>
        <p:nvSpPr>
          <p:cNvPr id="32" name="Rounded Rectangle 31"/>
          <p:cNvSpPr/>
          <p:nvPr/>
        </p:nvSpPr>
        <p:spPr>
          <a:xfrm>
            <a:off x="1249436" y="8487015"/>
            <a:ext cx="1092030" cy="1092030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 smtClean="0">
                <a:solidFill>
                  <a:prstClr val="white"/>
                </a:solidFill>
                <a:latin typeface="Montserrat" panose="00000500000000000000" pitchFamily="2" charset="0"/>
              </a:rPr>
              <a:t>5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756162" y="8492432"/>
            <a:ext cx="1092030" cy="1092030"/>
          </a:xfrm>
          <a:prstGeom prst="round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30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%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0357350" y="8492432"/>
            <a:ext cx="1092030" cy="1092030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0" dirty="0" smtClean="0">
                <a:solidFill>
                  <a:prstClr val="white"/>
                </a:solidFill>
                <a:latin typeface="Montserrat" panose="00000500000000000000" pitchFamily="2" charset="0"/>
              </a:rPr>
              <a:t>2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595111" y="8835963"/>
            <a:ext cx="18870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 defTabSz="1741085">
              <a:defRPr/>
            </a:pPr>
            <a:r>
              <a:rPr lang="en-US" sz="2400" b="1" dirty="0">
                <a:solidFill>
                  <a:prstClr val="black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Technique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95346" y="8651298"/>
            <a:ext cx="19143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Recherche</a:t>
            </a:r>
          </a:p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&amp;</a:t>
            </a:r>
            <a:r>
              <a:rPr lang="en-US" sz="2400" b="1" dirty="0" smtClean="0">
                <a:solidFill>
                  <a:prstClr val="black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 Gestion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452823" y="8835963"/>
            <a:ext cx="278794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Communication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48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3" grpId="0"/>
      <p:bldP spid="24" grpId="0"/>
      <p:bldP spid="32" grpId="0" animBg="1"/>
      <p:bldP spid="33" grpId="0" animBg="1"/>
      <p:bldP spid="34" grpId="0" animBg="1"/>
      <p:bldP spid="35" grpId="0"/>
      <p:bldP spid="37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565757902"/>
              </p:ext>
            </p:extLst>
          </p:nvPr>
        </p:nvGraphicFramePr>
        <p:xfrm>
          <a:off x="1588168" y="3416968"/>
          <a:ext cx="11181348" cy="6416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427621" y="1559887"/>
            <a:ext cx="5229726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3152" tIns="36576" rIns="73152" bIns="36576">
            <a:spAutoFit/>
          </a:bodyPr>
          <a:lstStyle/>
          <a:p>
            <a:pPr marL="0" marR="0" lvl="0" indent="0" algn="l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4200" dirty="0" err="1" smtClean="0">
                <a:solidFill>
                  <a:prstClr val="black"/>
                </a:solidFill>
                <a:latin typeface="Montserrat SemiBold" panose="000007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Quelques</a:t>
            </a:r>
            <a:r>
              <a:rPr lang="en-CA" sz="4200" dirty="0" smtClean="0">
                <a:solidFill>
                  <a:prstClr val="black"/>
                </a:solidFill>
                <a:latin typeface="Montserrat SemiBold" panose="000007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CA" sz="4200" dirty="0" err="1" smtClean="0">
                <a:solidFill>
                  <a:prstClr val="black"/>
                </a:solidFill>
                <a:latin typeface="Montserrat SemiBold" panose="000007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Chiffres</a:t>
            </a:r>
            <a:endParaRPr kumimoji="0" lang="en-CA" sz="4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01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14"/>
          <p:cNvSpPr>
            <a:spLocks noChangeArrowheads="1"/>
          </p:cNvSpPr>
          <p:nvPr/>
        </p:nvSpPr>
        <p:spPr bwMode="auto">
          <a:xfrm>
            <a:off x="2422857" y="4620528"/>
            <a:ext cx="4198308" cy="419830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2838622" y="5039420"/>
            <a:ext cx="3363648" cy="3360524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3198121" y="5398919"/>
            <a:ext cx="2644653" cy="264465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7"/>
          <p:cNvSpPr>
            <a:spLocks noChangeArrowheads="1"/>
          </p:cNvSpPr>
          <p:nvPr/>
        </p:nvSpPr>
        <p:spPr bwMode="auto">
          <a:xfrm>
            <a:off x="3588880" y="5786551"/>
            <a:ext cx="1863135" cy="18662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8"/>
          <p:cNvSpPr>
            <a:spLocks noChangeArrowheads="1"/>
          </p:cNvSpPr>
          <p:nvPr/>
        </p:nvSpPr>
        <p:spPr bwMode="auto">
          <a:xfrm>
            <a:off x="3935872" y="6133544"/>
            <a:ext cx="1166023" cy="117227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4301623" y="6505545"/>
            <a:ext cx="434523" cy="43452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20"/>
          <p:cNvSpPr>
            <a:spLocks/>
          </p:cNvSpPr>
          <p:nvPr/>
        </p:nvSpPr>
        <p:spPr bwMode="auto">
          <a:xfrm rot="13302318">
            <a:off x="1570889" y="5600076"/>
            <a:ext cx="2475845" cy="2482097"/>
          </a:xfrm>
          <a:custGeom>
            <a:avLst/>
            <a:gdLst>
              <a:gd name="T0" fmla="*/ 543 w 792"/>
              <a:gd name="T1" fmla="*/ 282 h 794"/>
              <a:gd name="T2" fmla="*/ 627 w 792"/>
              <a:gd name="T3" fmla="*/ 282 h 794"/>
              <a:gd name="T4" fmla="*/ 792 w 792"/>
              <a:gd name="T5" fmla="*/ 116 h 794"/>
              <a:gd name="T6" fmla="*/ 677 w 792"/>
              <a:gd name="T7" fmla="*/ 116 h 794"/>
              <a:gd name="T8" fmla="*/ 674 w 792"/>
              <a:gd name="T9" fmla="*/ 0 h 794"/>
              <a:gd name="T10" fmla="*/ 507 w 792"/>
              <a:gd name="T11" fmla="*/ 165 h 794"/>
              <a:gd name="T12" fmla="*/ 512 w 792"/>
              <a:gd name="T13" fmla="*/ 252 h 794"/>
              <a:gd name="T14" fmla="*/ 0 w 792"/>
              <a:gd name="T15" fmla="*/ 754 h 794"/>
              <a:gd name="T16" fmla="*/ 0 w 792"/>
              <a:gd name="T17" fmla="*/ 794 h 794"/>
              <a:gd name="T18" fmla="*/ 43 w 792"/>
              <a:gd name="T19" fmla="*/ 794 h 794"/>
              <a:gd name="T20" fmla="*/ 543 w 792"/>
              <a:gd name="T21" fmla="*/ 282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2" h="794">
                <a:moveTo>
                  <a:pt x="543" y="282"/>
                </a:moveTo>
                <a:lnTo>
                  <a:pt x="627" y="282"/>
                </a:lnTo>
                <a:lnTo>
                  <a:pt x="792" y="116"/>
                </a:lnTo>
                <a:lnTo>
                  <a:pt x="677" y="116"/>
                </a:lnTo>
                <a:lnTo>
                  <a:pt x="674" y="0"/>
                </a:lnTo>
                <a:lnTo>
                  <a:pt x="507" y="165"/>
                </a:lnTo>
                <a:lnTo>
                  <a:pt x="512" y="252"/>
                </a:lnTo>
                <a:lnTo>
                  <a:pt x="0" y="754"/>
                </a:lnTo>
                <a:lnTo>
                  <a:pt x="0" y="794"/>
                </a:lnTo>
                <a:lnTo>
                  <a:pt x="43" y="794"/>
                </a:lnTo>
                <a:lnTo>
                  <a:pt x="543" y="2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21"/>
          <p:cNvSpPr>
            <a:spLocks/>
          </p:cNvSpPr>
          <p:nvPr/>
        </p:nvSpPr>
        <p:spPr bwMode="auto">
          <a:xfrm>
            <a:off x="4520446" y="4267281"/>
            <a:ext cx="2475845" cy="2482097"/>
          </a:xfrm>
          <a:custGeom>
            <a:avLst/>
            <a:gdLst>
              <a:gd name="T0" fmla="*/ 543 w 792"/>
              <a:gd name="T1" fmla="*/ 282 h 794"/>
              <a:gd name="T2" fmla="*/ 627 w 792"/>
              <a:gd name="T3" fmla="*/ 282 h 794"/>
              <a:gd name="T4" fmla="*/ 792 w 792"/>
              <a:gd name="T5" fmla="*/ 116 h 794"/>
              <a:gd name="T6" fmla="*/ 677 w 792"/>
              <a:gd name="T7" fmla="*/ 116 h 794"/>
              <a:gd name="T8" fmla="*/ 674 w 792"/>
              <a:gd name="T9" fmla="*/ 0 h 794"/>
              <a:gd name="T10" fmla="*/ 507 w 792"/>
              <a:gd name="T11" fmla="*/ 165 h 794"/>
              <a:gd name="T12" fmla="*/ 512 w 792"/>
              <a:gd name="T13" fmla="*/ 252 h 794"/>
              <a:gd name="T14" fmla="*/ 0 w 792"/>
              <a:gd name="T15" fmla="*/ 754 h 794"/>
              <a:gd name="T16" fmla="*/ 0 w 792"/>
              <a:gd name="T17" fmla="*/ 794 h 794"/>
              <a:gd name="T18" fmla="*/ 43 w 792"/>
              <a:gd name="T19" fmla="*/ 794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2" h="794">
                <a:moveTo>
                  <a:pt x="543" y="282"/>
                </a:moveTo>
                <a:lnTo>
                  <a:pt x="627" y="282"/>
                </a:lnTo>
                <a:lnTo>
                  <a:pt x="792" y="116"/>
                </a:lnTo>
                <a:lnTo>
                  <a:pt x="677" y="116"/>
                </a:lnTo>
                <a:lnTo>
                  <a:pt x="674" y="0"/>
                </a:lnTo>
                <a:lnTo>
                  <a:pt x="507" y="165"/>
                </a:lnTo>
                <a:lnTo>
                  <a:pt x="512" y="252"/>
                </a:lnTo>
                <a:lnTo>
                  <a:pt x="0" y="754"/>
                </a:lnTo>
                <a:lnTo>
                  <a:pt x="0" y="794"/>
                </a:lnTo>
                <a:lnTo>
                  <a:pt x="43" y="79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5673933" y="1837723"/>
            <a:ext cx="3239926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3152" tIns="36576" rIns="73152" bIns="36576">
            <a:spAutoFit/>
          </a:bodyPr>
          <a:lstStyle/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4200" noProof="0" dirty="0" smtClean="0">
                <a:solidFill>
                  <a:prstClr val="black"/>
                </a:solidFill>
                <a:latin typeface="Montserrat SemiBold" panose="000007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Conclusion</a:t>
            </a:r>
            <a:endParaRPr kumimoji="0" lang="en-CA" sz="4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SemiBold" panose="00000700000000000000" pitchFamily="2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244164" y="4829387"/>
            <a:ext cx="359585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Projet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fonctionnel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244164" y="8235897"/>
            <a:ext cx="453040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Expertise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Relationnelle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244164" y="6635308"/>
            <a:ext cx="403347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Expertise Technique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7" name="Freeform 136"/>
          <p:cNvSpPr>
            <a:spLocks noEditPoints="1"/>
          </p:cNvSpPr>
          <p:nvPr/>
        </p:nvSpPr>
        <p:spPr bwMode="auto">
          <a:xfrm>
            <a:off x="7940363" y="4620527"/>
            <a:ext cx="941317" cy="778391"/>
          </a:xfrm>
          <a:custGeom>
            <a:avLst/>
            <a:gdLst>
              <a:gd name="T0" fmla="*/ 130 w 176"/>
              <a:gd name="T1" fmla="*/ 28 h 148"/>
              <a:gd name="T2" fmla="*/ 130 w 176"/>
              <a:gd name="T3" fmla="*/ 0 h 148"/>
              <a:gd name="T4" fmla="*/ 46 w 176"/>
              <a:gd name="T5" fmla="*/ 0 h 148"/>
              <a:gd name="T6" fmla="*/ 46 w 176"/>
              <a:gd name="T7" fmla="*/ 28 h 148"/>
              <a:gd name="T8" fmla="*/ 60 w 176"/>
              <a:gd name="T9" fmla="*/ 28 h 148"/>
              <a:gd name="T10" fmla="*/ 60 w 176"/>
              <a:gd name="T11" fmla="*/ 14 h 148"/>
              <a:gd name="T12" fmla="*/ 116 w 176"/>
              <a:gd name="T13" fmla="*/ 14 h 148"/>
              <a:gd name="T14" fmla="*/ 116 w 176"/>
              <a:gd name="T15" fmla="*/ 28 h 148"/>
              <a:gd name="T16" fmla="*/ 130 w 176"/>
              <a:gd name="T17" fmla="*/ 28 h 148"/>
              <a:gd name="T18" fmla="*/ 130 w 176"/>
              <a:gd name="T19" fmla="*/ 28 h 148"/>
              <a:gd name="T20" fmla="*/ 0 w 176"/>
              <a:gd name="T21" fmla="*/ 131 h 148"/>
              <a:gd name="T22" fmla="*/ 176 w 176"/>
              <a:gd name="T23" fmla="*/ 131 h 148"/>
              <a:gd name="T24" fmla="*/ 176 w 176"/>
              <a:gd name="T25" fmla="*/ 148 h 148"/>
              <a:gd name="T26" fmla="*/ 0 w 176"/>
              <a:gd name="T27" fmla="*/ 148 h 148"/>
              <a:gd name="T28" fmla="*/ 0 w 176"/>
              <a:gd name="T29" fmla="*/ 131 h 148"/>
              <a:gd name="T30" fmla="*/ 0 w 176"/>
              <a:gd name="T31" fmla="*/ 131 h 148"/>
              <a:gd name="T32" fmla="*/ 0 w 176"/>
              <a:gd name="T33" fmla="*/ 48 h 148"/>
              <a:gd name="T34" fmla="*/ 46 w 176"/>
              <a:gd name="T35" fmla="*/ 48 h 148"/>
              <a:gd name="T36" fmla="*/ 60 w 176"/>
              <a:gd name="T37" fmla="*/ 48 h 148"/>
              <a:gd name="T38" fmla="*/ 116 w 176"/>
              <a:gd name="T39" fmla="*/ 48 h 148"/>
              <a:gd name="T40" fmla="*/ 130 w 176"/>
              <a:gd name="T41" fmla="*/ 48 h 148"/>
              <a:gd name="T42" fmla="*/ 176 w 176"/>
              <a:gd name="T43" fmla="*/ 48 h 148"/>
              <a:gd name="T44" fmla="*/ 176 w 176"/>
              <a:gd name="T45" fmla="*/ 33 h 148"/>
              <a:gd name="T46" fmla="*/ 130 w 176"/>
              <a:gd name="T47" fmla="*/ 33 h 148"/>
              <a:gd name="T48" fmla="*/ 116 w 176"/>
              <a:gd name="T49" fmla="*/ 33 h 148"/>
              <a:gd name="T50" fmla="*/ 60 w 176"/>
              <a:gd name="T51" fmla="*/ 33 h 148"/>
              <a:gd name="T52" fmla="*/ 46 w 176"/>
              <a:gd name="T53" fmla="*/ 33 h 148"/>
              <a:gd name="T54" fmla="*/ 0 w 176"/>
              <a:gd name="T55" fmla="*/ 33 h 148"/>
              <a:gd name="T56" fmla="*/ 0 w 176"/>
              <a:gd name="T57" fmla="*/ 48 h 148"/>
              <a:gd name="T58" fmla="*/ 0 w 176"/>
              <a:gd name="T59" fmla="*/ 48 h 148"/>
              <a:gd name="T60" fmla="*/ 0 w 176"/>
              <a:gd name="T61" fmla="*/ 126 h 148"/>
              <a:gd name="T62" fmla="*/ 176 w 176"/>
              <a:gd name="T63" fmla="*/ 126 h 148"/>
              <a:gd name="T64" fmla="*/ 176 w 176"/>
              <a:gd name="T65" fmla="*/ 53 h 148"/>
              <a:gd name="T66" fmla="*/ 130 w 176"/>
              <a:gd name="T67" fmla="*/ 53 h 148"/>
              <a:gd name="T68" fmla="*/ 46 w 176"/>
              <a:gd name="T69" fmla="*/ 53 h 148"/>
              <a:gd name="T70" fmla="*/ 0 w 176"/>
              <a:gd name="T71" fmla="*/ 53 h 148"/>
              <a:gd name="T72" fmla="*/ 0 w 176"/>
              <a:gd name="T73" fmla="*/ 126 h 148"/>
              <a:gd name="T74" fmla="*/ 0 w 176"/>
              <a:gd name="T75" fmla="*/ 126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48">
                <a:moveTo>
                  <a:pt x="130" y="28"/>
                </a:moveTo>
                <a:lnTo>
                  <a:pt x="130" y="0"/>
                </a:lnTo>
                <a:lnTo>
                  <a:pt x="46" y="0"/>
                </a:lnTo>
                <a:lnTo>
                  <a:pt x="46" y="28"/>
                </a:lnTo>
                <a:lnTo>
                  <a:pt x="60" y="28"/>
                </a:lnTo>
                <a:lnTo>
                  <a:pt x="60" y="14"/>
                </a:lnTo>
                <a:lnTo>
                  <a:pt x="116" y="14"/>
                </a:lnTo>
                <a:lnTo>
                  <a:pt x="116" y="28"/>
                </a:lnTo>
                <a:lnTo>
                  <a:pt x="130" y="28"/>
                </a:lnTo>
                <a:lnTo>
                  <a:pt x="130" y="28"/>
                </a:lnTo>
                <a:close/>
                <a:moveTo>
                  <a:pt x="0" y="131"/>
                </a:moveTo>
                <a:lnTo>
                  <a:pt x="176" y="131"/>
                </a:lnTo>
                <a:lnTo>
                  <a:pt x="176" y="148"/>
                </a:lnTo>
                <a:lnTo>
                  <a:pt x="0" y="148"/>
                </a:lnTo>
                <a:lnTo>
                  <a:pt x="0" y="131"/>
                </a:lnTo>
                <a:lnTo>
                  <a:pt x="0" y="131"/>
                </a:lnTo>
                <a:close/>
                <a:moveTo>
                  <a:pt x="0" y="48"/>
                </a:moveTo>
                <a:lnTo>
                  <a:pt x="46" y="48"/>
                </a:lnTo>
                <a:lnTo>
                  <a:pt x="60" y="48"/>
                </a:lnTo>
                <a:lnTo>
                  <a:pt x="116" y="48"/>
                </a:lnTo>
                <a:lnTo>
                  <a:pt x="130" y="48"/>
                </a:lnTo>
                <a:lnTo>
                  <a:pt x="176" y="48"/>
                </a:lnTo>
                <a:lnTo>
                  <a:pt x="176" y="33"/>
                </a:lnTo>
                <a:lnTo>
                  <a:pt x="130" y="33"/>
                </a:lnTo>
                <a:lnTo>
                  <a:pt x="116" y="33"/>
                </a:lnTo>
                <a:lnTo>
                  <a:pt x="60" y="33"/>
                </a:lnTo>
                <a:lnTo>
                  <a:pt x="46" y="33"/>
                </a:lnTo>
                <a:lnTo>
                  <a:pt x="0" y="33"/>
                </a:lnTo>
                <a:lnTo>
                  <a:pt x="0" y="48"/>
                </a:lnTo>
                <a:lnTo>
                  <a:pt x="0" y="48"/>
                </a:lnTo>
                <a:close/>
                <a:moveTo>
                  <a:pt x="0" y="126"/>
                </a:moveTo>
                <a:lnTo>
                  <a:pt x="176" y="126"/>
                </a:lnTo>
                <a:lnTo>
                  <a:pt x="176" y="53"/>
                </a:lnTo>
                <a:lnTo>
                  <a:pt x="130" y="53"/>
                </a:lnTo>
                <a:lnTo>
                  <a:pt x="46" y="53"/>
                </a:lnTo>
                <a:lnTo>
                  <a:pt x="0" y="53"/>
                </a:lnTo>
                <a:lnTo>
                  <a:pt x="0" y="126"/>
                </a:lnTo>
                <a:lnTo>
                  <a:pt x="0" y="126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Freeform 266"/>
          <p:cNvSpPr>
            <a:spLocks noEditPoints="1"/>
          </p:cNvSpPr>
          <p:nvPr/>
        </p:nvSpPr>
        <p:spPr bwMode="auto">
          <a:xfrm>
            <a:off x="7940363" y="8043572"/>
            <a:ext cx="928883" cy="753983"/>
          </a:xfrm>
          <a:custGeom>
            <a:avLst/>
            <a:gdLst>
              <a:gd name="T0" fmla="*/ 574 w 687"/>
              <a:gd name="T1" fmla="*/ 235 h 617"/>
              <a:gd name="T2" fmla="*/ 537 w 687"/>
              <a:gd name="T3" fmla="*/ 199 h 617"/>
              <a:gd name="T4" fmla="*/ 574 w 687"/>
              <a:gd name="T5" fmla="*/ 162 h 617"/>
              <a:gd name="T6" fmla="*/ 610 w 687"/>
              <a:gd name="T7" fmla="*/ 199 h 617"/>
              <a:gd name="T8" fmla="*/ 574 w 687"/>
              <a:gd name="T9" fmla="*/ 235 h 617"/>
              <a:gd name="T10" fmla="*/ 441 w 687"/>
              <a:gd name="T11" fmla="*/ 235 h 617"/>
              <a:gd name="T12" fmla="*/ 405 w 687"/>
              <a:gd name="T13" fmla="*/ 199 h 617"/>
              <a:gd name="T14" fmla="*/ 441 w 687"/>
              <a:gd name="T15" fmla="*/ 162 h 617"/>
              <a:gd name="T16" fmla="*/ 478 w 687"/>
              <a:gd name="T17" fmla="*/ 199 h 617"/>
              <a:gd name="T18" fmla="*/ 441 w 687"/>
              <a:gd name="T19" fmla="*/ 235 h 617"/>
              <a:gd name="T20" fmla="*/ 401 w 687"/>
              <a:gd name="T21" fmla="*/ 465 h 617"/>
              <a:gd name="T22" fmla="*/ 293 w 687"/>
              <a:gd name="T23" fmla="*/ 465 h 617"/>
              <a:gd name="T24" fmla="*/ 289 w 687"/>
              <a:gd name="T25" fmla="*/ 471 h 617"/>
              <a:gd name="T26" fmla="*/ 148 w 687"/>
              <a:gd name="T27" fmla="*/ 584 h 617"/>
              <a:gd name="T28" fmla="*/ 186 w 687"/>
              <a:gd name="T29" fmla="*/ 478 h 617"/>
              <a:gd name="T30" fmla="*/ 185 w 687"/>
              <a:gd name="T31" fmla="*/ 465 h 617"/>
              <a:gd name="T32" fmla="*/ 104 w 687"/>
              <a:gd name="T33" fmla="*/ 465 h 617"/>
              <a:gd name="T34" fmla="*/ 28 w 687"/>
              <a:gd name="T35" fmla="*/ 390 h 617"/>
              <a:gd name="T36" fmla="*/ 28 w 687"/>
              <a:gd name="T37" fmla="*/ 182 h 617"/>
              <a:gd name="T38" fmla="*/ 104 w 687"/>
              <a:gd name="T39" fmla="*/ 106 h 617"/>
              <a:gd name="T40" fmla="*/ 176 w 687"/>
              <a:gd name="T41" fmla="*/ 106 h 617"/>
              <a:gd name="T42" fmla="*/ 176 w 687"/>
              <a:gd name="T43" fmla="*/ 319 h 617"/>
              <a:gd name="T44" fmla="*/ 272 w 687"/>
              <a:gd name="T45" fmla="*/ 416 h 617"/>
              <a:gd name="T46" fmla="*/ 380 w 687"/>
              <a:gd name="T47" fmla="*/ 416 h 617"/>
              <a:gd name="T48" fmla="*/ 421 w 687"/>
              <a:gd name="T49" fmla="*/ 463 h 617"/>
              <a:gd name="T50" fmla="*/ 401 w 687"/>
              <a:gd name="T51" fmla="*/ 465 h 617"/>
              <a:gd name="T52" fmla="*/ 309 w 687"/>
              <a:gd name="T53" fmla="*/ 162 h 617"/>
              <a:gd name="T54" fmla="*/ 346 w 687"/>
              <a:gd name="T55" fmla="*/ 199 h 617"/>
              <a:gd name="T56" fmla="*/ 309 w 687"/>
              <a:gd name="T57" fmla="*/ 235 h 617"/>
              <a:gd name="T58" fmla="*/ 273 w 687"/>
              <a:gd name="T59" fmla="*/ 199 h 617"/>
              <a:gd name="T60" fmla="*/ 309 w 687"/>
              <a:gd name="T61" fmla="*/ 162 h 617"/>
              <a:gd name="T62" fmla="*/ 591 w 687"/>
              <a:gd name="T63" fmla="*/ 0 h 617"/>
              <a:gd name="T64" fmla="*/ 272 w 687"/>
              <a:gd name="T65" fmla="*/ 0 h 617"/>
              <a:gd name="T66" fmla="*/ 177 w 687"/>
              <a:gd name="T67" fmla="*/ 79 h 617"/>
              <a:gd name="T68" fmla="*/ 104 w 687"/>
              <a:gd name="T69" fmla="*/ 79 h 617"/>
              <a:gd name="T70" fmla="*/ 0 w 687"/>
              <a:gd name="T71" fmla="*/ 182 h 617"/>
              <a:gd name="T72" fmla="*/ 0 w 687"/>
              <a:gd name="T73" fmla="*/ 390 h 617"/>
              <a:gd name="T74" fmla="*/ 104 w 687"/>
              <a:gd name="T75" fmla="*/ 493 h 617"/>
              <a:gd name="T76" fmla="*/ 159 w 687"/>
              <a:gd name="T77" fmla="*/ 493 h 617"/>
              <a:gd name="T78" fmla="*/ 106 w 687"/>
              <a:gd name="T79" fmla="*/ 594 h 617"/>
              <a:gd name="T80" fmla="*/ 86 w 687"/>
              <a:gd name="T81" fmla="*/ 617 h 617"/>
              <a:gd name="T82" fmla="*/ 117 w 687"/>
              <a:gd name="T83" fmla="*/ 616 h 617"/>
              <a:gd name="T84" fmla="*/ 307 w 687"/>
              <a:gd name="T85" fmla="*/ 493 h 617"/>
              <a:gd name="T86" fmla="*/ 401 w 687"/>
              <a:gd name="T87" fmla="*/ 493 h 617"/>
              <a:gd name="T88" fmla="*/ 443 w 687"/>
              <a:gd name="T89" fmla="*/ 484 h 617"/>
              <a:gd name="T90" fmla="*/ 578 w 687"/>
              <a:gd name="T91" fmla="*/ 548 h 617"/>
              <a:gd name="T92" fmla="*/ 517 w 687"/>
              <a:gd name="T93" fmla="*/ 416 h 617"/>
              <a:gd name="T94" fmla="*/ 591 w 687"/>
              <a:gd name="T95" fmla="*/ 416 h 617"/>
              <a:gd name="T96" fmla="*/ 687 w 687"/>
              <a:gd name="T97" fmla="*/ 319 h 617"/>
              <a:gd name="T98" fmla="*/ 687 w 687"/>
              <a:gd name="T99" fmla="*/ 96 h 617"/>
              <a:gd name="T100" fmla="*/ 591 w 687"/>
              <a:gd name="T101" fmla="*/ 0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87" h="617">
                <a:moveTo>
                  <a:pt x="574" y="235"/>
                </a:moveTo>
                <a:cubicBezTo>
                  <a:pt x="554" y="235"/>
                  <a:pt x="537" y="219"/>
                  <a:pt x="537" y="199"/>
                </a:cubicBezTo>
                <a:cubicBezTo>
                  <a:pt x="537" y="179"/>
                  <a:pt x="554" y="162"/>
                  <a:pt x="574" y="162"/>
                </a:cubicBezTo>
                <a:cubicBezTo>
                  <a:pt x="594" y="162"/>
                  <a:pt x="610" y="179"/>
                  <a:pt x="610" y="199"/>
                </a:cubicBezTo>
                <a:cubicBezTo>
                  <a:pt x="610" y="219"/>
                  <a:pt x="594" y="235"/>
                  <a:pt x="574" y="235"/>
                </a:cubicBezTo>
                <a:close/>
                <a:moveTo>
                  <a:pt x="441" y="235"/>
                </a:moveTo>
                <a:cubicBezTo>
                  <a:pt x="421" y="235"/>
                  <a:pt x="405" y="219"/>
                  <a:pt x="405" y="199"/>
                </a:cubicBezTo>
                <a:cubicBezTo>
                  <a:pt x="405" y="179"/>
                  <a:pt x="421" y="162"/>
                  <a:pt x="441" y="162"/>
                </a:cubicBezTo>
                <a:cubicBezTo>
                  <a:pt x="461" y="162"/>
                  <a:pt x="478" y="179"/>
                  <a:pt x="478" y="199"/>
                </a:cubicBezTo>
                <a:cubicBezTo>
                  <a:pt x="478" y="219"/>
                  <a:pt x="461" y="235"/>
                  <a:pt x="441" y="235"/>
                </a:cubicBezTo>
                <a:close/>
                <a:moveTo>
                  <a:pt x="401" y="465"/>
                </a:moveTo>
                <a:lnTo>
                  <a:pt x="293" y="465"/>
                </a:lnTo>
                <a:lnTo>
                  <a:pt x="289" y="471"/>
                </a:lnTo>
                <a:cubicBezTo>
                  <a:pt x="261" y="508"/>
                  <a:pt x="209" y="566"/>
                  <a:pt x="148" y="584"/>
                </a:cubicBezTo>
                <a:cubicBezTo>
                  <a:pt x="167" y="556"/>
                  <a:pt x="190" y="513"/>
                  <a:pt x="186" y="478"/>
                </a:cubicBezTo>
                <a:lnTo>
                  <a:pt x="185" y="465"/>
                </a:lnTo>
                <a:lnTo>
                  <a:pt x="104" y="465"/>
                </a:lnTo>
                <a:cubicBezTo>
                  <a:pt x="62" y="465"/>
                  <a:pt x="28" y="431"/>
                  <a:pt x="28" y="390"/>
                </a:cubicBezTo>
                <a:lnTo>
                  <a:pt x="28" y="182"/>
                </a:lnTo>
                <a:cubicBezTo>
                  <a:pt x="28" y="140"/>
                  <a:pt x="62" y="106"/>
                  <a:pt x="104" y="106"/>
                </a:cubicBezTo>
                <a:lnTo>
                  <a:pt x="176" y="106"/>
                </a:lnTo>
                <a:lnTo>
                  <a:pt x="176" y="319"/>
                </a:lnTo>
                <a:cubicBezTo>
                  <a:pt x="176" y="372"/>
                  <a:pt x="219" y="416"/>
                  <a:pt x="272" y="416"/>
                </a:cubicBezTo>
                <a:lnTo>
                  <a:pt x="380" y="416"/>
                </a:lnTo>
                <a:cubicBezTo>
                  <a:pt x="391" y="429"/>
                  <a:pt x="405" y="446"/>
                  <a:pt x="421" y="463"/>
                </a:cubicBezTo>
                <a:cubicBezTo>
                  <a:pt x="414" y="464"/>
                  <a:pt x="408" y="465"/>
                  <a:pt x="401" y="465"/>
                </a:cubicBezTo>
                <a:close/>
                <a:moveTo>
                  <a:pt x="309" y="162"/>
                </a:moveTo>
                <a:cubicBezTo>
                  <a:pt x="329" y="162"/>
                  <a:pt x="346" y="179"/>
                  <a:pt x="346" y="199"/>
                </a:cubicBezTo>
                <a:cubicBezTo>
                  <a:pt x="346" y="219"/>
                  <a:pt x="329" y="235"/>
                  <a:pt x="309" y="235"/>
                </a:cubicBezTo>
                <a:cubicBezTo>
                  <a:pt x="289" y="235"/>
                  <a:pt x="273" y="219"/>
                  <a:pt x="273" y="199"/>
                </a:cubicBezTo>
                <a:cubicBezTo>
                  <a:pt x="273" y="179"/>
                  <a:pt x="289" y="162"/>
                  <a:pt x="309" y="162"/>
                </a:cubicBezTo>
                <a:close/>
                <a:moveTo>
                  <a:pt x="591" y="0"/>
                </a:moveTo>
                <a:lnTo>
                  <a:pt x="272" y="0"/>
                </a:lnTo>
                <a:cubicBezTo>
                  <a:pt x="225" y="0"/>
                  <a:pt x="186" y="34"/>
                  <a:pt x="177" y="79"/>
                </a:cubicBezTo>
                <a:lnTo>
                  <a:pt x="104" y="79"/>
                </a:lnTo>
                <a:cubicBezTo>
                  <a:pt x="47" y="79"/>
                  <a:pt x="0" y="125"/>
                  <a:pt x="0" y="182"/>
                </a:cubicBezTo>
                <a:lnTo>
                  <a:pt x="0" y="390"/>
                </a:lnTo>
                <a:cubicBezTo>
                  <a:pt x="0" y="447"/>
                  <a:pt x="47" y="493"/>
                  <a:pt x="104" y="493"/>
                </a:cubicBezTo>
                <a:lnTo>
                  <a:pt x="159" y="493"/>
                </a:lnTo>
                <a:cubicBezTo>
                  <a:pt x="155" y="529"/>
                  <a:pt x="120" y="577"/>
                  <a:pt x="106" y="594"/>
                </a:cubicBezTo>
                <a:lnTo>
                  <a:pt x="86" y="617"/>
                </a:lnTo>
                <a:lnTo>
                  <a:pt x="117" y="616"/>
                </a:lnTo>
                <a:cubicBezTo>
                  <a:pt x="200" y="613"/>
                  <a:pt x="270" y="540"/>
                  <a:pt x="307" y="493"/>
                </a:cubicBezTo>
                <a:lnTo>
                  <a:pt x="401" y="493"/>
                </a:lnTo>
                <a:cubicBezTo>
                  <a:pt x="416" y="493"/>
                  <a:pt x="430" y="490"/>
                  <a:pt x="443" y="484"/>
                </a:cubicBezTo>
                <a:cubicBezTo>
                  <a:pt x="480" y="517"/>
                  <a:pt x="527" y="546"/>
                  <a:pt x="578" y="548"/>
                </a:cubicBezTo>
                <a:cubicBezTo>
                  <a:pt x="578" y="548"/>
                  <a:pt x="511" y="471"/>
                  <a:pt x="517" y="416"/>
                </a:cubicBezTo>
                <a:lnTo>
                  <a:pt x="591" y="416"/>
                </a:lnTo>
                <a:cubicBezTo>
                  <a:pt x="644" y="416"/>
                  <a:pt x="687" y="372"/>
                  <a:pt x="687" y="319"/>
                </a:cubicBezTo>
                <a:lnTo>
                  <a:pt x="687" y="96"/>
                </a:lnTo>
                <a:cubicBezTo>
                  <a:pt x="687" y="43"/>
                  <a:pt x="644" y="0"/>
                  <a:pt x="59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 70"/>
          <p:cNvSpPr>
            <a:spLocks noEditPoints="1"/>
          </p:cNvSpPr>
          <p:nvPr/>
        </p:nvSpPr>
        <p:spPr bwMode="auto">
          <a:xfrm>
            <a:off x="7927857" y="6420985"/>
            <a:ext cx="922127" cy="800273"/>
          </a:xfrm>
          <a:custGeom>
            <a:avLst/>
            <a:gdLst>
              <a:gd name="T0" fmla="*/ 618 w 657"/>
              <a:gd name="T1" fmla="*/ 608 h 687"/>
              <a:gd name="T2" fmla="*/ 587 w 657"/>
              <a:gd name="T3" fmla="*/ 608 h 687"/>
              <a:gd name="T4" fmla="*/ 587 w 657"/>
              <a:gd name="T5" fmla="*/ 576 h 687"/>
              <a:gd name="T6" fmla="*/ 618 w 657"/>
              <a:gd name="T7" fmla="*/ 576 h 687"/>
              <a:gd name="T8" fmla="*/ 618 w 657"/>
              <a:gd name="T9" fmla="*/ 608 h 687"/>
              <a:gd name="T10" fmla="*/ 638 w 657"/>
              <a:gd name="T11" fmla="*/ 556 h 687"/>
              <a:gd name="T12" fmla="*/ 638 w 657"/>
              <a:gd name="T13" fmla="*/ 555 h 687"/>
              <a:gd name="T14" fmla="*/ 405 w 657"/>
              <a:gd name="T15" fmla="*/ 322 h 687"/>
              <a:gd name="T16" fmla="*/ 511 w 657"/>
              <a:gd name="T17" fmla="*/ 216 h 687"/>
              <a:gd name="T18" fmla="*/ 605 w 657"/>
              <a:gd name="T19" fmla="*/ 156 h 687"/>
              <a:gd name="T20" fmla="*/ 643 w 657"/>
              <a:gd name="T21" fmla="*/ 88 h 687"/>
              <a:gd name="T22" fmla="*/ 599 w 657"/>
              <a:gd name="T23" fmla="*/ 44 h 687"/>
              <a:gd name="T24" fmla="*/ 532 w 657"/>
              <a:gd name="T25" fmla="*/ 82 h 687"/>
              <a:gd name="T26" fmla="*/ 471 w 657"/>
              <a:gd name="T27" fmla="*/ 176 h 687"/>
              <a:gd name="T28" fmla="*/ 366 w 657"/>
              <a:gd name="T29" fmla="*/ 282 h 687"/>
              <a:gd name="T30" fmla="*/ 261 w 657"/>
              <a:gd name="T31" fmla="*/ 177 h 687"/>
              <a:gd name="T32" fmla="*/ 261 w 657"/>
              <a:gd name="T33" fmla="*/ 38 h 687"/>
              <a:gd name="T34" fmla="*/ 119 w 657"/>
              <a:gd name="T35" fmla="*/ 0 h 687"/>
              <a:gd name="T36" fmla="*/ 104 w 657"/>
              <a:gd name="T37" fmla="*/ 15 h 687"/>
              <a:gd name="T38" fmla="*/ 179 w 657"/>
              <a:gd name="T39" fmla="*/ 90 h 687"/>
              <a:gd name="T40" fmla="*/ 105 w 657"/>
              <a:gd name="T41" fmla="*/ 164 h 687"/>
              <a:gd name="T42" fmla="*/ 30 w 657"/>
              <a:gd name="T43" fmla="*/ 89 h 687"/>
              <a:gd name="T44" fmla="*/ 15 w 657"/>
              <a:gd name="T45" fmla="*/ 104 h 687"/>
              <a:gd name="T46" fmla="*/ 53 w 657"/>
              <a:gd name="T47" fmla="*/ 246 h 687"/>
              <a:gd name="T48" fmla="*/ 188 w 657"/>
              <a:gd name="T49" fmla="*/ 246 h 687"/>
              <a:gd name="T50" fmla="*/ 187 w 657"/>
              <a:gd name="T51" fmla="*/ 247 h 687"/>
              <a:gd name="T52" fmla="*/ 294 w 657"/>
              <a:gd name="T53" fmla="*/ 354 h 687"/>
              <a:gd name="T54" fmla="*/ 254 w 657"/>
              <a:gd name="T55" fmla="*/ 393 h 687"/>
              <a:gd name="T56" fmla="*/ 228 w 657"/>
              <a:gd name="T57" fmla="*/ 367 h 687"/>
              <a:gd name="T58" fmla="*/ 188 w 657"/>
              <a:gd name="T59" fmla="*/ 407 h 687"/>
              <a:gd name="T60" fmla="*/ 201 w 657"/>
              <a:gd name="T61" fmla="*/ 420 h 687"/>
              <a:gd name="T62" fmla="*/ 52 w 657"/>
              <a:gd name="T63" fmla="*/ 568 h 687"/>
              <a:gd name="T64" fmla="*/ 40 w 657"/>
              <a:gd name="T65" fmla="*/ 556 h 687"/>
              <a:gd name="T66" fmla="*/ 0 w 657"/>
              <a:gd name="T67" fmla="*/ 596 h 687"/>
              <a:gd name="T68" fmla="*/ 92 w 657"/>
              <a:gd name="T69" fmla="*/ 687 h 687"/>
              <a:gd name="T70" fmla="*/ 132 w 657"/>
              <a:gd name="T71" fmla="*/ 647 h 687"/>
              <a:gd name="T72" fmla="*/ 119 w 657"/>
              <a:gd name="T73" fmla="*/ 635 h 687"/>
              <a:gd name="T74" fmla="*/ 268 w 657"/>
              <a:gd name="T75" fmla="*/ 487 h 687"/>
              <a:gd name="T76" fmla="*/ 280 w 657"/>
              <a:gd name="T77" fmla="*/ 499 h 687"/>
              <a:gd name="T78" fmla="*/ 320 w 657"/>
              <a:gd name="T79" fmla="*/ 459 h 687"/>
              <a:gd name="T80" fmla="*/ 294 w 657"/>
              <a:gd name="T81" fmla="*/ 433 h 687"/>
              <a:gd name="T82" fmla="*/ 333 w 657"/>
              <a:gd name="T83" fmla="*/ 394 h 687"/>
              <a:gd name="T84" fmla="*/ 566 w 657"/>
              <a:gd name="T85" fmla="*/ 627 h 687"/>
              <a:gd name="T86" fmla="*/ 566 w 657"/>
              <a:gd name="T87" fmla="*/ 627 h 687"/>
              <a:gd name="T88" fmla="*/ 637 w 657"/>
              <a:gd name="T89" fmla="*/ 626 h 687"/>
              <a:gd name="T90" fmla="*/ 638 w 657"/>
              <a:gd name="T91" fmla="*/ 556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57" h="687">
                <a:moveTo>
                  <a:pt x="618" y="608"/>
                </a:moveTo>
                <a:cubicBezTo>
                  <a:pt x="610" y="616"/>
                  <a:pt x="596" y="617"/>
                  <a:pt x="587" y="608"/>
                </a:cubicBezTo>
                <a:cubicBezTo>
                  <a:pt x="578" y="599"/>
                  <a:pt x="578" y="585"/>
                  <a:pt x="587" y="576"/>
                </a:cubicBezTo>
                <a:cubicBezTo>
                  <a:pt x="596" y="567"/>
                  <a:pt x="610" y="567"/>
                  <a:pt x="618" y="576"/>
                </a:cubicBezTo>
                <a:cubicBezTo>
                  <a:pt x="627" y="585"/>
                  <a:pt x="627" y="599"/>
                  <a:pt x="618" y="608"/>
                </a:cubicBezTo>
                <a:close/>
                <a:moveTo>
                  <a:pt x="638" y="556"/>
                </a:moveTo>
                <a:lnTo>
                  <a:pt x="638" y="555"/>
                </a:lnTo>
                <a:lnTo>
                  <a:pt x="405" y="322"/>
                </a:lnTo>
                <a:lnTo>
                  <a:pt x="511" y="216"/>
                </a:lnTo>
                <a:lnTo>
                  <a:pt x="605" y="156"/>
                </a:lnTo>
                <a:lnTo>
                  <a:pt x="643" y="88"/>
                </a:lnTo>
                <a:lnTo>
                  <a:pt x="599" y="44"/>
                </a:lnTo>
                <a:lnTo>
                  <a:pt x="532" y="82"/>
                </a:lnTo>
                <a:lnTo>
                  <a:pt x="471" y="176"/>
                </a:lnTo>
                <a:lnTo>
                  <a:pt x="366" y="282"/>
                </a:lnTo>
                <a:lnTo>
                  <a:pt x="261" y="177"/>
                </a:lnTo>
                <a:lnTo>
                  <a:pt x="261" y="38"/>
                </a:lnTo>
                <a:lnTo>
                  <a:pt x="119" y="0"/>
                </a:lnTo>
                <a:lnTo>
                  <a:pt x="104" y="15"/>
                </a:lnTo>
                <a:lnTo>
                  <a:pt x="179" y="90"/>
                </a:lnTo>
                <a:lnTo>
                  <a:pt x="105" y="164"/>
                </a:lnTo>
                <a:lnTo>
                  <a:pt x="30" y="89"/>
                </a:lnTo>
                <a:lnTo>
                  <a:pt x="15" y="104"/>
                </a:lnTo>
                <a:lnTo>
                  <a:pt x="53" y="246"/>
                </a:lnTo>
                <a:lnTo>
                  <a:pt x="188" y="246"/>
                </a:lnTo>
                <a:lnTo>
                  <a:pt x="187" y="247"/>
                </a:lnTo>
                <a:lnTo>
                  <a:pt x="294" y="354"/>
                </a:lnTo>
                <a:lnTo>
                  <a:pt x="254" y="393"/>
                </a:lnTo>
                <a:lnTo>
                  <a:pt x="228" y="367"/>
                </a:lnTo>
                <a:lnTo>
                  <a:pt x="188" y="407"/>
                </a:lnTo>
                <a:lnTo>
                  <a:pt x="201" y="420"/>
                </a:lnTo>
                <a:cubicBezTo>
                  <a:pt x="165" y="433"/>
                  <a:pt x="66" y="532"/>
                  <a:pt x="52" y="568"/>
                </a:cubicBezTo>
                <a:lnTo>
                  <a:pt x="40" y="556"/>
                </a:lnTo>
                <a:lnTo>
                  <a:pt x="0" y="596"/>
                </a:lnTo>
                <a:lnTo>
                  <a:pt x="92" y="687"/>
                </a:lnTo>
                <a:lnTo>
                  <a:pt x="132" y="647"/>
                </a:lnTo>
                <a:lnTo>
                  <a:pt x="119" y="635"/>
                </a:lnTo>
                <a:cubicBezTo>
                  <a:pt x="155" y="621"/>
                  <a:pt x="254" y="522"/>
                  <a:pt x="268" y="487"/>
                </a:cubicBezTo>
                <a:lnTo>
                  <a:pt x="280" y="499"/>
                </a:lnTo>
                <a:lnTo>
                  <a:pt x="320" y="459"/>
                </a:lnTo>
                <a:lnTo>
                  <a:pt x="294" y="433"/>
                </a:lnTo>
                <a:lnTo>
                  <a:pt x="333" y="394"/>
                </a:lnTo>
                <a:lnTo>
                  <a:pt x="566" y="627"/>
                </a:lnTo>
                <a:lnTo>
                  <a:pt x="566" y="627"/>
                </a:lnTo>
                <a:cubicBezTo>
                  <a:pt x="586" y="646"/>
                  <a:pt x="618" y="646"/>
                  <a:pt x="637" y="626"/>
                </a:cubicBezTo>
                <a:cubicBezTo>
                  <a:pt x="657" y="607"/>
                  <a:pt x="657" y="575"/>
                  <a:pt x="638" y="55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 20"/>
          <p:cNvSpPr>
            <a:spLocks/>
          </p:cNvSpPr>
          <p:nvPr/>
        </p:nvSpPr>
        <p:spPr bwMode="auto">
          <a:xfrm rot="14014374">
            <a:off x="1562739" y="5069541"/>
            <a:ext cx="2475845" cy="2482097"/>
          </a:xfrm>
          <a:custGeom>
            <a:avLst/>
            <a:gdLst>
              <a:gd name="T0" fmla="*/ 543 w 792"/>
              <a:gd name="T1" fmla="*/ 282 h 794"/>
              <a:gd name="T2" fmla="*/ 627 w 792"/>
              <a:gd name="T3" fmla="*/ 282 h 794"/>
              <a:gd name="T4" fmla="*/ 792 w 792"/>
              <a:gd name="T5" fmla="*/ 116 h 794"/>
              <a:gd name="T6" fmla="*/ 677 w 792"/>
              <a:gd name="T7" fmla="*/ 116 h 794"/>
              <a:gd name="T8" fmla="*/ 674 w 792"/>
              <a:gd name="T9" fmla="*/ 0 h 794"/>
              <a:gd name="T10" fmla="*/ 507 w 792"/>
              <a:gd name="T11" fmla="*/ 165 h 794"/>
              <a:gd name="T12" fmla="*/ 512 w 792"/>
              <a:gd name="T13" fmla="*/ 252 h 794"/>
              <a:gd name="T14" fmla="*/ 0 w 792"/>
              <a:gd name="T15" fmla="*/ 754 h 794"/>
              <a:gd name="T16" fmla="*/ 0 w 792"/>
              <a:gd name="T17" fmla="*/ 794 h 794"/>
              <a:gd name="T18" fmla="*/ 43 w 792"/>
              <a:gd name="T19" fmla="*/ 794 h 794"/>
              <a:gd name="T20" fmla="*/ 543 w 792"/>
              <a:gd name="T21" fmla="*/ 282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2" h="794">
                <a:moveTo>
                  <a:pt x="543" y="282"/>
                </a:moveTo>
                <a:lnTo>
                  <a:pt x="627" y="282"/>
                </a:lnTo>
                <a:lnTo>
                  <a:pt x="792" y="116"/>
                </a:lnTo>
                <a:lnTo>
                  <a:pt x="677" y="116"/>
                </a:lnTo>
                <a:lnTo>
                  <a:pt x="674" y="0"/>
                </a:lnTo>
                <a:lnTo>
                  <a:pt x="507" y="165"/>
                </a:lnTo>
                <a:lnTo>
                  <a:pt x="512" y="252"/>
                </a:lnTo>
                <a:lnTo>
                  <a:pt x="0" y="754"/>
                </a:lnTo>
                <a:lnTo>
                  <a:pt x="0" y="794"/>
                </a:lnTo>
                <a:lnTo>
                  <a:pt x="43" y="794"/>
                </a:lnTo>
                <a:lnTo>
                  <a:pt x="543" y="2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 20"/>
          <p:cNvSpPr>
            <a:spLocks/>
          </p:cNvSpPr>
          <p:nvPr/>
        </p:nvSpPr>
        <p:spPr bwMode="auto">
          <a:xfrm rot="12730145">
            <a:off x="1626178" y="6077617"/>
            <a:ext cx="2475845" cy="2482097"/>
          </a:xfrm>
          <a:custGeom>
            <a:avLst/>
            <a:gdLst>
              <a:gd name="T0" fmla="*/ 543 w 792"/>
              <a:gd name="T1" fmla="*/ 282 h 794"/>
              <a:gd name="T2" fmla="*/ 627 w 792"/>
              <a:gd name="T3" fmla="*/ 282 h 794"/>
              <a:gd name="T4" fmla="*/ 792 w 792"/>
              <a:gd name="T5" fmla="*/ 116 h 794"/>
              <a:gd name="T6" fmla="*/ 677 w 792"/>
              <a:gd name="T7" fmla="*/ 116 h 794"/>
              <a:gd name="T8" fmla="*/ 674 w 792"/>
              <a:gd name="T9" fmla="*/ 0 h 794"/>
              <a:gd name="T10" fmla="*/ 507 w 792"/>
              <a:gd name="T11" fmla="*/ 165 h 794"/>
              <a:gd name="T12" fmla="*/ 512 w 792"/>
              <a:gd name="T13" fmla="*/ 252 h 794"/>
              <a:gd name="T14" fmla="*/ 0 w 792"/>
              <a:gd name="T15" fmla="*/ 754 h 794"/>
              <a:gd name="T16" fmla="*/ 0 w 792"/>
              <a:gd name="T17" fmla="*/ 794 h 794"/>
              <a:gd name="T18" fmla="*/ 43 w 792"/>
              <a:gd name="T19" fmla="*/ 794 h 794"/>
              <a:gd name="T20" fmla="*/ 543 w 792"/>
              <a:gd name="T21" fmla="*/ 282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2" h="794">
                <a:moveTo>
                  <a:pt x="543" y="282"/>
                </a:moveTo>
                <a:lnTo>
                  <a:pt x="627" y="282"/>
                </a:lnTo>
                <a:lnTo>
                  <a:pt x="792" y="116"/>
                </a:lnTo>
                <a:lnTo>
                  <a:pt x="677" y="116"/>
                </a:lnTo>
                <a:lnTo>
                  <a:pt x="674" y="0"/>
                </a:lnTo>
                <a:lnTo>
                  <a:pt x="507" y="165"/>
                </a:lnTo>
                <a:lnTo>
                  <a:pt x="512" y="252"/>
                </a:lnTo>
                <a:lnTo>
                  <a:pt x="0" y="754"/>
                </a:lnTo>
                <a:lnTo>
                  <a:pt x="0" y="794"/>
                </a:lnTo>
                <a:lnTo>
                  <a:pt x="43" y="794"/>
                </a:lnTo>
                <a:lnTo>
                  <a:pt x="543" y="2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24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33" grpId="0"/>
      <p:bldP spid="45" grpId="0"/>
      <p:bldP spid="47" grpId="0"/>
      <p:bldP spid="59" grpId="0"/>
      <p:bldP spid="67" grpId="0" animBg="1"/>
      <p:bldP spid="69" grpId="0" animBg="1"/>
      <p:bldP spid="71" grpId="0" animBg="1"/>
      <p:bldP spid="39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54000">
              <a:schemeClr val="tx2">
                <a:lumMod val="87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94220" y="3966032"/>
            <a:ext cx="7338060" cy="24006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MERCI</a:t>
            </a:r>
            <a:endParaRPr kumimoji="0" lang="en-US" sz="15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0" name="Espace réservé pour une image  9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2" t="-348" r="13538" b="139"/>
          <a:stretch/>
        </p:blipFill>
        <p:spPr>
          <a:xfrm>
            <a:off x="0" y="2"/>
            <a:ext cx="7734299" cy="10995658"/>
          </a:xfrm>
        </p:spPr>
      </p:pic>
      <p:sp>
        <p:nvSpPr>
          <p:cNvPr id="5" name="Rectangle 4"/>
          <p:cNvSpPr/>
          <p:nvPr/>
        </p:nvSpPr>
        <p:spPr>
          <a:xfrm>
            <a:off x="7094220" y="4273808"/>
            <a:ext cx="7338060" cy="1785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Question</a:t>
            </a:r>
            <a:endParaRPr kumimoji="0" lang="en-US" sz="1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42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75000"/>
              </a:schemeClr>
            </a:gs>
            <a:gs pos="10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/>
          <p:cNvSpPr/>
          <p:nvPr/>
        </p:nvSpPr>
        <p:spPr>
          <a:xfrm>
            <a:off x="3277310" y="5060268"/>
            <a:ext cx="80166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1463040" rtl="0" eaLnBrk="1" fontAlgn="auto" latinLnBrk="0" hangingPunct="1"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Présentation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orale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ctr" defTabSz="1463040" rtl="0" eaLnBrk="1" fontAlgn="auto" latinLnBrk="0" hangingPunct="1"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Rapport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d’activité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rofessionnelle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61523" y="119110"/>
            <a:ext cx="2448253" cy="4906486"/>
            <a:chOff x="8160253" y="772716"/>
            <a:chExt cx="3264337" cy="6541981"/>
          </a:xfrm>
        </p:grpSpPr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8654242" y="6611427"/>
              <a:ext cx="590941" cy="2485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404939" y="6324165"/>
              <a:ext cx="946429" cy="326020"/>
            </a:xfrm>
            <a:prstGeom prst="roundRect">
              <a:avLst/>
            </a:prstGeom>
            <a:solidFill>
              <a:srgbClr val="2C3E50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0350889" y="6611427"/>
              <a:ext cx="593250" cy="2485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10101586" y="6324165"/>
              <a:ext cx="946429" cy="326020"/>
            </a:xfrm>
            <a:prstGeom prst="roundRect">
              <a:avLst/>
            </a:prstGeom>
            <a:solidFill>
              <a:srgbClr val="2C3E50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9194399" y="774995"/>
              <a:ext cx="600174" cy="4888012"/>
            </a:xfrm>
            <a:custGeom>
              <a:avLst/>
              <a:gdLst>
                <a:gd name="T0" fmla="*/ 1040 w 1040"/>
                <a:gd name="T1" fmla="*/ 0 h 8577"/>
                <a:gd name="T2" fmla="*/ 959 w 1040"/>
                <a:gd name="T3" fmla="*/ 14 h 8577"/>
                <a:gd name="T4" fmla="*/ 882 w 1040"/>
                <a:gd name="T5" fmla="*/ 37 h 8577"/>
                <a:gd name="T6" fmla="*/ 810 w 1040"/>
                <a:gd name="T7" fmla="*/ 66 h 8577"/>
                <a:gd name="T8" fmla="*/ 741 w 1040"/>
                <a:gd name="T9" fmla="*/ 103 h 8577"/>
                <a:gd name="T10" fmla="*/ 676 w 1040"/>
                <a:gd name="T11" fmla="*/ 145 h 8577"/>
                <a:gd name="T12" fmla="*/ 615 w 1040"/>
                <a:gd name="T13" fmla="*/ 194 h 8577"/>
                <a:gd name="T14" fmla="*/ 558 w 1040"/>
                <a:gd name="T15" fmla="*/ 248 h 8577"/>
                <a:gd name="T16" fmla="*/ 504 w 1040"/>
                <a:gd name="T17" fmla="*/ 308 h 8577"/>
                <a:gd name="T18" fmla="*/ 453 w 1040"/>
                <a:gd name="T19" fmla="*/ 373 h 8577"/>
                <a:gd name="T20" fmla="*/ 406 w 1040"/>
                <a:gd name="T21" fmla="*/ 441 h 8577"/>
                <a:gd name="T22" fmla="*/ 363 w 1040"/>
                <a:gd name="T23" fmla="*/ 512 h 8577"/>
                <a:gd name="T24" fmla="*/ 322 w 1040"/>
                <a:gd name="T25" fmla="*/ 586 h 8577"/>
                <a:gd name="T26" fmla="*/ 284 w 1040"/>
                <a:gd name="T27" fmla="*/ 664 h 8577"/>
                <a:gd name="T28" fmla="*/ 249 w 1040"/>
                <a:gd name="T29" fmla="*/ 743 h 8577"/>
                <a:gd name="T30" fmla="*/ 217 w 1040"/>
                <a:gd name="T31" fmla="*/ 824 h 8577"/>
                <a:gd name="T32" fmla="*/ 188 w 1040"/>
                <a:gd name="T33" fmla="*/ 906 h 8577"/>
                <a:gd name="T34" fmla="*/ 161 w 1040"/>
                <a:gd name="T35" fmla="*/ 989 h 8577"/>
                <a:gd name="T36" fmla="*/ 137 w 1040"/>
                <a:gd name="T37" fmla="*/ 1072 h 8577"/>
                <a:gd name="T38" fmla="*/ 114 w 1040"/>
                <a:gd name="T39" fmla="*/ 1155 h 8577"/>
                <a:gd name="T40" fmla="*/ 95 w 1040"/>
                <a:gd name="T41" fmla="*/ 1236 h 8577"/>
                <a:gd name="T42" fmla="*/ 78 w 1040"/>
                <a:gd name="T43" fmla="*/ 1317 h 8577"/>
                <a:gd name="T44" fmla="*/ 62 w 1040"/>
                <a:gd name="T45" fmla="*/ 1394 h 8577"/>
                <a:gd name="T46" fmla="*/ 50 w 1040"/>
                <a:gd name="T47" fmla="*/ 1471 h 8577"/>
                <a:gd name="T48" fmla="*/ 38 w 1040"/>
                <a:gd name="T49" fmla="*/ 1544 h 8577"/>
                <a:gd name="T50" fmla="*/ 28 w 1040"/>
                <a:gd name="T51" fmla="*/ 1615 h 8577"/>
                <a:gd name="T52" fmla="*/ 19 w 1040"/>
                <a:gd name="T53" fmla="*/ 1681 h 8577"/>
                <a:gd name="T54" fmla="*/ 13 w 1040"/>
                <a:gd name="T55" fmla="*/ 1742 h 8577"/>
                <a:gd name="T56" fmla="*/ 7 w 1040"/>
                <a:gd name="T57" fmla="*/ 1799 h 8577"/>
                <a:gd name="T58" fmla="*/ 4 w 1040"/>
                <a:gd name="T59" fmla="*/ 1851 h 8577"/>
                <a:gd name="T60" fmla="*/ 2 w 1040"/>
                <a:gd name="T61" fmla="*/ 1898 h 8577"/>
                <a:gd name="T62" fmla="*/ 0 w 1040"/>
                <a:gd name="T63" fmla="*/ 1938 h 8577"/>
                <a:gd name="T64" fmla="*/ 0 w 1040"/>
                <a:gd name="T65" fmla="*/ 1971 h 8577"/>
                <a:gd name="T66" fmla="*/ 0 w 1040"/>
                <a:gd name="T67" fmla="*/ 8576 h 8577"/>
                <a:gd name="T68" fmla="*/ 1040 w 1040"/>
                <a:gd name="T69" fmla="*/ 8577 h 8577"/>
                <a:gd name="T70" fmla="*/ 1040 w 1040"/>
                <a:gd name="T71" fmla="*/ 0 h 8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0" h="8577">
                  <a:moveTo>
                    <a:pt x="1040" y="0"/>
                  </a:moveTo>
                  <a:lnTo>
                    <a:pt x="959" y="14"/>
                  </a:lnTo>
                  <a:lnTo>
                    <a:pt x="882" y="37"/>
                  </a:lnTo>
                  <a:lnTo>
                    <a:pt x="810" y="66"/>
                  </a:lnTo>
                  <a:lnTo>
                    <a:pt x="741" y="103"/>
                  </a:lnTo>
                  <a:lnTo>
                    <a:pt x="676" y="145"/>
                  </a:lnTo>
                  <a:lnTo>
                    <a:pt x="615" y="194"/>
                  </a:lnTo>
                  <a:lnTo>
                    <a:pt x="558" y="248"/>
                  </a:lnTo>
                  <a:lnTo>
                    <a:pt x="504" y="308"/>
                  </a:lnTo>
                  <a:lnTo>
                    <a:pt x="453" y="373"/>
                  </a:lnTo>
                  <a:lnTo>
                    <a:pt x="406" y="441"/>
                  </a:lnTo>
                  <a:lnTo>
                    <a:pt x="363" y="512"/>
                  </a:lnTo>
                  <a:lnTo>
                    <a:pt x="322" y="586"/>
                  </a:lnTo>
                  <a:lnTo>
                    <a:pt x="284" y="664"/>
                  </a:lnTo>
                  <a:lnTo>
                    <a:pt x="249" y="743"/>
                  </a:lnTo>
                  <a:lnTo>
                    <a:pt x="217" y="824"/>
                  </a:lnTo>
                  <a:lnTo>
                    <a:pt x="188" y="906"/>
                  </a:lnTo>
                  <a:lnTo>
                    <a:pt x="161" y="989"/>
                  </a:lnTo>
                  <a:lnTo>
                    <a:pt x="137" y="1072"/>
                  </a:lnTo>
                  <a:lnTo>
                    <a:pt x="114" y="1155"/>
                  </a:lnTo>
                  <a:lnTo>
                    <a:pt x="95" y="1236"/>
                  </a:lnTo>
                  <a:lnTo>
                    <a:pt x="78" y="1317"/>
                  </a:lnTo>
                  <a:lnTo>
                    <a:pt x="62" y="1394"/>
                  </a:lnTo>
                  <a:lnTo>
                    <a:pt x="50" y="1471"/>
                  </a:lnTo>
                  <a:lnTo>
                    <a:pt x="38" y="1544"/>
                  </a:lnTo>
                  <a:lnTo>
                    <a:pt x="28" y="1615"/>
                  </a:lnTo>
                  <a:lnTo>
                    <a:pt x="19" y="1681"/>
                  </a:lnTo>
                  <a:lnTo>
                    <a:pt x="13" y="1742"/>
                  </a:lnTo>
                  <a:lnTo>
                    <a:pt x="7" y="1799"/>
                  </a:lnTo>
                  <a:lnTo>
                    <a:pt x="4" y="1851"/>
                  </a:lnTo>
                  <a:lnTo>
                    <a:pt x="2" y="1898"/>
                  </a:lnTo>
                  <a:lnTo>
                    <a:pt x="0" y="1938"/>
                  </a:lnTo>
                  <a:lnTo>
                    <a:pt x="0" y="1971"/>
                  </a:lnTo>
                  <a:lnTo>
                    <a:pt x="0" y="8576"/>
                  </a:lnTo>
                  <a:lnTo>
                    <a:pt x="1040" y="8577"/>
                  </a:lnTo>
                  <a:lnTo>
                    <a:pt x="104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9794573" y="772716"/>
              <a:ext cx="602483" cy="4890292"/>
            </a:xfrm>
            <a:custGeom>
              <a:avLst/>
              <a:gdLst>
                <a:gd name="T0" fmla="*/ 0 w 1044"/>
                <a:gd name="T1" fmla="*/ 0 h 8577"/>
                <a:gd name="T2" fmla="*/ 81 w 1044"/>
                <a:gd name="T3" fmla="*/ 15 h 8577"/>
                <a:gd name="T4" fmla="*/ 158 w 1044"/>
                <a:gd name="T5" fmla="*/ 37 h 8577"/>
                <a:gd name="T6" fmla="*/ 231 w 1044"/>
                <a:gd name="T7" fmla="*/ 66 h 8577"/>
                <a:gd name="T8" fmla="*/ 300 w 1044"/>
                <a:gd name="T9" fmla="*/ 103 h 8577"/>
                <a:gd name="T10" fmla="*/ 365 w 1044"/>
                <a:gd name="T11" fmla="*/ 146 h 8577"/>
                <a:gd name="T12" fmla="*/ 427 w 1044"/>
                <a:gd name="T13" fmla="*/ 194 h 8577"/>
                <a:gd name="T14" fmla="*/ 484 w 1044"/>
                <a:gd name="T15" fmla="*/ 249 h 8577"/>
                <a:gd name="T16" fmla="*/ 539 w 1044"/>
                <a:gd name="T17" fmla="*/ 309 h 8577"/>
                <a:gd name="T18" fmla="*/ 589 w 1044"/>
                <a:gd name="T19" fmla="*/ 373 h 8577"/>
                <a:gd name="T20" fmla="*/ 636 w 1044"/>
                <a:gd name="T21" fmla="*/ 442 h 8577"/>
                <a:gd name="T22" fmla="*/ 680 w 1044"/>
                <a:gd name="T23" fmla="*/ 513 h 8577"/>
                <a:gd name="T24" fmla="*/ 721 w 1044"/>
                <a:gd name="T25" fmla="*/ 587 h 8577"/>
                <a:gd name="T26" fmla="*/ 759 w 1044"/>
                <a:gd name="T27" fmla="*/ 665 h 8577"/>
                <a:gd name="T28" fmla="*/ 794 w 1044"/>
                <a:gd name="T29" fmla="*/ 744 h 8577"/>
                <a:gd name="T30" fmla="*/ 826 w 1044"/>
                <a:gd name="T31" fmla="*/ 825 h 8577"/>
                <a:gd name="T32" fmla="*/ 856 w 1044"/>
                <a:gd name="T33" fmla="*/ 907 h 8577"/>
                <a:gd name="T34" fmla="*/ 882 w 1044"/>
                <a:gd name="T35" fmla="*/ 990 h 8577"/>
                <a:gd name="T36" fmla="*/ 907 w 1044"/>
                <a:gd name="T37" fmla="*/ 1072 h 8577"/>
                <a:gd name="T38" fmla="*/ 929 w 1044"/>
                <a:gd name="T39" fmla="*/ 1156 h 8577"/>
                <a:gd name="T40" fmla="*/ 948 w 1044"/>
                <a:gd name="T41" fmla="*/ 1237 h 8577"/>
                <a:gd name="T42" fmla="*/ 967 w 1044"/>
                <a:gd name="T43" fmla="*/ 1318 h 8577"/>
                <a:gd name="T44" fmla="*/ 982 w 1044"/>
                <a:gd name="T45" fmla="*/ 1395 h 8577"/>
                <a:gd name="T46" fmla="*/ 995 w 1044"/>
                <a:gd name="T47" fmla="*/ 1472 h 8577"/>
                <a:gd name="T48" fmla="*/ 1007 w 1044"/>
                <a:gd name="T49" fmla="*/ 1545 h 8577"/>
                <a:gd name="T50" fmla="*/ 1016 w 1044"/>
                <a:gd name="T51" fmla="*/ 1616 h 8577"/>
                <a:gd name="T52" fmla="*/ 1025 w 1044"/>
                <a:gd name="T53" fmla="*/ 1682 h 8577"/>
                <a:gd name="T54" fmla="*/ 1031 w 1044"/>
                <a:gd name="T55" fmla="*/ 1743 h 8577"/>
                <a:gd name="T56" fmla="*/ 1037 w 1044"/>
                <a:gd name="T57" fmla="*/ 1800 h 8577"/>
                <a:gd name="T58" fmla="*/ 1040 w 1044"/>
                <a:gd name="T59" fmla="*/ 1852 h 8577"/>
                <a:gd name="T60" fmla="*/ 1042 w 1044"/>
                <a:gd name="T61" fmla="*/ 1899 h 8577"/>
                <a:gd name="T62" fmla="*/ 1044 w 1044"/>
                <a:gd name="T63" fmla="*/ 1939 h 8577"/>
                <a:gd name="T64" fmla="*/ 1044 w 1044"/>
                <a:gd name="T65" fmla="*/ 1972 h 8577"/>
                <a:gd name="T66" fmla="*/ 1044 w 1044"/>
                <a:gd name="T67" fmla="*/ 8577 h 8577"/>
                <a:gd name="T68" fmla="*/ 0 w 1044"/>
                <a:gd name="T69" fmla="*/ 8577 h 8577"/>
                <a:gd name="T70" fmla="*/ 0 w 1044"/>
                <a:gd name="T71" fmla="*/ 0 h 8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4" h="8577">
                  <a:moveTo>
                    <a:pt x="0" y="0"/>
                  </a:moveTo>
                  <a:lnTo>
                    <a:pt x="81" y="15"/>
                  </a:lnTo>
                  <a:lnTo>
                    <a:pt x="158" y="37"/>
                  </a:lnTo>
                  <a:lnTo>
                    <a:pt x="231" y="66"/>
                  </a:lnTo>
                  <a:lnTo>
                    <a:pt x="300" y="103"/>
                  </a:lnTo>
                  <a:lnTo>
                    <a:pt x="365" y="146"/>
                  </a:lnTo>
                  <a:lnTo>
                    <a:pt x="427" y="194"/>
                  </a:lnTo>
                  <a:lnTo>
                    <a:pt x="484" y="249"/>
                  </a:lnTo>
                  <a:lnTo>
                    <a:pt x="539" y="309"/>
                  </a:lnTo>
                  <a:lnTo>
                    <a:pt x="589" y="373"/>
                  </a:lnTo>
                  <a:lnTo>
                    <a:pt x="636" y="442"/>
                  </a:lnTo>
                  <a:lnTo>
                    <a:pt x="680" y="513"/>
                  </a:lnTo>
                  <a:lnTo>
                    <a:pt x="721" y="587"/>
                  </a:lnTo>
                  <a:lnTo>
                    <a:pt x="759" y="665"/>
                  </a:lnTo>
                  <a:lnTo>
                    <a:pt x="794" y="744"/>
                  </a:lnTo>
                  <a:lnTo>
                    <a:pt x="826" y="825"/>
                  </a:lnTo>
                  <a:lnTo>
                    <a:pt x="856" y="907"/>
                  </a:lnTo>
                  <a:lnTo>
                    <a:pt x="882" y="990"/>
                  </a:lnTo>
                  <a:lnTo>
                    <a:pt x="907" y="1072"/>
                  </a:lnTo>
                  <a:lnTo>
                    <a:pt x="929" y="1156"/>
                  </a:lnTo>
                  <a:lnTo>
                    <a:pt x="948" y="1237"/>
                  </a:lnTo>
                  <a:lnTo>
                    <a:pt x="967" y="1318"/>
                  </a:lnTo>
                  <a:lnTo>
                    <a:pt x="982" y="1395"/>
                  </a:lnTo>
                  <a:lnTo>
                    <a:pt x="995" y="1472"/>
                  </a:lnTo>
                  <a:lnTo>
                    <a:pt x="1007" y="1545"/>
                  </a:lnTo>
                  <a:lnTo>
                    <a:pt x="1016" y="1616"/>
                  </a:lnTo>
                  <a:lnTo>
                    <a:pt x="1025" y="1682"/>
                  </a:lnTo>
                  <a:lnTo>
                    <a:pt x="1031" y="1743"/>
                  </a:lnTo>
                  <a:lnTo>
                    <a:pt x="1037" y="1800"/>
                  </a:lnTo>
                  <a:lnTo>
                    <a:pt x="1040" y="1852"/>
                  </a:lnTo>
                  <a:lnTo>
                    <a:pt x="1042" y="1899"/>
                  </a:lnTo>
                  <a:lnTo>
                    <a:pt x="1044" y="1939"/>
                  </a:lnTo>
                  <a:lnTo>
                    <a:pt x="1044" y="1972"/>
                  </a:lnTo>
                  <a:lnTo>
                    <a:pt x="1044" y="8577"/>
                  </a:lnTo>
                  <a:lnTo>
                    <a:pt x="0" y="857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8531900" y="1509109"/>
              <a:ext cx="339330" cy="4176697"/>
            </a:xfrm>
            <a:custGeom>
              <a:avLst/>
              <a:gdLst>
                <a:gd name="T0" fmla="*/ 103 w 586"/>
                <a:gd name="T1" fmla="*/ 7330 h 7330"/>
                <a:gd name="T2" fmla="*/ 586 w 586"/>
                <a:gd name="T3" fmla="*/ 7330 h 7330"/>
                <a:gd name="T4" fmla="*/ 586 w 586"/>
                <a:gd name="T5" fmla="*/ 0 h 7330"/>
                <a:gd name="T6" fmla="*/ 577 w 586"/>
                <a:gd name="T7" fmla="*/ 3 h 7330"/>
                <a:gd name="T8" fmla="*/ 566 w 586"/>
                <a:gd name="T9" fmla="*/ 6 h 7330"/>
                <a:gd name="T10" fmla="*/ 555 w 586"/>
                <a:gd name="T11" fmla="*/ 13 h 7330"/>
                <a:gd name="T12" fmla="*/ 542 w 586"/>
                <a:gd name="T13" fmla="*/ 19 h 7330"/>
                <a:gd name="T14" fmla="*/ 529 w 586"/>
                <a:gd name="T15" fmla="*/ 29 h 7330"/>
                <a:gd name="T16" fmla="*/ 516 w 586"/>
                <a:gd name="T17" fmla="*/ 40 h 7330"/>
                <a:gd name="T18" fmla="*/ 501 w 586"/>
                <a:gd name="T19" fmla="*/ 54 h 7330"/>
                <a:gd name="T20" fmla="*/ 487 w 586"/>
                <a:gd name="T21" fmla="*/ 69 h 7330"/>
                <a:gd name="T22" fmla="*/ 471 w 586"/>
                <a:gd name="T23" fmla="*/ 87 h 7330"/>
                <a:gd name="T24" fmla="*/ 454 w 586"/>
                <a:gd name="T25" fmla="*/ 109 h 7330"/>
                <a:gd name="T26" fmla="*/ 438 w 586"/>
                <a:gd name="T27" fmla="*/ 132 h 7330"/>
                <a:gd name="T28" fmla="*/ 421 w 586"/>
                <a:gd name="T29" fmla="*/ 160 h 7330"/>
                <a:gd name="T30" fmla="*/ 404 w 586"/>
                <a:gd name="T31" fmla="*/ 191 h 7330"/>
                <a:gd name="T32" fmla="*/ 386 w 586"/>
                <a:gd name="T33" fmla="*/ 225 h 7330"/>
                <a:gd name="T34" fmla="*/ 368 w 586"/>
                <a:gd name="T35" fmla="*/ 264 h 7330"/>
                <a:gd name="T36" fmla="*/ 350 w 586"/>
                <a:gd name="T37" fmla="*/ 306 h 7330"/>
                <a:gd name="T38" fmla="*/ 321 w 586"/>
                <a:gd name="T39" fmla="*/ 374 h 7330"/>
                <a:gd name="T40" fmla="*/ 294 w 586"/>
                <a:gd name="T41" fmla="*/ 443 h 7330"/>
                <a:gd name="T42" fmla="*/ 267 w 586"/>
                <a:gd name="T43" fmla="*/ 515 h 7330"/>
                <a:gd name="T44" fmla="*/ 240 w 586"/>
                <a:gd name="T45" fmla="*/ 586 h 7330"/>
                <a:gd name="T46" fmla="*/ 215 w 586"/>
                <a:gd name="T47" fmla="*/ 657 h 7330"/>
                <a:gd name="T48" fmla="*/ 191 w 586"/>
                <a:gd name="T49" fmla="*/ 730 h 7330"/>
                <a:gd name="T50" fmla="*/ 168 w 586"/>
                <a:gd name="T51" fmla="*/ 801 h 7330"/>
                <a:gd name="T52" fmla="*/ 147 w 586"/>
                <a:gd name="T53" fmla="*/ 873 h 7330"/>
                <a:gd name="T54" fmla="*/ 127 w 586"/>
                <a:gd name="T55" fmla="*/ 945 h 7330"/>
                <a:gd name="T56" fmla="*/ 109 w 586"/>
                <a:gd name="T57" fmla="*/ 1016 h 7330"/>
                <a:gd name="T58" fmla="*/ 93 w 586"/>
                <a:gd name="T59" fmla="*/ 1087 h 7330"/>
                <a:gd name="T60" fmla="*/ 79 w 586"/>
                <a:gd name="T61" fmla="*/ 1156 h 7330"/>
                <a:gd name="T62" fmla="*/ 66 w 586"/>
                <a:gd name="T63" fmla="*/ 1225 h 7330"/>
                <a:gd name="T64" fmla="*/ 56 w 586"/>
                <a:gd name="T65" fmla="*/ 1292 h 7330"/>
                <a:gd name="T66" fmla="*/ 52 w 586"/>
                <a:gd name="T67" fmla="*/ 1326 h 7330"/>
                <a:gd name="T68" fmla="*/ 48 w 586"/>
                <a:gd name="T69" fmla="*/ 1358 h 7330"/>
                <a:gd name="T70" fmla="*/ 45 w 586"/>
                <a:gd name="T71" fmla="*/ 1391 h 7330"/>
                <a:gd name="T72" fmla="*/ 43 w 586"/>
                <a:gd name="T73" fmla="*/ 1422 h 7330"/>
                <a:gd name="T74" fmla="*/ 34 w 586"/>
                <a:gd name="T75" fmla="*/ 1574 h 7330"/>
                <a:gd name="T76" fmla="*/ 27 w 586"/>
                <a:gd name="T77" fmla="*/ 1741 h 7330"/>
                <a:gd name="T78" fmla="*/ 20 w 586"/>
                <a:gd name="T79" fmla="*/ 1922 h 7330"/>
                <a:gd name="T80" fmla="*/ 15 w 586"/>
                <a:gd name="T81" fmla="*/ 2115 h 7330"/>
                <a:gd name="T82" fmla="*/ 11 w 586"/>
                <a:gd name="T83" fmla="*/ 2320 h 7330"/>
                <a:gd name="T84" fmla="*/ 7 w 586"/>
                <a:gd name="T85" fmla="*/ 2535 h 7330"/>
                <a:gd name="T86" fmla="*/ 4 w 586"/>
                <a:gd name="T87" fmla="*/ 2758 h 7330"/>
                <a:gd name="T88" fmla="*/ 2 w 586"/>
                <a:gd name="T89" fmla="*/ 2989 h 7330"/>
                <a:gd name="T90" fmla="*/ 1 w 586"/>
                <a:gd name="T91" fmla="*/ 3227 h 7330"/>
                <a:gd name="T92" fmla="*/ 0 w 586"/>
                <a:gd name="T93" fmla="*/ 3467 h 7330"/>
                <a:gd name="T94" fmla="*/ 0 w 586"/>
                <a:gd name="T95" fmla="*/ 3713 h 7330"/>
                <a:gd name="T96" fmla="*/ 0 w 586"/>
                <a:gd name="T97" fmla="*/ 3960 h 7330"/>
                <a:gd name="T98" fmla="*/ 3 w 586"/>
                <a:gd name="T99" fmla="*/ 4456 h 7330"/>
                <a:gd name="T100" fmla="*/ 6 w 586"/>
                <a:gd name="T101" fmla="*/ 4943 h 7330"/>
                <a:gd name="T102" fmla="*/ 12 w 586"/>
                <a:gd name="T103" fmla="*/ 5413 h 7330"/>
                <a:gd name="T104" fmla="*/ 17 w 586"/>
                <a:gd name="T105" fmla="*/ 5854 h 7330"/>
                <a:gd name="T106" fmla="*/ 24 w 586"/>
                <a:gd name="T107" fmla="*/ 6257 h 7330"/>
                <a:gd name="T108" fmla="*/ 29 w 586"/>
                <a:gd name="T109" fmla="*/ 6610 h 7330"/>
                <a:gd name="T110" fmla="*/ 34 w 586"/>
                <a:gd name="T111" fmla="*/ 6903 h 7330"/>
                <a:gd name="T112" fmla="*/ 39 w 586"/>
                <a:gd name="T113" fmla="*/ 7125 h 7330"/>
                <a:gd name="T114" fmla="*/ 42 w 586"/>
                <a:gd name="T115" fmla="*/ 7266 h 7330"/>
                <a:gd name="T116" fmla="*/ 43 w 586"/>
                <a:gd name="T117" fmla="*/ 7315 h 7330"/>
                <a:gd name="T118" fmla="*/ 103 w 586"/>
                <a:gd name="T119" fmla="*/ 7330 h 7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86" h="7330">
                  <a:moveTo>
                    <a:pt x="103" y="7330"/>
                  </a:moveTo>
                  <a:lnTo>
                    <a:pt x="586" y="7330"/>
                  </a:lnTo>
                  <a:lnTo>
                    <a:pt x="586" y="0"/>
                  </a:lnTo>
                  <a:lnTo>
                    <a:pt x="577" y="3"/>
                  </a:lnTo>
                  <a:lnTo>
                    <a:pt x="566" y="6"/>
                  </a:lnTo>
                  <a:lnTo>
                    <a:pt x="555" y="13"/>
                  </a:lnTo>
                  <a:lnTo>
                    <a:pt x="542" y="19"/>
                  </a:lnTo>
                  <a:lnTo>
                    <a:pt x="529" y="29"/>
                  </a:lnTo>
                  <a:lnTo>
                    <a:pt x="516" y="40"/>
                  </a:lnTo>
                  <a:lnTo>
                    <a:pt x="501" y="54"/>
                  </a:lnTo>
                  <a:lnTo>
                    <a:pt x="487" y="69"/>
                  </a:lnTo>
                  <a:lnTo>
                    <a:pt x="471" y="87"/>
                  </a:lnTo>
                  <a:lnTo>
                    <a:pt x="454" y="109"/>
                  </a:lnTo>
                  <a:lnTo>
                    <a:pt x="438" y="132"/>
                  </a:lnTo>
                  <a:lnTo>
                    <a:pt x="421" y="160"/>
                  </a:lnTo>
                  <a:lnTo>
                    <a:pt x="404" y="191"/>
                  </a:lnTo>
                  <a:lnTo>
                    <a:pt x="386" y="225"/>
                  </a:lnTo>
                  <a:lnTo>
                    <a:pt x="368" y="264"/>
                  </a:lnTo>
                  <a:lnTo>
                    <a:pt x="350" y="306"/>
                  </a:lnTo>
                  <a:lnTo>
                    <a:pt x="321" y="374"/>
                  </a:lnTo>
                  <a:lnTo>
                    <a:pt x="294" y="443"/>
                  </a:lnTo>
                  <a:lnTo>
                    <a:pt x="267" y="515"/>
                  </a:lnTo>
                  <a:lnTo>
                    <a:pt x="240" y="586"/>
                  </a:lnTo>
                  <a:lnTo>
                    <a:pt x="215" y="657"/>
                  </a:lnTo>
                  <a:lnTo>
                    <a:pt x="191" y="730"/>
                  </a:lnTo>
                  <a:lnTo>
                    <a:pt x="168" y="801"/>
                  </a:lnTo>
                  <a:lnTo>
                    <a:pt x="147" y="873"/>
                  </a:lnTo>
                  <a:lnTo>
                    <a:pt x="127" y="945"/>
                  </a:lnTo>
                  <a:lnTo>
                    <a:pt x="109" y="1016"/>
                  </a:lnTo>
                  <a:lnTo>
                    <a:pt x="93" y="1087"/>
                  </a:lnTo>
                  <a:lnTo>
                    <a:pt x="79" y="1156"/>
                  </a:lnTo>
                  <a:lnTo>
                    <a:pt x="66" y="1225"/>
                  </a:lnTo>
                  <a:lnTo>
                    <a:pt x="56" y="1292"/>
                  </a:lnTo>
                  <a:lnTo>
                    <a:pt x="52" y="1326"/>
                  </a:lnTo>
                  <a:lnTo>
                    <a:pt x="48" y="1358"/>
                  </a:lnTo>
                  <a:lnTo>
                    <a:pt x="45" y="1391"/>
                  </a:lnTo>
                  <a:lnTo>
                    <a:pt x="43" y="1422"/>
                  </a:lnTo>
                  <a:lnTo>
                    <a:pt x="34" y="1574"/>
                  </a:lnTo>
                  <a:lnTo>
                    <a:pt x="27" y="1741"/>
                  </a:lnTo>
                  <a:lnTo>
                    <a:pt x="20" y="1922"/>
                  </a:lnTo>
                  <a:lnTo>
                    <a:pt x="15" y="2115"/>
                  </a:lnTo>
                  <a:lnTo>
                    <a:pt x="11" y="2320"/>
                  </a:lnTo>
                  <a:lnTo>
                    <a:pt x="7" y="2535"/>
                  </a:lnTo>
                  <a:lnTo>
                    <a:pt x="4" y="2758"/>
                  </a:lnTo>
                  <a:lnTo>
                    <a:pt x="2" y="2989"/>
                  </a:lnTo>
                  <a:lnTo>
                    <a:pt x="1" y="3227"/>
                  </a:lnTo>
                  <a:lnTo>
                    <a:pt x="0" y="3467"/>
                  </a:lnTo>
                  <a:lnTo>
                    <a:pt x="0" y="3713"/>
                  </a:lnTo>
                  <a:lnTo>
                    <a:pt x="0" y="3960"/>
                  </a:lnTo>
                  <a:lnTo>
                    <a:pt x="3" y="4456"/>
                  </a:lnTo>
                  <a:lnTo>
                    <a:pt x="6" y="4943"/>
                  </a:lnTo>
                  <a:lnTo>
                    <a:pt x="12" y="5413"/>
                  </a:lnTo>
                  <a:lnTo>
                    <a:pt x="17" y="5854"/>
                  </a:lnTo>
                  <a:lnTo>
                    <a:pt x="24" y="6257"/>
                  </a:lnTo>
                  <a:lnTo>
                    <a:pt x="29" y="6610"/>
                  </a:lnTo>
                  <a:lnTo>
                    <a:pt x="34" y="6903"/>
                  </a:lnTo>
                  <a:lnTo>
                    <a:pt x="39" y="7125"/>
                  </a:lnTo>
                  <a:lnTo>
                    <a:pt x="42" y="7266"/>
                  </a:lnTo>
                  <a:lnTo>
                    <a:pt x="43" y="7315"/>
                  </a:lnTo>
                  <a:lnTo>
                    <a:pt x="103" y="7330"/>
                  </a:lnTo>
                  <a:close/>
                </a:path>
              </a:pathLst>
            </a:custGeom>
            <a:solidFill>
              <a:srgbClr val="CD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4" name="Freeform 30"/>
            <p:cNvSpPr>
              <a:spLocks/>
            </p:cNvSpPr>
            <p:nvPr/>
          </p:nvSpPr>
          <p:spPr bwMode="auto">
            <a:xfrm>
              <a:off x="8871228" y="1509109"/>
              <a:ext cx="337021" cy="4176697"/>
            </a:xfrm>
            <a:custGeom>
              <a:avLst/>
              <a:gdLst>
                <a:gd name="T0" fmla="*/ 483 w 586"/>
                <a:gd name="T1" fmla="*/ 7330 h 7330"/>
                <a:gd name="T2" fmla="*/ 542 w 586"/>
                <a:gd name="T3" fmla="*/ 7315 h 7330"/>
                <a:gd name="T4" fmla="*/ 543 w 586"/>
                <a:gd name="T5" fmla="*/ 7266 h 7330"/>
                <a:gd name="T6" fmla="*/ 547 w 586"/>
                <a:gd name="T7" fmla="*/ 7125 h 7330"/>
                <a:gd name="T8" fmla="*/ 551 w 586"/>
                <a:gd name="T9" fmla="*/ 6903 h 7330"/>
                <a:gd name="T10" fmla="*/ 556 w 586"/>
                <a:gd name="T11" fmla="*/ 6610 h 7330"/>
                <a:gd name="T12" fmla="*/ 562 w 586"/>
                <a:gd name="T13" fmla="*/ 6257 h 7330"/>
                <a:gd name="T14" fmla="*/ 568 w 586"/>
                <a:gd name="T15" fmla="*/ 5854 h 7330"/>
                <a:gd name="T16" fmla="*/ 574 w 586"/>
                <a:gd name="T17" fmla="*/ 5413 h 7330"/>
                <a:gd name="T18" fmla="*/ 579 w 586"/>
                <a:gd name="T19" fmla="*/ 4943 h 7330"/>
                <a:gd name="T20" fmla="*/ 583 w 586"/>
                <a:gd name="T21" fmla="*/ 4456 h 7330"/>
                <a:gd name="T22" fmla="*/ 586 w 586"/>
                <a:gd name="T23" fmla="*/ 3960 h 7330"/>
                <a:gd name="T24" fmla="*/ 586 w 586"/>
                <a:gd name="T25" fmla="*/ 3713 h 7330"/>
                <a:gd name="T26" fmla="*/ 586 w 586"/>
                <a:gd name="T27" fmla="*/ 3467 h 7330"/>
                <a:gd name="T28" fmla="*/ 586 w 586"/>
                <a:gd name="T29" fmla="*/ 3227 h 7330"/>
                <a:gd name="T30" fmla="*/ 583 w 586"/>
                <a:gd name="T31" fmla="*/ 2989 h 7330"/>
                <a:gd name="T32" fmla="*/ 581 w 586"/>
                <a:gd name="T33" fmla="*/ 2758 h 7330"/>
                <a:gd name="T34" fmla="*/ 579 w 586"/>
                <a:gd name="T35" fmla="*/ 2535 h 7330"/>
                <a:gd name="T36" fmla="*/ 575 w 586"/>
                <a:gd name="T37" fmla="*/ 2320 h 7330"/>
                <a:gd name="T38" fmla="*/ 570 w 586"/>
                <a:gd name="T39" fmla="*/ 2115 h 7330"/>
                <a:gd name="T40" fmla="*/ 565 w 586"/>
                <a:gd name="T41" fmla="*/ 1922 h 7330"/>
                <a:gd name="T42" fmla="*/ 559 w 586"/>
                <a:gd name="T43" fmla="*/ 1741 h 7330"/>
                <a:gd name="T44" fmla="*/ 551 w 586"/>
                <a:gd name="T45" fmla="*/ 1574 h 7330"/>
                <a:gd name="T46" fmla="*/ 542 w 586"/>
                <a:gd name="T47" fmla="*/ 1422 h 7330"/>
                <a:gd name="T48" fmla="*/ 540 w 586"/>
                <a:gd name="T49" fmla="*/ 1391 h 7330"/>
                <a:gd name="T50" fmla="*/ 537 w 586"/>
                <a:gd name="T51" fmla="*/ 1358 h 7330"/>
                <a:gd name="T52" fmla="*/ 534 w 586"/>
                <a:gd name="T53" fmla="*/ 1326 h 7330"/>
                <a:gd name="T54" fmla="*/ 529 w 586"/>
                <a:gd name="T55" fmla="*/ 1292 h 7330"/>
                <a:gd name="T56" fmla="*/ 520 w 586"/>
                <a:gd name="T57" fmla="*/ 1225 h 7330"/>
                <a:gd name="T58" fmla="*/ 508 w 586"/>
                <a:gd name="T59" fmla="*/ 1156 h 7330"/>
                <a:gd name="T60" fmla="*/ 493 w 586"/>
                <a:gd name="T61" fmla="*/ 1087 h 7330"/>
                <a:gd name="T62" fmla="*/ 477 w 586"/>
                <a:gd name="T63" fmla="*/ 1016 h 7330"/>
                <a:gd name="T64" fmla="*/ 458 w 586"/>
                <a:gd name="T65" fmla="*/ 945 h 7330"/>
                <a:gd name="T66" fmla="*/ 439 w 586"/>
                <a:gd name="T67" fmla="*/ 873 h 7330"/>
                <a:gd name="T68" fmla="*/ 417 w 586"/>
                <a:gd name="T69" fmla="*/ 801 h 7330"/>
                <a:gd name="T70" fmla="*/ 394 w 586"/>
                <a:gd name="T71" fmla="*/ 730 h 7330"/>
                <a:gd name="T72" fmla="*/ 371 w 586"/>
                <a:gd name="T73" fmla="*/ 657 h 7330"/>
                <a:gd name="T74" fmla="*/ 346 w 586"/>
                <a:gd name="T75" fmla="*/ 586 h 7330"/>
                <a:gd name="T76" fmla="*/ 320 w 586"/>
                <a:gd name="T77" fmla="*/ 515 h 7330"/>
                <a:gd name="T78" fmla="*/ 293 w 586"/>
                <a:gd name="T79" fmla="*/ 443 h 7330"/>
                <a:gd name="T80" fmla="*/ 265 w 586"/>
                <a:gd name="T81" fmla="*/ 374 h 7330"/>
                <a:gd name="T82" fmla="*/ 237 w 586"/>
                <a:gd name="T83" fmla="*/ 306 h 7330"/>
                <a:gd name="T84" fmla="*/ 218 w 586"/>
                <a:gd name="T85" fmla="*/ 264 h 7330"/>
                <a:gd name="T86" fmla="*/ 200 w 586"/>
                <a:gd name="T87" fmla="*/ 225 h 7330"/>
                <a:gd name="T88" fmla="*/ 182 w 586"/>
                <a:gd name="T89" fmla="*/ 191 h 7330"/>
                <a:gd name="T90" fmla="*/ 164 w 586"/>
                <a:gd name="T91" fmla="*/ 160 h 7330"/>
                <a:gd name="T92" fmla="*/ 147 w 586"/>
                <a:gd name="T93" fmla="*/ 132 h 7330"/>
                <a:gd name="T94" fmla="*/ 131 w 586"/>
                <a:gd name="T95" fmla="*/ 109 h 7330"/>
                <a:gd name="T96" fmla="*/ 115 w 586"/>
                <a:gd name="T97" fmla="*/ 87 h 7330"/>
                <a:gd name="T98" fmla="*/ 100 w 586"/>
                <a:gd name="T99" fmla="*/ 69 h 7330"/>
                <a:gd name="T100" fmla="*/ 84 w 586"/>
                <a:gd name="T101" fmla="*/ 54 h 7330"/>
                <a:gd name="T102" fmla="*/ 70 w 586"/>
                <a:gd name="T103" fmla="*/ 40 h 7330"/>
                <a:gd name="T104" fmla="*/ 56 w 586"/>
                <a:gd name="T105" fmla="*/ 29 h 7330"/>
                <a:gd name="T106" fmla="*/ 43 w 586"/>
                <a:gd name="T107" fmla="*/ 19 h 7330"/>
                <a:gd name="T108" fmla="*/ 32 w 586"/>
                <a:gd name="T109" fmla="*/ 13 h 7330"/>
                <a:gd name="T110" fmla="*/ 20 w 586"/>
                <a:gd name="T111" fmla="*/ 6 h 7330"/>
                <a:gd name="T112" fmla="*/ 10 w 586"/>
                <a:gd name="T113" fmla="*/ 3 h 7330"/>
                <a:gd name="T114" fmla="*/ 0 w 586"/>
                <a:gd name="T115" fmla="*/ 0 h 7330"/>
                <a:gd name="T116" fmla="*/ 0 w 586"/>
                <a:gd name="T117" fmla="*/ 7330 h 7330"/>
                <a:gd name="T118" fmla="*/ 483 w 586"/>
                <a:gd name="T119" fmla="*/ 7330 h 7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86" h="7330">
                  <a:moveTo>
                    <a:pt x="483" y="7330"/>
                  </a:moveTo>
                  <a:lnTo>
                    <a:pt x="542" y="7315"/>
                  </a:lnTo>
                  <a:lnTo>
                    <a:pt x="543" y="7266"/>
                  </a:lnTo>
                  <a:lnTo>
                    <a:pt x="547" y="7125"/>
                  </a:lnTo>
                  <a:lnTo>
                    <a:pt x="551" y="6903"/>
                  </a:lnTo>
                  <a:lnTo>
                    <a:pt x="556" y="6610"/>
                  </a:lnTo>
                  <a:lnTo>
                    <a:pt x="562" y="6257"/>
                  </a:lnTo>
                  <a:lnTo>
                    <a:pt x="568" y="5854"/>
                  </a:lnTo>
                  <a:lnTo>
                    <a:pt x="574" y="5413"/>
                  </a:lnTo>
                  <a:lnTo>
                    <a:pt x="579" y="4943"/>
                  </a:lnTo>
                  <a:lnTo>
                    <a:pt x="583" y="4456"/>
                  </a:lnTo>
                  <a:lnTo>
                    <a:pt x="586" y="3960"/>
                  </a:lnTo>
                  <a:lnTo>
                    <a:pt x="586" y="3713"/>
                  </a:lnTo>
                  <a:lnTo>
                    <a:pt x="586" y="3467"/>
                  </a:lnTo>
                  <a:lnTo>
                    <a:pt x="586" y="3227"/>
                  </a:lnTo>
                  <a:lnTo>
                    <a:pt x="583" y="2989"/>
                  </a:lnTo>
                  <a:lnTo>
                    <a:pt x="581" y="2758"/>
                  </a:lnTo>
                  <a:lnTo>
                    <a:pt x="579" y="2535"/>
                  </a:lnTo>
                  <a:lnTo>
                    <a:pt x="575" y="2320"/>
                  </a:lnTo>
                  <a:lnTo>
                    <a:pt x="570" y="2115"/>
                  </a:lnTo>
                  <a:lnTo>
                    <a:pt x="565" y="1922"/>
                  </a:lnTo>
                  <a:lnTo>
                    <a:pt x="559" y="1741"/>
                  </a:lnTo>
                  <a:lnTo>
                    <a:pt x="551" y="1574"/>
                  </a:lnTo>
                  <a:lnTo>
                    <a:pt x="542" y="1422"/>
                  </a:lnTo>
                  <a:lnTo>
                    <a:pt x="540" y="1391"/>
                  </a:lnTo>
                  <a:lnTo>
                    <a:pt x="537" y="1358"/>
                  </a:lnTo>
                  <a:lnTo>
                    <a:pt x="534" y="1326"/>
                  </a:lnTo>
                  <a:lnTo>
                    <a:pt x="529" y="1292"/>
                  </a:lnTo>
                  <a:lnTo>
                    <a:pt x="520" y="1225"/>
                  </a:lnTo>
                  <a:lnTo>
                    <a:pt x="508" y="1156"/>
                  </a:lnTo>
                  <a:lnTo>
                    <a:pt x="493" y="1087"/>
                  </a:lnTo>
                  <a:lnTo>
                    <a:pt x="477" y="1016"/>
                  </a:lnTo>
                  <a:lnTo>
                    <a:pt x="458" y="945"/>
                  </a:lnTo>
                  <a:lnTo>
                    <a:pt x="439" y="873"/>
                  </a:lnTo>
                  <a:lnTo>
                    <a:pt x="417" y="801"/>
                  </a:lnTo>
                  <a:lnTo>
                    <a:pt x="394" y="730"/>
                  </a:lnTo>
                  <a:lnTo>
                    <a:pt x="371" y="657"/>
                  </a:lnTo>
                  <a:lnTo>
                    <a:pt x="346" y="586"/>
                  </a:lnTo>
                  <a:lnTo>
                    <a:pt x="320" y="515"/>
                  </a:lnTo>
                  <a:lnTo>
                    <a:pt x="293" y="443"/>
                  </a:lnTo>
                  <a:lnTo>
                    <a:pt x="265" y="374"/>
                  </a:lnTo>
                  <a:lnTo>
                    <a:pt x="237" y="306"/>
                  </a:lnTo>
                  <a:lnTo>
                    <a:pt x="218" y="264"/>
                  </a:lnTo>
                  <a:lnTo>
                    <a:pt x="200" y="225"/>
                  </a:lnTo>
                  <a:lnTo>
                    <a:pt x="182" y="191"/>
                  </a:lnTo>
                  <a:lnTo>
                    <a:pt x="164" y="160"/>
                  </a:lnTo>
                  <a:lnTo>
                    <a:pt x="147" y="132"/>
                  </a:lnTo>
                  <a:lnTo>
                    <a:pt x="131" y="109"/>
                  </a:lnTo>
                  <a:lnTo>
                    <a:pt x="115" y="87"/>
                  </a:lnTo>
                  <a:lnTo>
                    <a:pt x="100" y="69"/>
                  </a:lnTo>
                  <a:lnTo>
                    <a:pt x="84" y="54"/>
                  </a:lnTo>
                  <a:lnTo>
                    <a:pt x="70" y="40"/>
                  </a:lnTo>
                  <a:lnTo>
                    <a:pt x="56" y="29"/>
                  </a:lnTo>
                  <a:lnTo>
                    <a:pt x="43" y="19"/>
                  </a:lnTo>
                  <a:lnTo>
                    <a:pt x="32" y="13"/>
                  </a:lnTo>
                  <a:lnTo>
                    <a:pt x="20" y="6"/>
                  </a:lnTo>
                  <a:lnTo>
                    <a:pt x="10" y="3"/>
                  </a:lnTo>
                  <a:lnTo>
                    <a:pt x="0" y="0"/>
                  </a:lnTo>
                  <a:lnTo>
                    <a:pt x="0" y="7330"/>
                  </a:lnTo>
                  <a:lnTo>
                    <a:pt x="483" y="733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5" name="Freeform 31"/>
            <p:cNvSpPr>
              <a:spLocks/>
            </p:cNvSpPr>
            <p:nvPr/>
          </p:nvSpPr>
          <p:spPr bwMode="auto">
            <a:xfrm>
              <a:off x="8534208" y="3304761"/>
              <a:ext cx="337021" cy="82075"/>
            </a:xfrm>
            <a:custGeom>
              <a:avLst/>
              <a:gdLst>
                <a:gd name="T0" fmla="*/ 582 w 582"/>
                <a:gd name="T1" fmla="*/ 142 h 142"/>
                <a:gd name="T2" fmla="*/ 582 w 582"/>
                <a:gd name="T3" fmla="*/ 0 h 142"/>
                <a:gd name="T4" fmla="*/ 1 w 582"/>
                <a:gd name="T5" fmla="*/ 0 h 142"/>
                <a:gd name="T6" fmla="*/ 1 w 582"/>
                <a:gd name="T7" fmla="*/ 35 h 142"/>
                <a:gd name="T8" fmla="*/ 1 w 582"/>
                <a:gd name="T9" fmla="*/ 71 h 142"/>
                <a:gd name="T10" fmla="*/ 0 w 582"/>
                <a:gd name="T11" fmla="*/ 107 h 142"/>
                <a:gd name="T12" fmla="*/ 0 w 582"/>
                <a:gd name="T13" fmla="*/ 142 h 142"/>
                <a:gd name="T14" fmla="*/ 582 w 582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2" h="142">
                  <a:moveTo>
                    <a:pt x="582" y="142"/>
                  </a:moveTo>
                  <a:lnTo>
                    <a:pt x="582" y="0"/>
                  </a:lnTo>
                  <a:lnTo>
                    <a:pt x="1" y="0"/>
                  </a:lnTo>
                  <a:lnTo>
                    <a:pt x="1" y="35"/>
                  </a:lnTo>
                  <a:lnTo>
                    <a:pt x="1" y="71"/>
                  </a:lnTo>
                  <a:lnTo>
                    <a:pt x="0" y="107"/>
                  </a:lnTo>
                  <a:lnTo>
                    <a:pt x="0" y="142"/>
                  </a:lnTo>
                  <a:lnTo>
                    <a:pt x="582" y="142"/>
                  </a:lnTo>
                  <a:close/>
                </a:path>
              </a:pathLst>
            </a:custGeom>
            <a:solidFill>
              <a:srgbClr val="2B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6" name="Freeform 32"/>
            <p:cNvSpPr>
              <a:spLocks/>
            </p:cNvSpPr>
            <p:nvPr/>
          </p:nvSpPr>
          <p:spPr bwMode="auto">
            <a:xfrm>
              <a:off x="8868921" y="3304761"/>
              <a:ext cx="337021" cy="82075"/>
            </a:xfrm>
            <a:custGeom>
              <a:avLst/>
              <a:gdLst>
                <a:gd name="T0" fmla="*/ 582 w 582"/>
                <a:gd name="T1" fmla="*/ 142 h 142"/>
                <a:gd name="T2" fmla="*/ 582 w 582"/>
                <a:gd name="T3" fmla="*/ 107 h 142"/>
                <a:gd name="T4" fmla="*/ 582 w 582"/>
                <a:gd name="T5" fmla="*/ 71 h 142"/>
                <a:gd name="T6" fmla="*/ 582 w 582"/>
                <a:gd name="T7" fmla="*/ 35 h 142"/>
                <a:gd name="T8" fmla="*/ 581 w 582"/>
                <a:gd name="T9" fmla="*/ 0 h 142"/>
                <a:gd name="T10" fmla="*/ 0 w 582"/>
                <a:gd name="T11" fmla="*/ 0 h 142"/>
                <a:gd name="T12" fmla="*/ 0 w 582"/>
                <a:gd name="T13" fmla="*/ 142 h 142"/>
                <a:gd name="T14" fmla="*/ 582 w 582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2" h="142">
                  <a:moveTo>
                    <a:pt x="582" y="142"/>
                  </a:moveTo>
                  <a:lnTo>
                    <a:pt x="582" y="107"/>
                  </a:lnTo>
                  <a:lnTo>
                    <a:pt x="582" y="71"/>
                  </a:lnTo>
                  <a:lnTo>
                    <a:pt x="582" y="35"/>
                  </a:lnTo>
                  <a:lnTo>
                    <a:pt x="581" y="0"/>
                  </a:lnTo>
                  <a:lnTo>
                    <a:pt x="0" y="0"/>
                  </a:lnTo>
                  <a:lnTo>
                    <a:pt x="0" y="142"/>
                  </a:lnTo>
                  <a:lnTo>
                    <a:pt x="582" y="142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7" name="Freeform 33"/>
            <p:cNvSpPr>
              <a:spLocks/>
            </p:cNvSpPr>
            <p:nvPr/>
          </p:nvSpPr>
          <p:spPr bwMode="auto">
            <a:xfrm>
              <a:off x="8531900" y="2810438"/>
              <a:ext cx="339330" cy="79795"/>
            </a:xfrm>
            <a:custGeom>
              <a:avLst/>
              <a:gdLst>
                <a:gd name="T0" fmla="*/ 587 w 587"/>
                <a:gd name="T1" fmla="*/ 142 h 142"/>
                <a:gd name="T2" fmla="*/ 587 w 587"/>
                <a:gd name="T3" fmla="*/ 0 h 142"/>
                <a:gd name="T4" fmla="*/ 1 w 587"/>
                <a:gd name="T5" fmla="*/ 0 h 142"/>
                <a:gd name="T6" fmla="*/ 1 w 587"/>
                <a:gd name="T7" fmla="*/ 35 h 142"/>
                <a:gd name="T8" fmla="*/ 1 w 587"/>
                <a:gd name="T9" fmla="*/ 71 h 142"/>
                <a:gd name="T10" fmla="*/ 0 w 587"/>
                <a:gd name="T11" fmla="*/ 107 h 142"/>
                <a:gd name="T12" fmla="*/ 0 w 587"/>
                <a:gd name="T13" fmla="*/ 142 h 142"/>
                <a:gd name="T14" fmla="*/ 587 w 587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7" h="142">
                  <a:moveTo>
                    <a:pt x="587" y="142"/>
                  </a:moveTo>
                  <a:lnTo>
                    <a:pt x="587" y="0"/>
                  </a:lnTo>
                  <a:lnTo>
                    <a:pt x="1" y="0"/>
                  </a:lnTo>
                  <a:lnTo>
                    <a:pt x="1" y="35"/>
                  </a:lnTo>
                  <a:lnTo>
                    <a:pt x="1" y="71"/>
                  </a:lnTo>
                  <a:lnTo>
                    <a:pt x="0" y="107"/>
                  </a:lnTo>
                  <a:lnTo>
                    <a:pt x="0" y="142"/>
                  </a:lnTo>
                  <a:lnTo>
                    <a:pt x="587" y="142"/>
                  </a:lnTo>
                  <a:close/>
                </a:path>
              </a:pathLst>
            </a:custGeom>
            <a:solidFill>
              <a:srgbClr val="2B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8" name="Freeform 34"/>
            <p:cNvSpPr>
              <a:spLocks/>
            </p:cNvSpPr>
            <p:nvPr/>
          </p:nvSpPr>
          <p:spPr bwMode="auto">
            <a:xfrm>
              <a:off x="8868921" y="2810438"/>
              <a:ext cx="339330" cy="79795"/>
            </a:xfrm>
            <a:custGeom>
              <a:avLst/>
              <a:gdLst>
                <a:gd name="T0" fmla="*/ 588 w 588"/>
                <a:gd name="T1" fmla="*/ 142 h 142"/>
                <a:gd name="T2" fmla="*/ 588 w 588"/>
                <a:gd name="T3" fmla="*/ 107 h 142"/>
                <a:gd name="T4" fmla="*/ 588 w 588"/>
                <a:gd name="T5" fmla="*/ 71 h 142"/>
                <a:gd name="T6" fmla="*/ 588 w 588"/>
                <a:gd name="T7" fmla="*/ 35 h 142"/>
                <a:gd name="T8" fmla="*/ 587 w 588"/>
                <a:gd name="T9" fmla="*/ 0 h 142"/>
                <a:gd name="T10" fmla="*/ 0 w 588"/>
                <a:gd name="T11" fmla="*/ 0 h 142"/>
                <a:gd name="T12" fmla="*/ 0 w 588"/>
                <a:gd name="T13" fmla="*/ 142 h 142"/>
                <a:gd name="T14" fmla="*/ 588 w 588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8" h="142">
                  <a:moveTo>
                    <a:pt x="588" y="142"/>
                  </a:moveTo>
                  <a:lnTo>
                    <a:pt x="588" y="107"/>
                  </a:lnTo>
                  <a:lnTo>
                    <a:pt x="588" y="71"/>
                  </a:lnTo>
                  <a:lnTo>
                    <a:pt x="588" y="35"/>
                  </a:lnTo>
                  <a:lnTo>
                    <a:pt x="587" y="0"/>
                  </a:lnTo>
                  <a:lnTo>
                    <a:pt x="0" y="0"/>
                  </a:lnTo>
                  <a:lnTo>
                    <a:pt x="0" y="142"/>
                  </a:lnTo>
                  <a:lnTo>
                    <a:pt x="588" y="142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0" name="Freeform 35"/>
            <p:cNvSpPr>
              <a:spLocks/>
            </p:cNvSpPr>
            <p:nvPr/>
          </p:nvSpPr>
          <p:spPr bwMode="auto">
            <a:xfrm>
              <a:off x="8545750" y="2285936"/>
              <a:ext cx="325480" cy="79795"/>
            </a:xfrm>
            <a:custGeom>
              <a:avLst/>
              <a:gdLst>
                <a:gd name="T0" fmla="*/ 562 w 562"/>
                <a:gd name="T1" fmla="*/ 139 h 139"/>
                <a:gd name="T2" fmla="*/ 562 w 562"/>
                <a:gd name="T3" fmla="*/ 1 h 139"/>
                <a:gd name="T4" fmla="*/ 5 w 562"/>
                <a:gd name="T5" fmla="*/ 0 h 139"/>
                <a:gd name="T6" fmla="*/ 3 w 562"/>
                <a:gd name="T7" fmla="*/ 34 h 139"/>
                <a:gd name="T8" fmla="*/ 1 w 562"/>
                <a:gd name="T9" fmla="*/ 70 h 139"/>
                <a:gd name="T10" fmla="*/ 0 w 562"/>
                <a:gd name="T11" fmla="*/ 104 h 139"/>
                <a:gd name="T12" fmla="*/ 0 w 562"/>
                <a:gd name="T13" fmla="*/ 139 h 139"/>
                <a:gd name="T14" fmla="*/ 562 w 562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" h="139">
                  <a:moveTo>
                    <a:pt x="562" y="139"/>
                  </a:moveTo>
                  <a:lnTo>
                    <a:pt x="562" y="1"/>
                  </a:lnTo>
                  <a:lnTo>
                    <a:pt x="5" y="0"/>
                  </a:lnTo>
                  <a:lnTo>
                    <a:pt x="3" y="34"/>
                  </a:lnTo>
                  <a:lnTo>
                    <a:pt x="1" y="70"/>
                  </a:lnTo>
                  <a:lnTo>
                    <a:pt x="0" y="104"/>
                  </a:lnTo>
                  <a:lnTo>
                    <a:pt x="0" y="139"/>
                  </a:lnTo>
                  <a:lnTo>
                    <a:pt x="562" y="139"/>
                  </a:lnTo>
                  <a:close/>
                </a:path>
              </a:pathLst>
            </a:custGeom>
            <a:solidFill>
              <a:srgbClr val="2B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1" name="Freeform 36"/>
            <p:cNvSpPr>
              <a:spLocks/>
            </p:cNvSpPr>
            <p:nvPr/>
          </p:nvSpPr>
          <p:spPr bwMode="auto">
            <a:xfrm>
              <a:off x="8868921" y="2288217"/>
              <a:ext cx="325480" cy="77515"/>
            </a:xfrm>
            <a:custGeom>
              <a:avLst/>
              <a:gdLst>
                <a:gd name="T0" fmla="*/ 564 w 564"/>
                <a:gd name="T1" fmla="*/ 138 h 138"/>
                <a:gd name="T2" fmla="*/ 563 w 564"/>
                <a:gd name="T3" fmla="*/ 103 h 138"/>
                <a:gd name="T4" fmla="*/ 563 w 564"/>
                <a:gd name="T5" fmla="*/ 69 h 138"/>
                <a:gd name="T6" fmla="*/ 563 w 564"/>
                <a:gd name="T7" fmla="*/ 34 h 138"/>
                <a:gd name="T8" fmla="*/ 562 w 564"/>
                <a:gd name="T9" fmla="*/ 0 h 138"/>
                <a:gd name="T10" fmla="*/ 0 w 564"/>
                <a:gd name="T11" fmla="*/ 0 h 138"/>
                <a:gd name="T12" fmla="*/ 0 w 564"/>
                <a:gd name="T13" fmla="*/ 138 h 138"/>
                <a:gd name="T14" fmla="*/ 564 w 564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4" h="138">
                  <a:moveTo>
                    <a:pt x="564" y="138"/>
                  </a:moveTo>
                  <a:lnTo>
                    <a:pt x="563" y="103"/>
                  </a:lnTo>
                  <a:lnTo>
                    <a:pt x="563" y="69"/>
                  </a:lnTo>
                  <a:lnTo>
                    <a:pt x="563" y="34"/>
                  </a:lnTo>
                  <a:lnTo>
                    <a:pt x="562" y="0"/>
                  </a:lnTo>
                  <a:lnTo>
                    <a:pt x="0" y="0"/>
                  </a:lnTo>
                  <a:lnTo>
                    <a:pt x="0" y="138"/>
                  </a:lnTo>
                  <a:lnTo>
                    <a:pt x="564" y="138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2" name="Freeform 37"/>
            <p:cNvSpPr>
              <a:spLocks/>
            </p:cNvSpPr>
            <p:nvPr/>
          </p:nvSpPr>
          <p:spPr bwMode="auto">
            <a:xfrm>
              <a:off x="10376281" y="1509109"/>
              <a:ext cx="339330" cy="4176697"/>
            </a:xfrm>
            <a:custGeom>
              <a:avLst/>
              <a:gdLst>
                <a:gd name="T0" fmla="*/ 103 w 586"/>
                <a:gd name="T1" fmla="*/ 7330 h 7330"/>
                <a:gd name="T2" fmla="*/ 586 w 586"/>
                <a:gd name="T3" fmla="*/ 7330 h 7330"/>
                <a:gd name="T4" fmla="*/ 586 w 586"/>
                <a:gd name="T5" fmla="*/ 0 h 7330"/>
                <a:gd name="T6" fmla="*/ 576 w 586"/>
                <a:gd name="T7" fmla="*/ 3 h 7330"/>
                <a:gd name="T8" fmla="*/ 566 w 586"/>
                <a:gd name="T9" fmla="*/ 6 h 7330"/>
                <a:gd name="T10" fmla="*/ 555 w 586"/>
                <a:gd name="T11" fmla="*/ 13 h 7330"/>
                <a:gd name="T12" fmla="*/ 542 w 586"/>
                <a:gd name="T13" fmla="*/ 19 h 7330"/>
                <a:gd name="T14" fmla="*/ 529 w 586"/>
                <a:gd name="T15" fmla="*/ 29 h 7330"/>
                <a:gd name="T16" fmla="*/ 516 w 586"/>
                <a:gd name="T17" fmla="*/ 40 h 7330"/>
                <a:gd name="T18" fmla="*/ 501 w 586"/>
                <a:gd name="T19" fmla="*/ 54 h 7330"/>
                <a:gd name="T20" fmla="*/ 487 w 586"/>
                <a:gd name="T21" fmla="*/ 69 h 7330"/>
                <a:gd name="T22" fmla="*/ 470 w 586"/>
                <a:gd name="T23" fmla="*/ 87 h 7330"/>
                <a:gd name="T24" fmla="*/ 454 w 586"/>
                <a:gd name="T25" fmla="*/ 109 h 7330"/>
                <a:gd name="T26" fmla="*/ 438 w 586"/>
                <a:gd name="T27" fmla="*/ 132 h 7330"/>
                <a:gd name="T28" fmla="*/ 421 w 586"/>
                <a:gd name="T29" fmla="*/ 160 h 7330"/>
                <a:gd name="T30" fmla="*/ 404 w 586"/>
                <a:gd name="T31" fmla="*/ 191 h 7330"/>
                <a:gd name="T32" fmla="*/ 386 w 586"/>
                <a:gd name="T33" fmla="*/ 225 h 7330"/>
                <a:gd name="T34" fmla="*/ 368 w 586"/>
                <a:gd name="T35" fmla="*/ 264 h 7330"/>
                <a:gd name="T36" fmla="*/ 350 w 586"/>
                <a:gd name="T37" fmla="*/ 306 h 7330"/>
                <a:gd name="T38" fmla="*/ 320 w 586"/>
                <a:gd name="T39" fmla="*/ 374 h 7330"/>
                <a:gd name="T40" fmla="*/ 293 w 586"/>
                <a:gd name="T41" fmla="*/ 443 h 7330"/>
                <a:gd name="T42" fmla="*/ 266 w 586"/>
                <a:gd name="T43" fmla="*/ 515 h 7330"/>
                <a:gd name="T44" fmla="*/ 239 w 586"/>
                <a:gd name="T45" fmla="*/ 586 h 7330"/>
                <a:gd name="T46" fmla="*/ 215 w 586"/>
                <a:gd name="T47" fmla="*/ 657 h 7330"/>
                <a:gd name="T48" fmla="*/ 191 w 586"/>
                <a:gd name="T49" fmla="*/ 730 h 7330"/>
                <a:gd name="T50" fmla="*/ 168 w 586"/>
                <a:gd name="T51" fmla="*/ 801 h 7330"/>
                <a:gd name="T52" fmla="*/ 146 w 586"/>
                <a:gd name="T53" fmla="*/ 873 h 7330"/>
                <a:gd name="T54" fmla="*/ 127 w 586"/>
                <a:gd name="T55" fmla="*/ 945 h 7330"/>
                <a:gd name="T56" fmla="*/ 109 w 586"/>
                <a:gd name="T57" fmla="*/ 1016 h 7330"/>
                <a:gd name="T58" fmla="*/ 92 w 586"/>
                <a:gd name="T59" fmla="*/ 1087 h 7330"/>
                <a:gd name="T60" fmla="*/ 78 w 586"/>
                <a:gd name="T61" fmla="*/ 1156 h 7330"/>
                <a:gd name="T62" fmla="*/ 65 w 586"/>
                <a:gd name="T63" fmla="*/ 1225 h 7330"/>
                <a:gd name="T64" fmla="*/ 56 w 586"/>
                <a:gd name="T65" fmla="*/ 1292 h 7330"/>
                <a:gd name="T66" fmla="*/ 51 w 586"/>
                <a:gd name="T67" fmla="*/ 1326 h 7330"/>
                <a:gd name="T68" fmla="*/ 48 w 586"/>
                <a:gd name="T69" fmla="*/ 1358 h 7330"/>
                <a:gd name="T70" fmla="*/ 45 w 586"/>
                <a:gd name="T71" fmla="*/ 1391 h 7330"/>
                <a:gd name="T72" fmla="*/ 43 w 586"/>
                <a:gd name="T73" fmla="*/ 1422 h 7330"/>
                <a:gd name="T74" fmla="*/ 34 w 586"/>
                <a:gd name="T75" fmla="*/ 1574 h 7330"/>
                <a:gd name="T76" fmla="*/ 27 w 586"/>
                <a:gd name="T77" fmla="*/ 1741 h 7330"/>
                <a:gd name="T78" fmla="*/ 20 w 586"/>
                <a:gd name="T79" fmla="*/ 1922 h 7330"/>
                <a:gd name="T80" fmla="*/ 15 w 586"/>
                <a:gd name="T81" fmla="*/ 2115 h 7330"/>
                <a:gd name="T82" fmla="*/ 10 w 586"/>
                <a:gd name="T83" fmla="*/ 2320 h 7330"/>
                <a:gd name="T84" fmla="*/ 7 w 586"/>
                <a:gd name="T85" fmla="*/ 2535 h 7330"/>
                <a:gd name="T86" fmla="*/ 4 w 586"/>
                <a:gd name="T87" fmla="*/ 2758 h 7330"/>
                <a:gd name="T88" fmla="*/ 2 w 586"/>
                <a:gd name="T89" fmla="*/ 2989 h 7330"/>
                <a:gd name="T90" fmla="*/ 1 w 586"/>
                <a:gd name="T91" fmla="*/ 3227 h 7330"/>
                <a:gd name="T92" fmla="*/ 0 w 586"/>
                <a:gd name="T93" fmla="*/ 3467 h 7330"/>
                <a:gd name="T94" fmla="*/ 0 w 586"/>
                <a:gd name="T95" fmla="*/ 3713 h 7330"/>
                <a:gd name="T96" fmla="*/ 0 w 586"/>
                <a:gd name="T97" fmla="*/ 3960 h 7330"/>
                <a:gd name="T98" fmla="*/ 3 w 586"/>
                <a:gd name="T99" fmla="*/ 4456 h 7330"/>
                <a:gd name="T100" fmla="*/ 6 w 586"/>
                <a:gd name="T101" fmla="*/ 4943 h 7330"/>
                <a:gd name="T102" fmla="*/ 11 w 586"/>
                <a:gd name="T103" fmla="*/ 5413 h 7330"/>
                <a:gd name="T104" fmla="*/ 17 w 586"/>
                <a:gd name="T105" fmla="*/ 5854 h 7330"/>
                <a:gd name="T106" fmla="*/ 23 w 586"/>
                <a:gd name="T107" fmla="*/ 6257 h 7330"/>
                <a:gd name="T108" fmla="*/ 29 w 586"/>
                <a:gd name="T109" fmla="*/ 6610 h 7330"/>
                <a:gd name="T110" fmla="*/ 34 w 586"/>
                <a:gd name="T111" fmla="*/ 6903 h 7330"/>
                <a:gd name="T112" fmla="*/ 38 w 586"/>
                <a:gd name="T113" fmla="*/ 7125 h 7330"/>
                <a:gd name="T114" fmla="*/ 42 w 586"/>
                <a:gd name="T115" fmla="*/ 7266 h 7330"/>
                <a:gd name="T116" fmla="*/ 43 w 586"/>
                <a:gd name="T117" fmla="*/ 7315 h 7330"/>
                <a:gd name="T118" fmla="*/ 103 w 586"/>
                <a:gd name="T119" fmla="*/ 7330 h 7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86" h="7330">
                  <a:moveTo>
                    <a:pt x="103" y="7330"/>
                  </a:moveTo>
                  <a:lnTo>
                    <a:pt x="586" y="7330"/>
                  </a:lnTo>
                  <a:lnTo>
                    <a:pt x="586" y="0"/>
                  </a:lnTo>
                  <a:lnTo>
                    <a:pt x="576" y="3"/>
                  </a:lnTo>
                  <a:lnTo>
                    <a:pt x="566" y="6"/>
                  </a:lnTo>
                  <a:lnTo>
                    <a:pt x="555" y="13"/>
                  </a:lnTo>
                  <a:lnTo>
                    <a:pt x="542" y="19"/>
                  </a:lnTo>
                  <a:lnTo>
                    <a:pt x="529" y="29"/>
                  </a:lnTo>
                  <a:lnTo>
                    <a:pt x="516" y="40"/>
                  </a:lnTo>
                  <a:lnTo>
                    <a:pt x="501" y="54"/>
                  </a:lnTo>
                  <a:lnTo>
                    <a:pt x="487" y="69"/>
                  </a:lnTo>
                  <a:lnTo>
                    <a:pt x="470" y="87"/>
                  </a:lnTo>
                  <a:lnTo>
                    <a:pt x="454" y="109"/>
                  </a:lnTo>
                  <a:lnTo>
                    <a:pt x="438" y="132"/>
                  </a:lnTo>
                  <a:lnTo>
                    <a:pt x="421" y="160"/>
                  </a:lnTo>
                  <a:lnTo>
                    <a:pt x="404" y="191"/>
                  </a:lnTo>
                  <a:lnTo>
                    <a:pt x="386" y="225"/>
                  </a:lnTo>
                  <a:lnTo>
                    <a:pt x="368" y="264"/>
                  </a:lnTo>
                  <a:lnTo>
                    <a:pt x="350" y="306"/>
                  </a:lnTo>
                  <a:lnTo>
                    <a:pt x="320" y="374"/>
                  </a:lnTo>
                  <a:lnTo>
                    <a:pt x="293" y="443"/>
                  </a:lnTo>
                  <a:lnTo>
                    <a:pt x="266" y="515"/>
                  </a:lnTo>
                  <a:lnTo>
                    <a:pt x="239" y="586"/>
                  </a:lnTo>
                  <a:lnTo>
                    <a:pt x="215" y="657"/>
                  </a:lnTo>
                  <a:lnTo>
                    <a:pt x="191" y="730"/>
                  </a:lnTo>
                  <a:lnTo>
                    <a:pt x="168" y="801"/>
                  </a:lnTo>
                  <a:lnTo>
                    <a:pt x="146" y="873"/>
                  </a:lnTo>
                  <a:lnTo>
                    <a:pt x="127" y="945"/>
                  </a:lnTo>
                  <a:lnTo>
                    <a:pt x="109" y="1016"/>
                  </a:lnTo>
                  <a:lnTo>
                    <a:pt x="92" y="1087"/>
                  </a:lnTo>
                  <a:lnTo>
                    <a:pt x="78" y="1156"/>
                  </a:lnTo>
                  <a:lnTo>
                    <a:pt x="65" y="1225"/>
                  </a:lnTo>
                  <a:lnTo>
                    <a:pt x="56" y="1292"/>
                  </a:lnTo>
                  <a:lnTo>
                    <a:pt x="51" y="1326"/>
                  </a:lnTo>
                  <a:lnTo>
                    <a:pt x="48" y="1358"/>
                  </a:lnTo>
                  <a:lnTo>
                    <a:pt x="45" y="1391"/>
                  </a:lnTo>
                  <a:lnTo>
                    <a:pt x="43" y="1422"/>
                  </a:lnTo>
                  <a:lnTo>
                    <a:pt x="34" y="1574"/>
                  </a:lnTo>
                  <a:lnTo>
                    <a:pt x="27" y="1741"/>
                  </a:lnTo>
                  <a:lnTo>
                    <a:pt x="20" y="1922"/>
                  </a:lnTo>
                  <a:lnTo>
                    <a:pt x="15" y="2115"/>
                  </a:lnTo>
                  <a:lnTo>
                    <a:pt x="10" y="2320"/>
                  </a:lnTo>
                  <a:lnTo>
                    <a:pt x="7" y="2535"/>
                  </a:lnTo>
                  <a:lnTo>
                    <a:pt x="4" y="2758"/>
                  </a:lnTo>
                  <a:lnTo>
                    <a:pt x="2" y="2989"/>
                  </a:lnTo>
                  <a:lnTo>
                    <a:pt x="1" y="3227"/>
                  </a:lnTo>
                  <a:lnTo>
                    <a:pt x="0" y="3467"/>
                  </a:lnTo>
                  <a:lnTo>
                    <a:pt x="0" y="3713"/>
                  </a:lnTo>
                  <a:lnTo>
                    <a:pt x="0" y="3960"/>
                  </a:lnTo>
                  <a:lnTo>
                    <a:pt x="3" y="4456"/>
                  </a:lnTo>
                  <a:lnTo>
                    <a:pt x="6" y="4943"/>
                  </a:lnTo>
                  <a:lnTo>
                    <a:pt x="11" y="5413"/>
                  </a:lnTo>
                  <a:lnTo>
                    <a:pt x="17" y="5854"/>
                  </a:lnTo>
                  <a:lnTo>
                    <a:pt x="23" y="6257"/>
                  </a:lnTo>
                  <a:lnTo>
                    <a:pt x="29" y="6610"/>
                  </a:lnTo>
                  <a:lnTo>
                    <a:pt x="34" y="6903"/>
                  </a:lnTo>
                  <a:lnTo>
                    <a:pt x="38" y="7125"/>
                  </a:lnTo>
                  <a:lnTo>
                    <a:pt x="42" y="7266"/>
                  </a:lnTo>
                  <a:lnTo>
                    <a:pt x="43" y="7315"/>
                  </a:lnTo>
                  <a:lnTo>
                    <a:pt x="103" y="7330"/>
                  </a:lnTo>
                  <a:close/>
                </a:path>
              </a:pathLst>
            </a:custGeom>
            <a:solidFill>
              <a:srgbClr val="CD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3" name="Freeform 38"/>
            <p:cNvSpPr>
              <a:spLocks/>
            </p:cNvSpPr>
            <p:nvPr/>
          </p:nvSpPr>
          <p:spPr bwMode="auto">
            <a:xfrm>
              <a:off x="10715611" y="1509109"/>
              <a:ext cx="337021" cy="4176697"/>
            </a:xfrm>
            <a:custGeom>
              <a:avLst/>
              <a:gdLst>
                <a:gd name="T0" fmla="*/ 483 w 585"/>
                <a:gd name="T1" fmla="*/ 7330 h 7330"/>
                <a:gd name="T2" fmla="*/ 542 w 585"/>
                <a:gd name="T3" fmla="*/ 7315 h 7330"/>
                <a:gd name="T4" fmla="*/ 543 w 585"/>
                <a:gd name="T5" fmla="*/ 7266 h 7330"/>
                <a:gd name="T6" fmla="*/ 547 w 585"/>
                <a:gd name="T7" fmla="*/ 7125 h 7330"/>
                <a:gd name="T8" fmla="*/ 551 w 585"/>
                <a:gd name="T9" fmla="*/ 6903 h 7330"/>
                <a:gd name="T10" fmla="*/ 556 w 585"/>
                <a:gd name="T11" fmla="*/ 6610 h 7330"/>
                <a:gd name="T12" fmla="*/ 562 w 585"/>
                <a:gd name="T13" fmla="*/ 6257 h 7330"/>
                <a:gd name="T14" fmla="*/ 568 w 585"/>
                <a:gd name="T15" fmla="*/ 5854 h 7330"/>
                <a:gd name="T16" fmla="*/ 574 w 585"/>
                <a:gd name="T17" fmla="*/ 5413 h 7330"/>
                <a:gd name="T18" fmla="*/ 579 w 585"/>
                <a:gd name="T19" fmla="*/ 4943 h 7330"/>
                <a:gd name="T20" fmla="*/ 583 w 585"/>
                <a:gd name="T21" fmla="*/ 4456 h 7330"/>
                <a:gd name="T22" fmla="*/ 585 w 585"/>
                <a:gd name="T23" fmla="*/ 3960 h 7330"/>
                <a:gd name="T24" fmla="*/ 585 w 585"/>
                <a:gd name="T25" fmla="*/ 3713 h 7330"/>
                <a:gd name="T26" fmla="*/ 585 w 585"/>
                <a:gd name="T27" fmla="*/ 3467 h 7330"/>
                <a:gd name="T28" fmla="*/ 585 w 585"/>
                <a:gd name="T29" fmla="*/ 3227 h 7330"/>
                <a:gd name="T30" fmla="*/ 583 w 585"/>
                <a:gd name="T31" fmla="*/ 2989 h 7330"/>
                <a:gd name="T32" fmla="*/ 581 w 585"/>
                <a:gd name="T33" fmla="*/ 2758 h 7330"/>
                <a:gd name="T34" fmla="*/ 579 w 585"/>
                <a:gd name="T35" fmla="*/ 2535 h 7330"/>
                <a:gd name="T36" fmla="*/ 575 w 585"/>
                <a:gd name="T37" fmla="*/ 2320 h 7330"/>
                <a:gd name="T38" fmla="*/ 570 w 585"/>
                <a:gd name="T39" fmla="*/ 2115 h 7330"/>
                <a:gd name="T40" fmla="*/ 565 w 585"/>
                <a:gd name="T41" fmla="*/ 1922 h 7330"/>
                <a:gd name="T42" fmla="*/ 558 w 585"/>
                <a:gd name="T43" fmla="*/ 1741 h 7330"/>
                <a:gd name="T44" fmla="*/ 551 w 585"/>
                <a:gd name="T45" fmla="*/ 1574 h 7330"/>
                <a:gd name="T46" fmla="*/ 542 w 585"/>
                <a:gd name="T47" fmla="*/ 1422 h 7330"/>
                <a:gd name="T48" fmla="*/ 540 w 585"/>
                <a:gd name="T49" fmla="*/ 1391 h 7330"/>
                <a:gd name="T50" fmla="*/ 537 w 585"/>
                <a:gd name="T51" fmla="*/ 1358 h 7330"/>
                <a:gd name="T52" fmla="*/ 534 w 585"/>
                <a:gd name="T53" fmla="*/ 1326 h 7330"/>
                <a:gd name="T54" fmla="*/ 529 w 585"/>
                <a:gd name="T55" fmla="*/ 1292 h 7330"/>
                <a:gd name="T56" fmla="*/ 520 w 585"/>
                <a:gd name="T57" fmla="*/ 1225 h 7330"/>
                <a:gd name="T58" fmla="*/ 507 w 585"/>
                <a:gd name="T59" fmla="*/ 1156 h 7330"/>
                <a:gd name="T60" fmla="*/ 493 w 585"/>
                <a:gd name="T61" fmla="*/ 1087 h 7330"/>
                <a:gd name="T62" fmla="*/ 476 w 585"/>
                <a:gd name="T63" fmla="*/ 1016 h 7330"/>
                <a:gd name="T64" fmla="*/ 458 w 585"/>
                <a:gd name="T65" fmla="*/ 945 h 7330"/>
                <a:gd name="T66" fmla="*/ 439 w 585"/>
                <a:gd name="T67" fmla="*/ 873 h 7330"/>
                <a:gd name="T68" fmla="*/ 417 w 585"/>
                <a:gd name="T69" fmla="*/ 801 h 7330"/>
                <a:gd name="T70" fmla="*/ 394 w 585"/>
                <a:gd name="T71" fmla="*/ 730 h 7330"/>
                <a:gd name="T72" fmla="*/ 370 w 585"/>
                <a:gd name="T73" fmla="*/ 657 h 7330"/>
                <a:gd name="T74" fmla="*/ 346 w 585"/>
                <a:gd name="T75" fmla="*/ 586 h 7330"/>
                <a:gd name="T76" fmla="*/ 320 w 585"/>
                <a:gd name="T77" fmla="*/ 515 h 7330"/>
                <a:gd name="T78" fmla="*/ 293 w 585"/>
                <a:gd name="T79" fmla="*/ 443 h 7330"/>
                <a:gd name="T80" fmla="*/ 265 w 585"/>
                <a:gd name="T81" fmla="*/ 374 h 7330"/>
                <a:gd name="T82" fmla="*/ 237 w 585"/>
                <a:gd name="T83" fmla="*/ 306 h 7330"/>
                <a:gd name="T84" fmla="*/ 218 w 585"/>
                <a:gd name="T85" fmla="*/ 264 h 7330"/>
                <a:gd name="T86" fmla="*/ 200 w 585"/>
                <a:gd name="T87" fmla="*/ 225 h 7330"/>
                <a:gd name="T88" fmla="*/ 181 w 585"/>
                <a:gd name="T89" fmla="*/ 191 h 7330"/>
                <a:gd name="T90" fmla="*/ 164 w 585"/>
                <a:gd name="T91" fmla="*/ 160 h 7330"/>
                <a:gd name="T92" fmla="*/ 147 w 585"/>
                <a:gd name="T93" fmla="*/ 132 h 7330"/>
                <a:gd name="T94" fmla="*/ 131 w 585"/>
                <a:gd name="T95" fmla="*/ 109 h 7330"/>
                <a:gd name="T96" fmla="*/ 115 w 585"/>
                <a:gd name="T97" fmla="*/ 87 h 7330"/>
                <a:gd name="T98" fmla="*/ 99 w 585"/>
                <a:gd name="T99" fmla="*/ 69 h 7330"/>
                <a:gd name="T100" fmla="*/ 84 w 585"/>
                <a:gd name="T101" fmla="*/ 54 h 7330"/>
                <a:gd name="T102" fmla="*/ 70 w 585"/>
                <a:gd name="T103" fmla="*/ 40 h 7330"/>
                <a:gd name="T104" fmla="*/ 56 w 585"/>
                <a:gd name="T105" fmla="*/ 29 h 7330"/>
                <a:gd name="T106" fmla="*/ 43 w 585"/>
                <a:gd name="T107" fmla="*/ 19 h 7330"/>
                <a:gd name="T108" fmla="*/ 31 w 585"/>
                <a:gd name="T109" fmla="*/ 13 h 7330"/>
                <a:gd name="T110" fmla="*/ 19 w 585"/>
                <a:gd name="T111" fmla="*/ 6 h 7330"/>
                <a:gd name="T112" fmla="*/ 10 w 585"/>
                <a:gd name="T113" fmla="*/ 3 h 7330"/>
                <a:gd name="T114" fmla="*/ 0 w 585"/>
                <a:gd name="T115" fmla="*/ 0 h 7330"/>
                <a:gd name="T116" fmla="*/ 0 w 585"/>
                <a:gd name="T117" fmla="*/ 7330 h 7330"/>
                <a:gd name="T118" fmla="*/ 483 w 585"/>
                <a:gd name="T119" fmla="*/ 7330 h 7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85" h="7330">
                  <a:moveTo>
                    <a:pt x="483" y="7330"/>
                  </a:moveTo>
                  <a:lnTo>
                    <a:pt x="542" y="7315"/>
                  </a:lnTo>
                  <a:lnTo>
                    <a:pt x="543" y="7266"/>
                  </a:lnTo>
                  <a:lnTo>
                    <a:pt x="547" y="7125"/>
                  </a:lnTo>
                  <a:lnTo>
                    <a:pt x="551" y="6903"/>
                  </a:lnTo>
                  <a:lnTo>
                    <a:pt x="556" y="6610"/>
                  </a:lnTo>
                  <a:lnTo>
                    <a:pt x="562" y="6257"/>
                  </a:lnTo>
                  <a:lnTo>
                    <a:pt x="568" y="5854"/>
                  </a:lnTo>
                  <a:lnTo>
                    <a:pt x="574" y="5413"/>
                  </a:lnTo>
                  <a:lnTo>
                    <a:pt x="579" y="4943"/>
                  </a:lnTo>
                  <a:lnTo>
                    <a:pt x="583" y="4456"/>
                  </a:lnTo>
                  <a:lnTo>
                    <a:pt x="585" y="3960"/>
                  </a:lnTo>
                  <a:lnTo>
                    <a:pt x="585" y="3713"/>
                  </a:lnTo>
                  <a:lnTo>
                    <a:pt x="585" y="3467"/>
                  </a:lnTo>
                  <a:lnTo>
                    <a:pt x="585" y="3227"/>
                  </a:lnTo>
                  <a:lnTo>
                    <a:pt x="583" y="2989"/>
                  </a:lnTo>
                  <a:lnTo>
                    <a:pt x="581" y="2758"/>
                  </a:lnTo>
                  <a:lnTo>
                    <a:pt x="579" y="2535"/>
                  </a:lnTo>
                  <a:lnTo>
                    <a:pt x="575" y="2320"/>
                  </a:lnTo>
                  <a:lnTo>
                    <a:pt x="570" y="2115"/>
                  </a:lnTo>
                  <a:lnTo>
                    <a:pt x="565" y="1922"/>
                  </a:lnTo>
                  <a:lnTo>
                    <a:pt x="558" y="1741"/>
                  </a:lnTo>
                  <a:lnTo>
                    <a:pt x="551" y="1574"/>
                  </a:lnTo>
                  <a:lnTo>
                    <a:pt x="542" y="1422"/>
                  </a:lnTo>
                  <a:lnTo>
                    <a:pt x="540" y="1391"/>
                  </a:lnTo>
                  <a:lnTo>
                    <a:pt x="537" y="1358"/>
                  </a:lnTo>
                  <a:lnTo>
                    <a:pt x="534" y="1326"/>
                  </a:lnTo>
                  <a:lnTo>
                    <a:pt x="529" y="1292"/>
                  </a:lnTo>
                  <a:lnTo>
                    <a:pt x="520" y="1225"/>
                  </a:lnTo>
                  <a:lnTo>
                    <a:pt x="507" y="1156"/>
                  </a:lnTo>
                  <a:lnTo>
                    <a:pt x="493" y="1087"/>
                  </a:lnTo>
                  <a:lnTo>
                    <a:pt x="476" y="1016"/>
                  </a:lnTo>
                  <a:lnTo>
                    <a:pt x="458" y="945"/>
                  </a:lnTo>
                  <a:lnTo>
                    <a:pt x="439" y="873"/>
                  </a:lnTo>
                  <a:lnTo>
                    <a:pt x="417" y="801"/>
                  </a:lnTo>
                  <a:lnTo>
                    <a:pt x="394" y="730"/>
                  </a:lnTo>
                  <a:lnTo>
                    <a:pt x="370" y="657"/>
                  </a:lnTo>
                  <a:lnTo>
                    <a:pt x="346" y="586"/>
                  </a:lnTo>
                  <a:lnTo>
                    <a:pt x="320" y="515"/>
                  </a:lnTo>
                  <a:lnTo>
                    <a:pt x="293" y="443"/>
                  </a:lnTo>
                  <a:lnTo>
                    <a:pt x="265" y="374"/>
                  </a:lnTo>
                  <a:lnTo>
                    <a:pt x="237" y="306"/>
                  </a:lnTo>
                  <a:lnTo>
                    <a:pt x="218" y="264"/>
                  </a:lnTo>
                  <a:lnTo>
                    <a:pt x="200" y="225"/>
                  </a:lnTo>
                  <a:lnTo>
                    <a:pt x="181" y="191"/>
                  </a:lnTo>
                  <a:lnTo>
                    <a:pt x="164" y="160"/>
                  </a:lnTo>
                  <a:lnTo>
                    <a:pt x="147" y="132"/>
                  </a:lnTo>
                  <a:lnTo>
                    <a:pt x="131" y="109"/>
                  </a:lnTo>
                  <a:lnTo>
                    <a:pt x="115" y="87"/>
                  </a:lnTo>
                  <a:lnTo>
                    <a:pt x="99" y="69"/>
                  </a:lnTo>
                  <a:lnTo>
                    <a:pt x="84" y="54"/>
                  </a:lnTo>
                  <a:lnTo>
                    <a:pt x="70" y="40"/>
                  </a:lnTo>
                  <a:lnTo>
                    <a:pt x="56" y="29"/>
                  </a:lnTo>
                  <a:lnTo>
                    <a:pt x="43" y="19"/>
                  </a:lnTo>
                  <a:lnTo>
                    <a:pt x="31" y="13"/>
                  </a:lnTo>
                  <a:lnTo>
                    <a:pt x="19" y="6"/>
                  </a:lnTo>
                  <a:lnTo>
                    <a:pt x="10" y="3"/>
                  </a:lnTo>
                  <a:lnTo>
                    <a:pt x="0" y="0"/>
                  </a:lnTo>
                  <a:lnTo>
                    <a:pt x="0" y="7330"/>
                  </a:lnTo>
                  <a:lnTo>
                    <a:pt x="483" y="733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4" name="Freeform 39"/>
            <p:cNvSpPr>
              <a:spLocks/>
            </p:cNvSpPr>
            <p:nvPr/>
          </p:nvSpPr>
          <p:spPr bwMode="auto">
            <a:xfrm>
              <a:off x="10378590" y="3304761"/>
              <a:ext cx="337021" cy="82075"/>
            </a:xfrm>
            <a:custGeom>
              <a:avLst/>
              <a:gdLst>
                <a:gd name="T0" fmla="*/ 582 w 582"/>
                <a:gd name="T1" fmla="*/ 142 h 142"/>
                <a:gd name="T2" fmla="*/ 582 w 582"/>
                <a:gd name="T3" fmla="*/ 0 h 142"/>
                <a:gd name="T4" fmla="*/ 1 w 582"/>
                <a:gd name="T5" fmla="*/ 0 h 142"/>
                <a:gd name="T6" fmla="*/ 1 w 582"/>
                <a:gd name="T7" fmla="*/ 35 h 142"/>
                <a:gd name="T8" fmla="*/ 1 w 582"/>
                <a:gd name="T9" fmla="*/ 71 h 142"/>
                <a:gd name="T10" fmla="*/ 0 w 582"/>
                <a:gd name="T11" fmla="*/ 107 h 142"/>
                <a:gd name="T12" fmla="*/ 0 w 582"/>
                <a:gd name="T13" fmla="*/ 142 h 142"/>
                <a:gd name="T14" fmla="*/ 582 w 582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2" h="142">
                  <a:moveTo>
                    <a:pt x="582" y="142"/>
                  </a:moveTo>
                  <a:lnTo>
                    <a:pt x="582" y="0"/>
                  </a:lnTo>
                  <a:lnTo>
                    <a:pt x="1" y="0"/>
                  </a:lnTo>
                  <a:lnTo>
                    <a:pt x="1" y="35"/>
                  </a:lnTo>
                  <a:lnTo>
                    <a:pt x="1" y="71"/>
                  </a:lnTo>
                  <a:lnTo>
                    <a:pt x="0" y="107"/>
                  </a:lnTo>
                  <a:lnTo>
                    <a:pt x="0" y="142"/>
                  </a:lnTo>
                  <a:lnTo>
                    <a:pt x="582" y="142"/>
                  </a:lnTo>
                  <a:close/>
                </a:path>
              </a:pathLst>
            </a:custGeom>
            <a:solidFill>
              <a:srgbClr val="2B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5" name="Freeform 40"/>
            <p:cNvSpPr>
              <a:spLocks/>
            </p:cNvSpPr>
            <p:nvPr/>
          </p:nvSpPr>
          <p:spPr bwMode="auto">
            <a:xfrm>
              <a:off x="10713302" y="3304761"/>
              <a:ext cx="337021" cy="82075"/>
            </a:xfrm>
            <a:custGeom>
              <a:avLst/>
              <a:gdLst>
                <a:gd name="T0" fmla="*/ 582 w 582"/>
                <a:gd name="T1" fmla="*/ 142 h 142"/>
                <a:gd name="T2" fmla="*/ 582 w 582"/>
                <a:gd name="T3" fmla="*/ 107 h 142"/>
                <a:gd name="T4" fmla="*/ 582 w 582"/>
                <a:gd name="T5" fmla="*/ 71 h 142"/>
                <a:gd name="T6" fmla="*/ 582 w 582"/>
                <a:gd name="T7" fmla="*/ 35 h 142"/>
                <a:gd name="T8" fmla="*/ 581 w 582"/>
                <a:gd name="T9" fmla="*/ 0 h 142"/>
                <a:gd name="T10" fmla="*/ 0 w 582"/>
                <a:gd name="T11" fmla="*/ 0 h 142"/>
                <a:gd name="T12" fmla="*/ 0 w 582"/>
                <a:gd name="T13" fmla="*/ 142 h 142"/>
                <a:gd name="T14" fmla="*/ 582 w 582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2" h="142">
                  <a:moveTo>
                    <a:pt x="582" y="142"/>
                  </a:moveTo>
                  <a:lnTo>
                    <a:pt x="582" y="107"/>
                  </a:lnTo>
                  <a:lnTo>
                    <a:pt x="582" y="71"/>
                  </a:lnTo>
                  <a:lnTo>
                    <a:pt x="582" y="35"/>
                  </a:lnTo>
                  <a:lnTo>
                    <a:pt x="581" y="0"/>
                  </a:lnTo>
                  <a:lnTo>
                    <a:pt x="0" y="0"/>
                  </a:lnTo>
                  <a:lnTo>
                    <a:pt x="0" y="142"/>
                  </a:lnTo>
                  <a:lnTo>
                    <a:pt x="582" y="142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" name="Freeform 41"/>
            <p:cNvSpPr>
              <a:spLocks/>
            </p:cNvSpPr>
            <p:nvPr/>
          </p:nvSpPr>
          <p:spPr bwMode="auto">
            <a:xfrm>
              <a:off x="10376281" y="2810438"/>
              <a:ext cx="339330" cy="79795"/>
            </a:xfrm>
            <a:custGeom>
              <a:avLst/>
              <a:gdLst>
                <a:gd name="T0" fmla="*/ 587 w 587"/>
                <a:gd name="T1" fmla="*/ 142 h 142"/>
                <a:gd name="T2" fmla="*/ 587 w 587"/>
                <a:gd name="T3" fmla="*/ 0 h 142"/>
                <a:gd name="T4" fmla="*/ 1 w 587"/>
                <a:gd name="T5" fmla="*/ 0 h 142"/>
                <a:gd name="T6" fmla="*/ 1 w 587"/>
                <a:gd name="T7" fmla="*/ 35 h 142"/>
                <a:gd name="T8" fmla="*/ 1 w 587"/>
                <a:gd name="T9" fmla="*/ 71 h 142"/>
                <a:gd name="T10" fmla="*/ 0 w 587"/>
                <a:gd name="T11" fmla="*/ 107 h 142"/>
                <a:gd name="T12" fmla="*/ 0 w 587"/>
                <a:gd name="T13" fmla="*/ 142 h 142"/>
                <a:gd name="T14" fmla="*/ 587 w 587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7" h="142">
                  <a:moveTo>
                    <a:pt x="587" y="142"/>
                  </a:moveTo>
                  <a:lnTo>
                    <a:pt x="587" y="0"/>
                  </a:lnTo>
                  <a:lnTo>
                    <a:pt x="1" y="0"/>
                  </a:lnTo>
                  <a:lnTo>
                    <a:pt x="1" y="35"/>
                  </a:lnTo>
                  <a:lnTo>
                    <a:pt x="1" y="71"/>
                  </a:lnTo>
                  <a:lnTo>
                    <a:pt x="0" y="107"/>
                  </a:lnTo>
                  <a:lnTo>
                    <a:pt x="0" y="142"/>
                  </a:lnTo>
                  <a:lnTo>
                    <a:pt x="587" y="142"/>
                  </a:lnTo>
                  <a:close/>
                </a:path>
              </a:pathLst>
            </a:custGeom>
            <a:solidFill>
              <a:srgbClr val="2B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7" name="Freeform 42"/>
            <p:cNvSpPr>
              <a:spLocks/>
            </p:cNvSpPr>
            <p:nvPr/>
          </p:nvSpPr>
          <p:spPr bwMode="auto">
            <a:xfrm>
              <a:off x="10713302" y="2810438"/>
              <a:ext cx="339330" cy="79795"/>
            </a:xfrm>
            <a:custGeom>
              <a:avLst/>
              <a:gdLst>
                <a:gd name="T0" fmla="*/ 587 w 587"/>
                <a:gd name="T1" fmla="*/ 142 h 142"/>
                <a:gd name="T2" fmla="*/ 587 w 587"/>
                <a:gd name="T3" fmla="*/ 107 h 142"/>
                <a:gd name="T4" fmla="*/ 587 w 587"/>
                <a:gd name="T5" fmla="*/ 71 h 142"/>
                <a:gd name="T6" fmla="*/ 587 w 587"/>
                <a:gd name="T7" fmla="*/ 35 h 142"/>
                <a:gd name="T8" fmla="*/ 586 w 587"/>
                <a:gd name="T9" fmla="*/ 0 h 142"/>
                <a:gd name="T10" fmla="*/ 0 w 587"/>
                <a:gd name="T11" fmla="*/ 0 h 142"/>
                <a:gd name="T12" fmla="*/ 0 w 587"/>
                <a:gd name="T13" fmla="*/ 142 h 142"/>
                <a:gd name="T14" fmla="*/ 587 w 587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7" h="142">
                  <a:moveTo>
                    <a:pt x="587" y="142"/>
                  </a:moveTo>
                  <a:lnTo>
                    <a:pt x="587" y="107"/>
                  </a:lnTo>
                  <a:lnTo>
                    <a:pt x="587" y="71"/>
                  </a:lnTo>
                  <a:lnTo>
                    <a:pt x="587" y="35"/>
                  </a:lnTo>
                  <a:lnTo>
                    <a:pt x="586" y="0"/>
                  </a:lnTo>
                  <a:lnTo>
                    <a:pt x="0" y="0"/>
                  </a:lnTo>
                  <a:lnTo>
                    <a:pt x="0" y="142"/>
                  </a:lnTo>
                  <a:lnTo>
                    <a:pt x="587" y="142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8" name="Freeform 43"/>
            <p:cNvSpPr>
              <a:spLocks/>
            </p:cNvSpPr>
            <p:nvPr/>
          </p:nvSpPr>
          <p:spPr bwMode="auto">
            <a:xfrm>
              <a:off x="10390131" y="2282315"/>
              <a:ext cx="325480" cy="79795"/>
            </a:xfrm>
            <a:custGeom>
              <a:avLst/>
              <a:gdLst>
                <a:gd name="T0" fmla="*/ 563 w 563"/>
                <a:gd name="T1" fmla="*/ 139 h 139"/>
                <a:gd name="T2" fmla="*/ 563 w 563"/>
                <a:gd name="T3" fmla="*/ 1 h 139"/>
                <a:gd name="T4" fmla="*/ 6 w 563"/>
                <a:gd name="T5" fmla="*/ 0 h 139"/>
                <a:gd name="T6" fmla="*/ 4 w 563"/>
                <a:gd name="T7" fmla="*/ 34 h 139"/>
                <a:gd name="T8" fmla="*/ 1 w 563"/>
                <a:gd name="T9" fmla="*/ 70 h 139"/>
                <a:gd name="T10" fmla="*/ 0 w 563"/>
                <a:gd name="T11" fmla="*/ 104 h 139"/>
                <a:gd name="T12" fmla="*/ 0 w 563"/>
                <a:gd name="T13" fmla="*/ 139 h 139"/>
                <a:gd name="T14" fmla="*/ 563 w 563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3" h="139">
                  <a:moveTo>
                    <a:pt x="563" y="139"/>
                  </a:moveTo>
                  <a:lnTo>
                    <a:pt x="563" y="1"/>
                  </a:lnTo>
                  <a:lnTo>
                    <a:pt x="6" y="0"/>
                  </a:lnTo>
                  <a:lnTo>
                    <a:pt x="4" y="34"/>
                  </a:lnTo>
                  <a:lnTo>
                    <a:pt x="1" y="70"/>
                  </a:lnTo>
                  <a:lnTo>
                    <a:pt x="0" y="104"/>
                  </a:lnTo>
                  <a:lnTo>
                    <a:pt x="0" y="139"/>
                  </a:lnTo>
                  <a:lnTo>
                    <a:pt x="563" y="139"/>
                  </a:lnTo>
                  <a:close/>
                </a:path>
              </a:pathLst>
            </a:custGeom>
            <a:solidFill>
              <a:srgbClr val="2B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9" name="Freeform 44"/>
            <p:cNvSpPr>
              <a:spLocks/>
            </p:cNvSpPr>
            <p:nvPr/>
          </p:nvSpPr>
          <p:spPr bwMode="auto">
            <a:xfrm>
              <a:off x="10713302" y="2284596"/>
              <a:ext cx="325480" cy="77515"/>
            </a:xfrm>
            <a:custGeom>
              <a:avLst/>
              <a:gdLst>
                <a:gd name="T0" fmla="*/ 564 w 564"/>
                <a:gd name="T1" fmla="*/ 138 h 138"/>
                <a:gd name="T2" fmla="*/ 563 w 564"/>
                <a:gd name="T3" fmla="*/ 103 h 138"/>
                <a:gd name="T4" fmla="*/ 563 w 564"/>
                <a:gd name="T5" fmla="*/ 69 h 138"/>
                <a:gd name="T6" fmla="*/ 563 w 564"/>
                <a:gd name="T7" fmla="*/ 34 h 138"/>
                <a:gd name="T8" fmla="*/ 562 w 564"/>
                <a:gd name="T9" fmla="*/ 0 h 138"/>
                <a:gd name="T10" fmla="*/ 0 w 564"/>
                <a:gd name="T11" fmla="*/ 0 h 138"/>
                <a:gd name="T12" fmla="*/ 0 w 564"/>
                <a:gd name="T13" fmla="*/ 138 h 138"/>
                <a:gd name="T14" fmla="*/ 564 w 564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4" h="138">
                  <a:moveTo>
                    <a:pt x="564" y="138"/>
                  </a:moveTo>
                  <a:lnTo>
                    <a:pt x="563" y="103"/>
                  </a:lnTo>
                  <a:lnTo>
                    <a:pt x="563" y="69"/>
                  </a:lnTo>
                  <a:lnTo>
                    <a:pt x="563" y="34"/>
                  </a:lnTo>
                  <a:lnTo>
                    <a:pt x="562" y="0"/>
                  </a:lnTo>
                  <a:lnTo>
                    <a:pt x="0" y="0"/>
                  </a:lnTo>
                  <a:lnTo>
                    <a:pt x="0" y="138"/>
                  </a:lnTo>
                  <a:lnTo>
                    <a:pt x="564" y="138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8160253" y="3301076"/>
              <a:ext cx="1223432" cy="3321751"/>
            </a:xfrm>
            <a:custGeom>
              <a:avLst/>
              <a:gdLst>
                <a:gd name="connsiteX0" fmla="*/ 1223432 w 1223432"/>
                <a:gd name="connsiteY0" fmla="*/ 0 h 3363284"/>
                <a:gd name="connsiteX1" fmla="*/ 1223432 w 1223432"/>
                <a:gd name="connsiteY1" fmla="*/ 39819 h 3363284"/>
                <a:gd name="connsiteX2" fmla="*/ 1223432 w 1223432"/>
                <a:gd name="connsiteY2" fmla="*/ 3363284 h 3363284"/>
                <a:gd name="connsiteX3" fmla="*/ 0 w 1223432"/>
                <a:gd name="connsiteY3" fmla="*/ 3044350 h 3363284"/>
                <a:gd name="connsiteX4" fmla="*/ 0 w 1223432"/>
                <a:gd name="connsiteY4" fmla="*/ 2872757 h 3363284"/>
                <a:gd name="connsiteX5" fmla="*/ 17313 w 1223432"/>
                <a:gd name="connsiteY5" fmla="*/ 2872757 h 3363284"/>
                <a:gd name="connsiteX6" fmla="*/ 16736 w 1223432"/>
                <a:gd name="connsiteY6" fmla="*/ 2869295 h 3363284"/>
                <a:gd name="connsiteX7" fmla="*/ 15005 w 1223432"/>
                <a:gd name="connsiteY7" fmla="*/ 2857753 h 3363284"/>
                <a:gd name="connsiteX8" fmla="*/ 13850 w 1223432"/>
                <a:gd name="connsiteY8" fmla="*/ 2839863 h 3363284"/>
                <a:gd name="connsiteX9" fmla="*/ 12696 w 1223432"/>
                <a:gd name="connsiteY9" fmla="*/ 2816202 h 3363284"/>
                <a:gd name="connsiteX10" fmla="*/ 12119 w 1223432"/>
                <a:gd name="connsiteY10" fmla="*/ 2802352 h 3363284"/>
                <a:gd name="connsiteX11" fmla="*/ 12119 w 1223432"/>
                <a:gd name="connsiteY11" fmla="*/ 2787348 h 3363284"/>
                <a:gd name="connsiteX12" fmla="*/ 12119 w 1223432"/>
                <a:gd name="connsiteY12" fmla="*/ 2771189 h 3363284"/>
                <a:gd name="connsiteX13" fmla="*/ 12696 w 1223432"/>
                <a:gd name="connsiteY13" fmla="*/ 2754454 h 3363284"/>
                <a:gd name="connsiteX14" fmla="*/ 13273 w 1223432"/>
                <a:gd name="connsiteY14" fmla="*/ 2736564 h 3363284"/>
                <a:gd name="connsiteX15" fmla="*/ 15005 w 1223432"/>
                <a:gd name="connsiteY15" fmla="*/ 2716943 h 3363284"/>
                <a:gd name="connsiteX16" fmla="*/ 16736 w 1223432"/>
                <a:gd name="connsiteY16" fmla="*/ 2697322 h 3363284"/>
                <a:gd name="connsiteX17" fmla="*/ 20198 w 1223432"/>
                <a:gd name="connsiteY17" fmla="*/ 2677123 h 3363284"/>
                <a:gd name="connsiteX18" fmla="*/ 23661 w 1223432"/>
                <a:gd name="connsiteY18" fmla="*/ 2655771 h 3363284"/>
                <a:gd name="connsiteX19" fmla="*/ 28278 w 1223432"/>
                <a:gd name="connsiteY19" fmla="*/ 2634419 h 3363284"/>
                <a:gd name="connsiteX20" fmla="*/ 32894 w 1223432"/>
                <a:gd name="connsiteY20" fmla="*/ 2612489 h 3363284"/>
                <a:gd name="connsiteX21" fmla="*/ 39242 w 1223432"/>
                <a:gd name="connsiteY21" fmla="*/ 2589983 h 3363284"/>
                <a:gd name="connsiteX22" fmla="*/ 46744 w 1223432"/>
                <a:gd name="connsiteY22" fmla="*/ 2567476 h 3363284"/>
                <a:gd name="connsiteX23" fmla="*/ 54824 w 1223432"/>
                <a:gd name="connsiteY23" fmla="*/ 2544393 h 3363284"/>
                <a:gd name="connsiteX24" fmla="*/ 64057 w 1223432"/>
                <a:gd name="connsiteY24" fmla="*/ 2521886 h 3363284"/>
                <a:gd name="connsiteX25" fmla="*/ 75022 w 1223432"/>
                <a:gd name="connsiteY25" fmla="*/ 2498802 h 3363284"/>
                <a:gd name="connsiteX26" fmla="*/ 86564 w 1223432"/>
                <a:gd name="connsiteY26" fmla="*/ 2475719 h 3363284"/>
                <a:gd name="connsiteX27" fmla="*/ 99837 w 1223432"/>
                <a:gd name="connsiteY27" fmla="*/ 2453212 h 3363284"/>
                <a:gd name="connsiteX28" fmla="*/ 114841 w 1223432"/>
                <a:gd name="connsiteY28" fmla="*/ 2431283 h 3363284"/>
                <a:gd name="connsiteX29" fmla="*/ 131000 w 1223432"/>
                <a:gd name="connsiteY29" fmla="*/ 2409353 h 3363284"/>
                <a:gd name="connsiteX30" fmla="*/ 148312 w 1223432"/>
                <a:gd name="connsiteY30" fmla="*/ 2388001 h 3363284"/>
                <a:gd name="connsiteX31" fmla="*/ 167934 w 1223432"/>
                <a:gd name="connsiteY31" fmla="*/ 2366649 h 3363284"/>
                <a:gd name="connsiteX32" fmla="*/ 188132 w 1223432"/>
                <a:gd name="connsiteY32" fmla="*/ 2346450 h 3363284"/>
                <a:gd name="connsiteX33" fmla="*/ 211215 w 1223432"/>
                <a:gd name="connsiteY33" fmla="*/ 2326829 h 3363284"/>
                <a:gd name="connsiteX34" fmla="*/ 260268 w 1223432"/>
                <a:gd name="connsiteY34" fmla="*/ 2285856 h 3363284"/>
                <a:gd name="connsiteX35" fmla="*/ 315668 w 1223432"/>
                <a:gd name="connsiteY35" fmla="*/ 2240266 h 3363284"/>
                <a:gd name="connsiteX36" fmla="*/ 343946 w 1223432"/>
                <a:gd name="connsiteY36" fmla="*/ 2215451 h 3363284"/>
                <a:gd name="connsiteX37" fmla="*/ 373378 w 1223432"/>
                <a:gd name="connsiteY37" fmla="*/ 2189482 h 3363284"/>
                <a:gd name="connsiteX38" fmla="*/ 403963 w 1223432"/>
                <a:gd name="connsiteY38" fmla="*/ 2161782 h 3363284"/>
                <a:gd name="connsiteX39" fmla="*/ 434549 w 1223432"/>
                <a:gd name="connsiteY39" fmla="*/ 2132927 h 3363284"/>
                <a:gd name="connsiteX40" fmla="*/ 465712 w 1223432"/>
                <a:gd name="connsiteY40" fmla="*/ 2102341 h 3363284"/>
                <a:gd name="connsiteX41" fmla="*/ 497452 w 1223432"/>
                <a:gd name="connsiteY41" fmla="*/ 2071178 h 3363284"/>
                <a:gd name="connsiteX42" fmla="*/ 529192 w 1223432"/>
                <a:gd name="connsiteY42" fmla="*/ 2037707 h 3363284"/>
                <a:gd name="connsiteX43" fmla="*/ 561509 w 1223432"/>
                <a:gd name="connsiteY43" fmla="*/ 2003659 h 3363284"/>
                <a:gd name="connsiteX44" fmla="*/ 593249 w 1223432"/>
                <a:gd name="connsiteY44" fmla="*/ 1967302 h 3363284"/>
                <a:gd name="connsiteX45" fmla="*/ 625566 w 1223432"/>
                <a:gd name="connsiteY45" fmla="*/ 1929791 h 3363284"/>
                <a:gd name="connsiteX46" fmla="*/ 657306 w 1223432"/>
                <a:gd name="connsiteY46" fmla="*/ 1890549 h 3363284"/>
                <a:gd name="connsiteX47" fmla="*/ 689623 w 1223432"/>
                <a:gd name="connsiteY47" fmla="*/ 1850153 h 3363284"/>
                <a:gd name="connsiteX48" fmla="*/ 720786 w 1223432"/>
                <a:gd name="connsiteY48" fmla="*/ 1808025 h 3363284"/>
                <a:gd name="connsiteX49" fmla="*/ 750795 w 1223432"/>
                <a:gd name="connsiteY49" fmla="*/ 1763589 h 3363284"/>
                <a:gd name="connsiteX50" fmla="*/ 781381 w 1223432"/>
                <a:gd name="connsiteY50" fmla="*/ 1717999 h 3363284"/>
                <a:gd name="connsiteX51" fmla="*/ 810812 w 1223432"/>
                <a:gd name="connsiteY51" fmla="*/ 1670677 h 3363284"/>
                <a:gd name="connsiteX52" fmla="*/ 839667 w 1223432"/>
                <a:gd name="connsiteY52" fmla="*/ 1621625 h 3363284"/>
                <a:gd name="connsiteX53" fmla="*/ 866790 w 1223432"/>
                <a:gd name="connsiteY53" fmla="*/ 1570264 h 3363284"/>
                <a:gd name="connsiteX54" fmla="*/ 893336 w 1223432"/>
                <a:gd name="connsiteY54" fmla="*/ 1517748 h 3363284"/>
                <a:gd name="connsiteX55" fmla="*/ 918728 w 1223432"/>
                <a:gd name="connsiteY55" fmla="*/ 1462925 h 3363284"/>
                <a:gd name="connsiteX56" fmla="*/ 942966 w 1223432"/>
                <a:gd name="connsiteY56" fmla="*/ 1406947 h 3363284"/>
                <a:gd name="connsiteX57" fmla="*/ 965473 w 1223432"/>
                <a:gd name="connsiteY57" fmla="*/ 1348661 h 3363284"/>
                <a:gd name="connsiteX58" fmla="*/ 986825 w 1223432"/>
                <a:gd name="connsiteY58" fmla="*/ 1288066 h 3363284"/>
                <a:gd name="connsiteX59" fmla="*/ 1005869 w 1223432"/>
                <a:gd name="connsiteY59" fmla="*/ 1226318 h 3363284"/>
                <a:gd name="connsiteX60" fmla="*/ 1023182 w 1223432"/>
                <a:gd name="connsiteY60" fmla="*/ 1162261 h 3363284"/>
                <a:gd name="connsiteX61" fmla="*/ 1039340 w 1223432"/>
                <a:gd name="connsiteY61" fmla="*/ 1095895 h 3363284"/>
                <a:gd name="connsiteX62" fmla="*/ 1053190 w 1223432"/>
                <a:gd name="connsiteY62" fmla="*/ 1028376 h 3363284"/>
                <a:gd name="connsiteX63" fmla="*/ 1065309 w 1223432"/>
                <a:gd name="connsiteY63" fmla="*/ 957393 h 3363284"/>
                <a:gd name="connsiteX64" fmla="*/ 1066463 w 1223432"/>
                <a:gd name="connsiteY64" fmla="*/ 948737 h 3363284"/>
                <a:gd name="connsiteX65" fmla="*/ 1070503 w 1223432"/>
                <a:gd name="connsiteY65" fmla="*/ 924499 h 3363284"/>
                <a:gd name="connsiteX66" fmla="*/ 1076851 w 1223432"/>
                <a:gd name="connsiteY66" fmla="*/ 885834 h 3363284"/>
                <a:gd name="connsiteX67" fmla="*/ 1084930 w 1223432"/>
                <a:gd name="connsiteY67" fmla="*/ 836204 h 3363284"/>
                <a:gd name="connsiteX68" fmla="*/ 1094741 w 1223432"/>
                <a:gd name="connsiteY68" fmla="*/ 775610 h 3363284"/>
                <a:gd name="connsiteX69" fmla="*/ 1105705 w 1223432"/>
                <a:gd name="connsiteY69" fmla="*/ 706359 h 3363284"/>
                <a:gd name="connsiteX70" fmla="*/ 1118401 w 1223432"/>
                <a:gd name="connsiteY70" fmla="*/ 632491 h 3363284"/>
                <a:gd name="connsiteX71" fmla="*/ 1130520 w 1223432"/>
                <a:gd name="connsiteY71" fmla="*/ 553430 h 3363284"/>
                <a:gd name="connsiteX72" fmla="*/ 1144371 w 1223432"/>
                <a:gd name="connsiteY72" fmla="*/ 471483 h 3363284"/>
                <a:gd name="connsiteX73" fmla="*/ 1157644 w 1223432"/>
                <a:gd name="connsiteY73" fmla="*/ 390113 h 3363284"/>
                <a:gd name="connsiteX74" fmla="*/ 1170340 w 1223432"/>
                <a:gd name="connsiteY74" fmla="*/ 309321 h 3363284"/>
                <a:gd name="connsiteX75" fmla="*/ 1183613 w 1223432"/>
                <a:gd name="connsiteY75" fmla="*/ 232568 h 3363284"/>
                <a:gd name="connsiteX76" fmla="*/ 1195155 w 1223432"/>
                <a:gd name="connsiteY76" fmla="*/ 161586 h 3363284"/>
                <a:gd name="connsiteX77" fmla="*/ 1206119 w 1223432"/>
                <a:gd name="connsiteY77" fmla="*/ 98106 h 3363284"/>
                <a:gd name="connsiteX78" fmla="*/ 1215353 w 1223432"/>
                <a:gd name="connsiteY78" fmla="*/ 43282 h 336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223432" h="3363284">
                  <a:moveTo>
                    <a:pt x="1223432" y="0"/>
                  </a:moveTo>
                  <a:lnTo>
                    <a:pt x="1223432" y="39819"/>
                  </a:lnTo>
                  <a:lnTo>
                    <a:pt x="1223432" y="3363284"/>
                  </a:lnTo>
                  <a:lnTo>
                    <a:pt x="0" y="3044350"/>
                  </a:lnTo>
                  <a:lnTo>
                    <a:pt x="0" y="2872757"/>
                  </a:lnTo>
                  <a:lnTo>
                    <a:pt x="17313" y="2872757"/>
                  </a:lnTo>
                  <a:lnTo>
                    <a:pt x="16736" y="2869295"/>
                  </a:lnTo>
                  <a:lnTo>
                    <a:pt x="15005" y="2857753"/>
                  </a:lnTo>
                  <a:lnTo>
                    <a:pt x="13850" y="2839863"/>
                  </a:lnTo>
                  <a:lnTo>
                    <a:pt x="12696" y="2816202"/>
                  </a:lnTo>
                  <a:lnTo>
                    <a:pt x="12119" y="2802352"/>
                  </a:lnTo>
                  <a:lnTo>
                    <a:pt x="12119" y="2787348"/>
                  </a:lnTo>
                  <a:lnTo>
                    <a:pt x="12119" y="2771189"/>
                  </a:lnTo>
                  <a:lnTo>
                    <a:pt x="12696" y="2754454"/>
                  </a:lnTo>
                  <a:lnTo>
                    <a:pt x="13273" y="2736564"/>
                  </a:lnTo>
                  <a:lnTo>
                    <a:pt x="15005" y="2716943"/>
                  </a:lnTo>
                  <a:lnTo>
                    <a:pt x="16736" y="2697322"/>
                  </a:lnTo>
                  <a:lnTo>
                    <a:pt x="20198" y="2677123"/>
                  </a:lnTo>
                  <a:lnTo>
                    <a:pt x="23661" y="2655771"/>
                  </a:lnTo>
                  <a:lnTo>
                    <a:pt x="28278" y="2634419"/>
                  </a:lnTo>
                  <a:lnTo>
                    <a:pt x="32894" y="2612489"/>
                  </a:lnTo>
                  <a:lnTo>
                    <a:pt x="39242" y="2589983"/>
                  </a:lnTo>
                  <a:lnTo>
                    <a:pt x="46744" y="2567476"/>
                  </a:lnTo>
                  <a:lnTo>
                    <a:pt x="54824" y="2544393"/>
                  </a:lnTo>
                  <a:lnTo>
                    <a:pt x="64057" y="2521886"/>
                  </a:lnTo>
                  <a:lnTo>
                    <a:pt x="75022" y="2498802"/>
                  </a:lnTo>
                  <a:lnTo>
                    <a:pt x="86564" y="2475719"/>
                  </a:lnTo>
                  <a:lnTo>
                    <a:pt x="99837" y="2453212"/>
                  </a:lnTo>
                  <a:lnTo>
                    <a:pt x="114841" y="2431283"/>
                  </a:lnTo>
                  <a:lnTo>
                    <a:pt x="131000" y="2409353"/>
                  </a:lnTo>
                  <a:lnTo>
                    <a:pt x="148312" y="2388001"/>
                  </a:lnTo>
                  <a:lnTo>
                    <a:pt x="167934" y="2366649"/>
                  </a:lnTo>
                  <a:lnTo>
                    <a:pt x="188132" y="2346450"/>
                  </a:lnTo>
                  <a:lnTo>
                    <a:pt x="211215" y="2326829"/>
                  </a:lnTo>
                  <a:lnTo>
                    <a:pt x="260268" y="2285856"/>
                  </a:lnTo>
                  <a:lnTo>
                    <a:pt x="315668" y="2240266"/>
                  </a:lnTo>
                  <a:lnTo>
                    <a:pt x="343946" y="2215451"/>
                  </a:lnTo>
                  <a:lnTo>
                    <a:pt x="373378" y="2189482"/>
                  </a:lnTo>
                  <a:lnTo>
                    <a:pt x="403963" y="2161782"/>
                  </a:lnTo>
                  <a:lnTo>
                    <a:pt x="434549" y="2132927"/>
                  </a:lnTo>
                  <a:lnTo>
                    <a:pt x="465712" y="2102341"/>
                  </a:lnTo>
                  <a:lnTo>
                    <a:pt x="497452" y="2071178"/>
                  </a:lnTo>
                  <a:lnTo>
                    <a:pt x="529192" y="2037707"/>
                  </a:lnTo>
                  <a:lnTo>
                    <a:pt x="561509" y="2003659"/>
                  </a:lnTo>
                  <a:lnTo>
                    <a:pt x="593249" y="1967302"/>
                  </a:lnTo>
                  <a:lnTo>
                    <a:pt x="625566" y="1929791"/>
                  </a:lnTo>
                  <a:lnTo>
                    <a:pt x="657306" y="1890549"/>
                  </a:lnTo>
                  <a:lnTo>
                    <a:pt x="689623" y="1850153"/>
                  </a:lnTo>
                  <a:lnTo>
                    <a:pt x="720786" y="1808025"/>
                  </a:lnTo>
                  <a:lnTo>
                    <a:pt x="750795" y="1763589"/>
                  </a:lnTo>
                  <a:lnTo>
                    <a:pt x="781381" y="1717999"/>
                  </a:lnTo>
                  <a:lnTo>
                    <a:pt x="810812" y="1670677"/>
                  </a:lnTo>
                  <a:lnTo>
                    <a:pt x="839667" y="1621625"/>
                  </a:lnTo>
                  <a:lnTo>
                    <a:pt x="866790" y="1570264"/>
                  </a:lnTo>
                  <a:lnTo>
                    <a:pt x="893336" y="1517748"/>
                  </a:lnTo>
                  <a:lnTo>
                    <a:pt x="918728" y="1462925"/>
                  </a:lnTo>
                  <a:lnTo>
                    <a:pt x="942966" y="1406947"/>
                  </a:lnTo>
                  <a:lnTo>
                    <a:pt x="965473" y="1348661"/>
                  </a:lnTo>
                  <a:lnTo>
                    <a:pt x="986825" y="1288066"/>
                  </a:lnTo>
                  <a:lnTo>
                    <a:pt x="1005869" y="1226318"/>
                  </a:lnTo>
                  <a:lnTo>
                    <a:pt x="1023182" y="1162261"/>
                  </a:lnTo>
                  <a:lnTo>
                    <a:pt x="1039340" y="1095895"/>
                  </a:lnTo>
                  <a:lnTo>
                    <a:pt x="1053190" y="1028376"/>
                  </a:lnTo>
                  <a:lnTo>
                    <a:pt x="1065309" y="957393"/>
                  </a:lnTo>
                  <a:lnTo>
                    <a:pt x="1066463" y="948737"/>
                  </a:lnTo>
                  <a:lnTo>
                    <a:pt x="1070503" y="924499"/>
                  </a:lnTo>
                  <a:lnTo>
                    <a:pt x="1076851" y="885834"/>
                  </a:lnTo>
                  <a:lnTo>
                    <a:pt x="1084930" y="836204"/>
                  </a:lnTo>
                  <a:lnTo>
                    <a:pt x="1094741" y="775610"/>
                  </a:lnTo>
                  <a:lnTo>
                    <a:pt x="1105705" y="706359"/>
                  </a:lnTo>
                  <a:lnTo>
                    <a:pt x="1118401" y="632491"/>
                  </a:lnTo>
                  <a:lnTo>
                    <a:pt x="1130520" y="553430"/>
                  </a:lnTo>
                  <a:lnTo>
                    <a:pt x="1144371" y="471483"/>
                  </a:lnTo>
                  <a:lnTo>
                    <a:pt x="1157644" y="390113"/>
                  </a:lnTo>
                  <a:lnTo>
                    <a:pt x="1170340" y="309321"/>
                  </a:lnTo>
                  <a:lnTo>
                    <a:pt x="1183613" y="232568"/>
                  </a:lnTo>
                  <a:lnTo>
                    <a:pt x="1195155" y="161586"/>
                  </a:lnTo>
                  <a:lnTo>
                    <a:pt x="1206119" y="98106"/>
                  </a:lnTo>
                  <a:lnTo>
                    <a:pt x="1215353" y="43282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1" name="Freeform 46"/>
            <p:cNvSpPr>
              <a:spLocks/>
            </p:cNvSpPr>
            <p:nvPr/>
          </p:nvSpPr>
          <p:spPr bwMode="auto">
            <a:xfrm>
              <a:off x="8160253" y="4735106"/>
              <a:ext cx="985671" cy="1388433"/>
            </a:xfrm>
            <a:custGeom>
              <a:avLst/>
              <a:gdLst>
                <a:gd name="T0" fmla="*/ 1546 w 1709"/>
                <a:gd name="T1" fmla="*/ 46 h 2437"/>
                <a:gd name="T2" fmla="*/ 1494 w 1709"/>
                <a:gd name="T3" fmla="*/ 140 h 2437"/>
                <a:gd name="T4" fmla="*/ 1439 w 1709"/>
                <a:gd name="T5" fmla="*/ 234 h 2437"/>
                <a:gd name="T6" fmla="*/ 1379 w 1709"/>
                <a:gd name="T7" fmla="*/ 328 h 2437"/>
                <a:gd name="T8" fmla="*/ 1318 w 1709"/>
                <a:gd name="T9" fmla="*/ 423 h 2437"/>
                <a:gd name="T10" fmla="*/ 1253 w 1709"/>
                <a:gd name="T11" fmla="*/ 516 h 2437"/>
                <a:gd name="T12" fmla="*/ 1186 w 1709"/>
                <a:gd name="T13" fmla="*/ 609 h 2437"/>
                <a:gd name="T14" fmla="*/ 1116 w 1709"/>
                <a:gd name="T15" fmla="*/ 701 h 2437"/>
                <a:gd name="T16" fmla="*/ 1043 w 1709"/>
                <a:gd name="T17" fmla="*/ 791 h 2437"/>
                <a:gd name="T18" fmla="*/ 969 w 1709"/>
                <a:gd name="T19" fmla="*/ 880 h 2437"/>
                <a:gd name="T20" fmla="*/ 893 w 1709"/>
                <a:gd name="T21" fmla="*/ 966 h 2437"/>
                <a:gd name="T22" fmla="*/ 815 w 1709"/>
                <a:gd name="T23" fmla="*/ 1051 h 2437"/>
                <a:gd name="T24" fmla="*/ 737 w 1709"/>
                <a:gd name="T25" fmla="*/ 1133 h 2437"/>
                <a:gd name="T26" fmla="*/ 657 w 1709"/>
                <a:gd name="T27" fmla="*/ 1212 h 2437"/>
                <a:gd name="T28" fmla="*/ 576 w 1709"/>
                <a:gd name="T29" fmla="*/ 1287 h 2437"/>
                <a:gd name="T30" fmla="*/ 494 w 1709"/>
                <a:gd name="T31" fmla="*/ 1359 h 2437"/>
                <a:gd name="T32" fmla="*/ 404 w 1709"/>
                <a:gd name="T33" fmla="*/ 1437 h 2437"/>
                <a:gd name="T34" fmla="*/ 316 w 1709"/>
                <a:gd name="T35" fmla="*/ 1523 h 2437"/>
                <a:gd name="T36" fmla="*/ 242 w 1709"/>
                <a:gd name="T37" fmla="*/ 1607 h 2437"/>
                <a:gd name="T38" fmla="*/ 180 w 1709"/>
                <a:gd name="T39" fmla="*/ 1691 h 2437"/>
                <a:gd name="T40" fmla="*/ 130 w 1709"/>
                <a:gd name="T41" fmla="*/ 1773 h 2437"/>
                <a:gd name="T42" fmla="*/ 89 w 1709"/>
                <a:gd name="T43" fmla="*/ 1853 h 2437"/>
                <a:gd name="T44" fmla="*/ 56 w 1709"/>
                <a:gd name="T45" fmla="*/ 1931 h 2437"/>
                <a:gd name="T46" fmla="*/ 32 w 1709"/>
                <a:gd name="T47" fmla="*/ 2005 h 2437"/>
                <a:gd name="T48" fmla="*/ 16 w 1709"/>
                <a:gd name="T49" fmla="*/ 2077 h 2437"/>
                <a:gd name="T50" fmla="*/ 5 w 1709"/>
                <a:gd name="T51" fmla="*/ 2144 h 2437"/>
                <a:gd name="T52" fmla="*/ 0 w 1709"/>
                <a:gd name="T53" fmla="*/ 2205 h 2437"/>
                <a:gd name="T54" fmla="*/ 0 w 1709"/>
                <a:gd name="T55" fmla="*/ 2262 h 2437"/>
                <a:gd name="T56" fmla="*/ 2 w 1709"/>
                <a:gd name="T57" fmla="*/ 2313 h 2437"/>
                <a:gd name="T58" fmla="*/ 7 w 1709"/>
                <a:gd name="T59" fmla="*/ 2357 h 2437"/>
                <a:gd name="T60" fmla="*/ 16 w 1709"/>
                <a:gd name="T61" fmla="*/ 2410 h 2437"/>
                <a:gd name="T62" fmla="*/ 127 w 1709"/>
                <a:gd name="T63" fmla="*/ 2437 h 2437"/>
                <a:gd name="T64" fmla="*/ 127 w 1709"/>
                <a:gd name="T65" fmla="*/ 2324 h 2437"/>
                <a:gd name="T66" fmla="*/ 138 w 1709"/>
                <a:gd name="T67" fmla="*/ 2218 h 2437"/>
                <a:gd name="T68" fmla="*/ 157 w 1709"/>
                <a:gd name="T69" fmla="*/ 2119 h 2437"/>
                <a:gd name="T70" fmla="*/ 183 w 1709"/>
                <a:gd name="T71" fmla="*/ 2026 h 2437"/>
                <a:gd name="T72" fmla="*/ 214 w 1709"/>
                <a:gd name="T73" fmla="*/ 1941 h 2437"/>
                <a:gd name="T74" fmla="*/ 250 w 1709"/>
                <a:gd name="T75" fmla="*/ 1862 h 2437"/>
                <a:gd name="T76" fmla="*/ 288 w 1709"/>
                <a:gd name="T77" fmla="*/ 1789 h 2437"/>
                <a:gd name="T78" fmla="*/ 329 w 1709"/>
                <a:gd name="T79" fmla="*/ 1725 h 2437"/>
                <a:gd name="T80" fmla="*/ 370 w 1709"/>
                <a:gd name="T81" fmla="*/ 1667 h 2437"/>
                <a:gd name="T82" fmla="*/ 410 w 1709"/>
                <a:gd name="T83" fmla="*/ 1618 h 2437"/>
                <a:gd name="T84" fmla="*/ 448 w 1709"/>
                <a:gd name="T85" fmla="*/ 1575 h 2437"/>
                <a:gd name="T86" fmla="*/ 482 w 1709"/>
                <a:gd name="T87" fmla="*/ 1540 h 2437"/>
                <a:gd name="T88" fmla="*/ 532 w 1709"/>
                <a:gd name="T89" fmla="*/ 1492 h 2437"/>
                <a:gd name="T90" fmla="*/ 552 w 1709"/>
                <a:gd name="T91" fmla="*/ 1477 h 2437"/>
                <a:gd name="T92" fmla="*/ 670 w 1709"/>
                <a:gd name="T93" fmla="*/ 1369 h 2437"/>
                <a:gd name="T94" fmla="*/ 781 w 1709"/>
                <a:gd name="T95" fmla="*/ 1262 h 2437"/>
                <a:gd name="T96" fmla="*/ 885 w 1709"/>
                <a:gd name="T97" fmla="*/ 1158 h 2437"/>
                <a:gd name="T98" fmla="*/ 982 w 1709"/>
                <a:gd name="T99" fmla="*/ 1055 h 2437"/>
                <a:gd name="T100" fmla="*/ 1072 w 1709"/>
                <a:gd name="T101" fmla="*/ 953 h 2437"/>
                <a:gd name="T102" fmla="*/ 1157 w 1709"/>
                <a:gd name="T103" fmla="*/ 855 h 2437"/>
                <a:gd name="T104" fmla="*/ 1236 w 1709"/>
                <a:gd name="T105" fmla="*/ 758 h 2437"/>
                <a:gd name="T106" fmla="*/ 1308 w 1709"/>
                <a:gd name="T107" fmla="*/ 663 h 2437"/>
                <a:gd name="T108" fmla="*/ 1376 w 1709"/>
                <a:gd name="T109" fmla="*/ 571 h 2437"/>
                <a:gd name="T110" fmla="*/ 1438 w 1709"/>
                <a:gd name="T111" fmla="*/ 480 h 2437"/>
                <a:gd name="T112" fmla="*/ 1494 w 1709"/>
                <a:gd name="T113" fmla="*/ 393 h 2437"/>
                <a:gd name="T114" fmla="*/ 1546 w 1709"/>
                <a:gd name="T115" fmla="*/ 309 h 2437"/>
                <a:gd name="T116" fmla="*/ 1593 w 1709"/>
                <a:gd name="T117" fmla="*/ 227 h 2437"/>
                <a:gd name="T118" fmla="*/ 1636 w 1709"/>
                <a:gd name="T119" fmla="*/ 148 h 2437"/>
                <a:gd name="T120" fmla="*/ 1674 w 1709"/>
                <a:gd name="T121" fmla="*/ 72 h 2437"/>
                <a:gd name="T122" fmla="*/ 1709 w 1709"/>
                <a:gd name="T123" fmla="*/ 0 h 2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9" h="2437">
                  <a:moveTo>
                    <a:pt x="1569" y="0"/>
                  </a:moveTo>
                  <a:lnTo>
                    <a:pt x="1546" y="46"/>
                  </a:lnTo>
                  <a:lnTo>
                    <a:pt x="1520" y="93"/>
                  </a:lnTo>
                  <a:lnTo>
                    <a:pt x="1494" y="140"/>
                  </a:lnTo>
                  <a:lnTo>
                    <a:pt x="1467" y="187"/>
                  </a:lnTo>
                  <a:lnTo>
                    <a:pt x="1439" y="234"/>
                  </a:lnTo>
                  <a:lnTo>
                    <a:pt x="1409" y="282"/>
                  </a:lnTo>
                  <a:lnTo>
                    <a:pt x="1379" y="328"/>
                  </a:lnTo>
                  <a:lnTo>
                    <a:pt x="1349" y="376"/>
                  </a:lnTo>
                  <a:lnTo>
                    <a:pt x="1318" y="423"/>
                  </a:lnTo>
                  <a:lnTo>
                    <a:pt x="1285" y="470"/>
                  </a:lnTo>
                  <a:lnTo>
                    <a:pt x="1253" y="516"/>
                  </a:lnTo>
                  <a:lnTo>
                    <a:pt x="1219" y="562"/>
                  </a:lnTo>
                  <a:lnTo>
                    <a:pt x="1186" y="609"/>
                  </a:lnTo>
                  <a:lnTo>
                    <a:pt x="1150" y="655"/>
                  </a:lnTo>
                  <a:lnTo>
                    <a:pt x="1116" y="701"/>
                  </a:lnTo>
                  <a:lnTo>
                    <a:pt x="1080" y="746"/>
                  </a:lnTo>
                  <a:lnTo>
                    <a:pt x="1043" y="791"/>
                  </a:lnTo>
                  <a:lnTo>
                    <a:pt x="1007" y="836"/>
                  </a:lnTo>
                  <a:lnTo>
                    <a:pt x="969" y="880"/>
                  </a:lnTo>
                  <a:lnTo>
                    <a:pt x="931" y="923"/>
                  </a:lnTo>
                  <a:lnTo>
                    <a:pt x="893" y="966"/>
                  </a:lnTo>
                  <a:lnTo>
                    <a:pt x="854" y="1008"/>
                  </a:lnTo>
                  <a:lnTo>
                    <a:pt x="815" y="1051"/>
                  </a:lnTo>
                  <a:lnTo>
                    <a:pt x="775" y="1092"/>
                  </a:lnTo>
                  <a:lnTo>
                    <a:pt x="737" y="1133"/>
                  </a:lnTo>
                  <a:lnTo>
                    <a:pt x="697" y="1173"/>
                  </a:lnTo>
                  <a:lnTo>
                    <a:pt x="657" y="1212"/>
                  </a:lnTo>
                  <a:lnTo>
                    <a:pt x="616" y="1250"/>
                  </a:lnTo>
                  <a:lnTo>
                    <a:pt x="576" y="1287"/>
                  </a:lnTo>
                  <a:lnTo>
                    <a:pt x="535" y="1324"/>
                  </a:lnTo>
                  <a:lnTo>
                    <a:pt x="494" y="1359"/>
                  </a:lnTo>
                  <a:lnTo>
                    <a:pt x="453" y="1394"/>
                  </a:lnTo>
                  <a:lnTo>
                    <a:pt x="404" y="1437"/>
                  </a:lnTo>
                  <a:lnTo>
                    <a:pt x="359" y="1479"/>
                  </a:lnTo>
                  <a:lnTo>
                    <a:pt x="316" y="1523"/>
                  </a:lnTo>
                  <a:lnTo>
                    <a:pt x="278" y="1565"/>
                  </a:lnTo>
                  <a:lnTo>
                    <a:pt x="242" y="1607"/>
                  </a:lnTo>
                  <a:lnTo>
                    <a:pt x="210" y="1649"/>
                  </a:lnTo>
                  <a:lnTo>
                    <a:pt x="180" y="1691"/>
                  </a:lnTo>
                  <a:lnTo>
                    <a:pt x="153" y="1732"/>
                  </a:lnTo>
                  <a:lnTo>
                    <a:pt x="130" y="1773"/>
                  </a:lnTo>
                  <a:lnTo>
                    <a:pt x="107" y="1813"/>
                  </a:lnTo>
                  <a:lnTo>
                    <a:pt x="89" y="1853"/>
                  </a:lnTo>
                  <a:lnTo>
                    <a:pt x="71" y="1892"/>
                  </a:lnTo>
                  <a:lnTo>
                    <a:pt x="56" y="1931"/>
                  </a:lnTo>
                  <a:lnTo>
                    <a:pt x="43" y="1969"/>
                  </a:lnTo>
                  <a:lnTo>
                    <a:pt x="32" y="2005"/>
                  </a:lnTo>
                  <a:lnTo>
                    <a:pt x="24" y="2042"/>
                  </a:lnTo>
                  <a:lnTo>
                    <a:pt x="16" y="2077"/>
                  </a:lnTo>
                  <a:lnTo>
                    <a:pt x="10" y="2110"/>
                  </a:lnTo>
                  <a:lnTo>
                    <a:pt x="5" y="2144"/>
                  </a:lnTo>
                  <a:lnTo>
                    <a:pt x="2" y="2175"/>
                  </a:lnTo>
                  <a:lnTo>
                    <a:pt x="0" y="2205"/>
                  </a:lnTo>
                  <a:lnTo>
                    <a:pt x="0" y="2234"/>
                  </a:lnTo>
                  <a:lnTo>
                    <a:pt x="0" y="2262"/>
                  </a:lnTo>
                  <a:lnTo>
                    <a:pt x="0" y="2288"/>
                  </a:lnTo>
                  <a:lnTo>
                    <a:pt x="2" y="2313"/>
                  </a:lnTo>
                  <a:lnTo>
                    <a:pt x="4" y="2336"/>
                  </a:lnTo>
                  <a:lnTo>
                    <a:pt x="7" y="2357"/>
                  </a:lnTo>
                  <a:lnTo>
                    <a:pt x="10" y="2377"/>
                  </a:lnTo>
                  <a:lnTo>
                    <a:pt x="16" y="2410"/>
                  </a:lnTo>
                  <a:lnTo>
                    <a:pt x="22" y="2437"/>
                  </a:lnTo>
                  <a:lnTo>
                    <a:pt x="127" y="2437"/>
                  </a:lnTo>
                  <a:lnTo>
                    <a:pt x="126" y="2380"/>
                  </a:lnTo>
                  <a:lnTo>
                    <a:pt x="127" y="2324"/>
                  </a:lnTo>
                  <a:lnTo>
                    <a:pt x="132" y="2270"/>
                  </a:lnTo>
                  <a:lnTo>
                    <a:pt x="138" y="2218"/>
                  </a:lnTo>
                  <a:lnTo>
                    <a:pt x="146" y="2167"/>
                  </a:lnTo>
                  <a:lnTo>
                    <a:pt x="157" y="2119"/>
                  </a:lnTo>
                  <a:lnTo>
                    <a:pt x="169" y="2071"/>
                  </a:lnTo>
                  <a:lnTo>
                    <a:pt x="183" y="2026"/>
                  </a:lnTo>
                  <a:lnTo>
                    <a:pt x="198" y="1983"/>
                  </a:lnTo>
                  <a:lnTo>
                    <a:pt x="214" y="1941"/>
                  </a:lnTo>
                  <a:lnTo>
                    <a:pt x="231" y="1899"/>
                  </a:lnTo>
                  <a:lnTo>
                    <a:pt x="250" y="1862"/>
                  </a:lnTo>
                  <a:lnTo>
                    <a:pt x="269" y="1825"/>
                  </a:lnTo>
                  <a:lnTo>
                    <a:pt x="288" y="1789"/>
                  </a:lnTo>
                  <a:lnTo>
                    <a:pt x="309" y="1757"/>
                  </a:lnTo>
                  <a:lnTo>
                    <a:pt x="329" y="1725"/>
                  </a:lnTo>
                  <a:lnTo>
                    <a:pt x="350" y="1695"/>
                  </a:lnTo>
                  <a:lnTo>
                    <a:pt x="370" y="1667"/>
                  </a:lnTo>
                  <a:lnTo>
                    <a:pt x="391" y="1641"/>
                  </a:lnTo>
                  <a:lnTo>
                    <a:pt x="410" y="1618"/>
                  </a:lnTo>
                  <a:lnTo>
                    <a:pt x="430" y="1595"/>
                  </a:lnTo>
                  <a:lnTo>
                    <a:pt x="448" y="1575"/>
                  </a:lnTo>
                  <a:lnTo>
                    <a:pt x="466" y="1556"/>
                  </a:lnTo>
                  <a:lnTo>
                    <a:pt x="482" y="1540"/>
                  </a:lnTo>
                  <a:lnTo>
                    <a:pt x="511" y="1513"/>
                  </a:lnTo>
                  <a:lnTo>
                    <a:pt x="532" y="1492"/>
                  </a:lnTo>
                  <a:lnTo>
                    <a:pt x="548" y="1480"/>
                  </a:lnTo>
                  <a:lnTo>
                    <a:pt x="552" y="1477"/>
                  </a:lnTo>
                  <a:lnTo>
                    <a:pt x="612" y="1423"/>
                  </a:lnTo>
                  <a:lnTo>
                    <a:pt x="670" y="1369"/>
                  </a:lnTo>
                  <a:lnTo>
                    <a:pt x="727" y="1315"/>
                  </a:lnTo>
                  <a:lnTo>
                    <a:pt x="781" y="1262"/>
                  </a:lnTo>
                  <a:lnTo>
                    <a:pt x="834" y="1210"/>
                  </a:lnTo>
                  <a:lnTo>
                    <a:pt x="885" y="1158"/>
                  </a:lnTo>
                  <a:lnTo>
                    <a:pt x="934" y="1106"/>
                  </a:lnTo>
                  <a:lnTo>
                    <a:pt x="982" y="1055"/>
                  </a:lnTo>
                  <a:lnTo>
                    <a:pt x="1028" y="1004"/>
                  </a:lnTo>
                  <a:lnTo>
                    <a:pt x="1072" y="953"/>
                  </a:lnTo>
                  <a:lnTo>
                    <a:pt x="1116" y="904"/>
                  </a:lnTo>
                  <a:lnTo>
                    <a:pt x="1157" y="855"/>
                  </a:lnTo>
                  <a:lnTo>
                    <a:pt x="1197" y="807"/>
                  </a:lnTo>
                  <a:lnTo>
                    <a:pt x="1236" y="758"/>
                  </a:lnTo>
                  <a:lnTo>
                    <a:pt x="1272" y="710"/>
                  </a:lnTo>
                  <a:lnTo>
                    <a:pt x="1308" y="663"/>
                  </a:lnTo>
                  <a:lnTo>
                    <a:pt x="1342" y="616"/>
                  </a:lnTo>
                  <a:lnTo>
                    <a:pt x="1376" y="571"/>
                  </a:lnTo>
                  <a:lnTo>
                    <a:pt x="1407" y="526"/>
                  </a:lnTo>
                  <a:lnTo>
                    <a:pt x="1438" y="480"/>
                  </a:lnTo>
                  <a:lnTo>
                    <a:pt x="1467" y="437"/>
                  </a:lnTo>
                  <a:lnTo>
                    <a:pt x="1494" y="393"/>
                  </a:lnTo>
                  <a:lnTo>
                    <a:pt x="1521" y="351"/>
                  </a:lnTo>
                  <a:lnTo>
                    <a:pt x="1546" y="309"/>
                  </a:lnTo>
                  <a:lnTo>
                    <a:pt x="1570" y="268"/>
                  </a:lnTo>
                  <a:lnTo>
                    <a:pt x="1593" y="227"/>
                  </a:lnTo>
                  <a:lnTo>
                    <a:pt x="1615" y="187"/>
                  </a:lnTo>
                  <a:lnTo>
                    <a:pt x="1636" y="148"/>
                  </a:lnTo>
                  <a:lnTo>
                    <a:pt x="1656" y="110"/>
                  </a:lnTo>
                  <a:lnTo>
                    <a:pt x="1674" y="72"/>
                  </a:lnTo>
                  <a:lnTo>
                    <a:pt x="1692" y="35"/>
                  </a:lnTo>
                  <a:lnTo>
                    <a:pt x="1709" y="0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rgbClr val="1A1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10200845" y="3301076"/>
              <a:ext cx="1223745" cy="3321751"/>
            </a:xfrm>
            <a:custGeom>
              <a:avLst/>
              <a:gdLst>
                <a:gd name="connsiteX0" fmla="*/ 0 w 1223745"/>
                <a:gd name="connsiteY0" fmla="*/ 0 h 3363284"/>
                <a:gd name="connsiteX1" fmla="*/ 8076 w 1223745"/>
                <a:gd name="connsiteY1" fmla="*/ 43282 h 3363284"/>
                <a:gd name="connsiteX2" fmla="*/ 17305 w 1223745"/>
                <a:gd name="connsiteY2" fmla="*/ 98106 h 3363284"/>
                <a:gd name="connsiteX3" fmla="*/ 28264 w 1223745"/>
                <a:gd name="connsiteY3" fmla="*/ 161586 h 3363284"/>
                <a:gd name="connsiteX4" fmla="*/ 39801 w 1223745"/>
                <a:gd name="connsiteY4" fmla="*/ 232568 h 3363284"/>
                <a:gd name="connsiteX5" fmla="*/ 53068 w 1223745"/>
                <a:gd name="connsiteY5" fmla="*/ 309321 h 3363284"/>
                <a:gd name="connsiteX6" fmla="*/ 66335 w 1223745"/>
                <a:gd name="connsiteY6" fmla="*/ 390113 h 3363284"/>
                <a:gd name="connsiteX7" fmla="*/ 79025 w 1223745"/>
                <a:gd name="connsiteY7" fmla="*/ 471483 h 3363284"/>
                <a:gd name="connsiteX8" fmla="*/ 92868 w 1223745"/>
                <a:gd name="connsiteY8" fmla="*/ 553430 h 3363284"/>
                <a:gd name="connsiteX9" fmla="*/ 105559 w 1223745"/>
                <a:gd name="connsiteY9" fmla="*/ 632491 h 3363284"/>
                <a:gd name="connsiteX10" fmla="*/ 117672 w 1223745"/>
                <a:gd name="connsiteY10" fmla="*/ 706359 h 3363284"/>
                <a:gd name="connsiteX11" fmla="*/ 129208 w 1223745"/>
                <a:gd name="connsiteY11" fmla="*/ 775033 h 3363284"/>
                <a:gd name="connsiteX12" fmla="*/ 138437 w 1223745"/>
                <a:gd name="connsiteY12" fmla="*/ 835627 h 3363284"/>
                <a:gd name="connsiteX13" fmla="*/ 146513 w 1223745"/>
                <a:gd name="connsiteY13" fmla="*/ 885834 h 3363284"/>
                <a:gd name="connsiteX14" fmla="*/ 152858 w 1223745"/>
                <a:gd name="connsiteY14" fmla="*/ 924499 h 3363284"/>
                <a:gd name="connsiteX15" fmla="*/ 156319 w 1223745"/>
                <a:gd name="connsiteY15" fmla="*/ 948737 h 3363284"/>
                <a:gd name="connsiteX16" fmla="*/ 158049 w 1223745"/>
                <a:gd name="connsiteY16" fmla="*/ 957393 h 3363284"/>
                <a:gd name="connsiteX17" fmla="*/ 170163 w 1223745"/>
                <a:gd name="connsiteY17" fmla="*/ 1028376 h 3363284"/>
                <a:gd name="connsiteX18" fmla="*/ 184006 w 1223745"/>
                <a:gd name="connsiteY18" fmla="*/ 1095895 h 3363284"/>
                <a:gd name="connsiteX19" fmla="*/ 199581 w 1223745"/>
                <a:gd name="connsiteY19" fmla="*/ 1162261 h 3363284"/>
                <a:gd name="connsiteX20" fmla="*/ 217462 w 1223745"/>
                <a:gd name="connsiteY20" fmla="*/ 1226318 h 3363284"/>
                <a:gd name="connsiteX21" fmla="*/ 237074 w 1223745"/>
                <a:gd name="connsiteY21" fmla="*/ 1288066 h 3363284"/>
                <a:gd name="connsiteX22" fmla="*/ 257840 w 1223745"/>
                <a:gd name="connsiteY22" fmla="*/ 1348661 h 3363284"/>
                <a:gd name="connsiteX23" fmla="*/ 280336 w 1223745"/>
                <a:gd name="connsiteY23" fmla="*/ 1406947 h 3363284"/>
                <a:gd name="connsiteX24" fmla="*/ 304562 w 1223745"/>
                <a:gd name="connsiteY24" fmla="*/ 1462925 h 3363284"/>
                <a:gd name="connsiteX25" fmla="*/ 330519 w 1223745"/>
                <a:gd name="connsiteY25" fmla="*/ 1517748 h 3363284"/>
                <a:gd name="connsiteX26" fmla="*/ 356476 w 1223745"/>
                <a:gd name="connsiteY26" fmla="*/ 1570264 h 3363284"/>
                <a:gd name="connsiteX27" fmla="*/ 383587 w 1223745"/>
                <a:gd name="connsiteY27" fmla="*/ 1621625 h 3363284"/>
                <a:gd name="connsiteX28" fmla="*/ 412428 w 1223745"/>
                <a:gd name="connsiteY28" fmla="*/ 1670677 h 3363284"/>
                <a:gd name="connsiteX29" fmla="*/ 441846 w 1223745"/>
                <a:gd name="connsiteY29" fmla="*/ 1717999 h 3363284"/>
                <a:gd name="connsiteX30" fmla="*/ 472418 w 1223745"/>
                <a:gd name="connsiteY30" fmla="*/ 1763589 h 3363284"/>
                <a:gd name="connsiteX31" fmla="*/ 502989 w 1223745"/>
                <a:gd name="connsiteY31" fmla="*/ 1808025 h 3363284"/>
                <a:gd name="connsiteX32" fmla="*/ 534138 w 1223745"/>
                <a:gd name="connsiteY32" fmla="*/ 1850153 h 3363284"/>
                <a:gd name="connsiteX33" fmla="*/ 565863 w 1223745"/>
                <a:gd name="connsiteY33" fmla="*/ 1890549 h 3363284"/>
                <a:gd name="connsiteX34" fmla="*/ 597588 w 1223745"/>
                <a:gd name="connsiteY34" fmla="*/ 1929791 h 3363284"/>
                <a:gd name="connsiteX35" fmla="*/ 629313 w 1223745"/>
                <a:gd name="connsiteY35" fmla="*/ 1967302 h 3363284"/>
                <a:gd name="connsiteX36" fmla="*/ 661615 w 1223745"/>
                <a:gd name="connsiteY36" fmla="*/ 2003659 h 3363284"/>
                <a:gd name="connsiteX37" fmla="*/ 693918 w 1223745"/>
                <a:gd name="connsiteY37" fmla="*/ 2037707 h 3363284"/>
                <a:gd name="connsiteX38" fmla="*/ 725643 w 1223745"/>
                <a:gd name="connsiteY38" fmla="*/ 2070601 h 3363284"/>
                <a:gd name="connsiteX39" fmla="*/ 757368 w 1223745"/>
                <a:gd name="connsiteY39" fmla="*/ 2102341 h 3363284"/>
                <a:gd name="connsiteX40" fmla="*/ 788516 w 1223745"/>
                <a:gd name="connsiteY40" fmla="*/ 2132927 h 3363284"/>
                <a:gd name="connsiteX41" fmla="*/ 819088 w 1223745"/>
                <a:gd name="connsiteY41" fmla="*/ 2161782 h 3363284"/>
                <a:gd name="connsiteX42" fmla="*/ 849660 w 1223745"/>
                <a:gd name="connsiteY42" fmla="*/ 2189482 h 3363284"/>
                <a:gd name="connsiteX43" fmla="*/ 879078 w 1223745"/>
                <a:gd name="connsiteY43" fmla="*/ 2215451 h 3363284"/>
                <a:gd name="connsiteX44" fmla="*/ 907919 w 1223745"/>
                <a:gd name="connsiteY44" fmla="*/ 2240266 h 3363284"/>
                <a:gd name="connsiteX45" fmla="*/ 962717 w 1223745"/>
                <a:gd name="connsiteY45" fmla="*/ 2285856 h 3363284"/>
                <a:gd name="connsiteX46" fmla="*/ 1011747 w 1223745"/>
                <a:gd name="connsiteY46" fmla="*/ 2326829 h 3363284"/>
                <a:gd name="connsiteX47" fmla="*/ 1034820 w 1223745"/>
                <a:gd name="connsiteY47" fmla="*/ 2346450 h 3363284"/>
                <a:gd name="connsiteX48" fmla="*/ 1055585 w 1223745"/>
                <a:gd name="connsiteY48" fmla="*/ 2366649 h 3363284"/>
                <a:gd name="connsiteX49" fmla="*/ 1074621 w 1223745"/>
                <a:gd name="connsiteY49" fmla="*/ 2388001 h 3363284"/>
                <a:gd name="connsiteX50" fmla="*/ 1091925 w 1223745"/>
                <a:gd name="connsiteY50" fmla="*/ 2409353 h 3363284"/>
                <a:gd name="connsiteX51" fmla="*/ 1108076 w 1223745"/>
                <a:gd name="connsiteY51" fmla="*/ 2431283 h 3363284"/>
                <a:gd name="connsiteX52" fmla="*/ 1123073 w 1223745"/>
                <a:gd name="connsiteY52" fmla="*/ 2453212 h 3363284"/>
                <a:gd name="connsiteX53" fmla="*/ 1136341 w 1223745"/>
                <a:gd name="connsiteY53" fmla="*/ 2475719 h 3363284"/>
                <a:gd name="connsiteX54" fmla="*/ 1148454 w 1223745"/>
                <a:gd name="connsiteY54" fmla="*/ 2498802 h 3363284"/>
                <a:gd name="connsiteX55" fmla="*/ 1158837 w 1223745"/>
                <a:gd name="connsiteY55" fmla="*/ 2521886 h 3363284"/>
                <a:gd name="connsiteX56" fmla="*/ 1168066 w 1223745"/>
                <a:gd name="connsiteY56" fmla="*/ 2544393 h 3363284"/>
                <a:gd name="connsiteX57" fmla="*/ 1176141 w 1223745"/>
                <a:gd name="connsiteY57" fmla="*/ 2567476 h 3363284"/>
                <a:gd name="connsiteX58" fmla="*/ 1183640 w 1223745"/>
                <a:gd name="connsiteY58" fmla="*/ 2589983 h 3363284"/>
                <a:gd name="connsiteX59" fmla="*/ 1189985 w 1223745"/>
                <a:gd name="connsiteY59" fmla="*/ 2612489 h 3363284"/>
                <a:gd name="connsiteX60" fmla="*/ 1195176 w 1223745"/>
                <a:gd name="connsiteY60" fmla="*/ 2634419 h 3363284"/>
                <a:gd name="connsiteX61" fmla="*/ 1199214 w 1223745"/>
                <a:gd name="connsiteY61" fmla="*/ 2655771 h 3363284"/>
                <a:gd name="connsiteX62" fmla="*/ 1203252 w 1223745"/>
                <a:gd name="connsiteY62" fmla="*/ 2677123 h 3363284"/>
                <a:gd name="connsiteX63" fmla="*/ 1206136 w 1223745"/>
                <a:gd name="connsiteY63" fmla="*/ 2697322 h 3363284"/>
                <a:gd name="connsiteX64" fmla="*/ 1207867 w 1223745"/>
                <a:gd name="connsiteY64" fmla="*/ 2716943 h 3363284"/>
                <a:gd name="connsiteX65" fmla="*/ 1209597 w 1223745"/>
                <a:gd name="connsiteY65" fmla="*/ 2736564 h 3363284"/>
                <a:gd name="connsiteX66" fmla="*/ 1210751 w 1223745"/>
                <a:gd name="connsiteY66" fmla="*/ 2754454 h 3363284"/>
                <a:gd name="connsiteX67" fmla="*/ 1211327 w 1223745"/>
                <a:gd name="connsiteY67" fmla="*/ 2771189 h 3363284"/>
                <a:gd name="connsiteX68" fmla="*/ 1211327 w 1223745"/>
                <a:gd name="connsiteY68" fmla="*/ 2787348 h 3363284"/>
                <a:gd name="connsiteX69" fmla="*/ 1211327 w 1223745"/>
                <a:gd name="connsiteY69" fmla="*/ 2802352 h 3363284"/>
                <a:gd name="connsiteX70" fmla="*/ 1210751 w 1223745"/>
                <a:gd name="connsiteY70" fmla="*/ 2816202 h 3363284"/>
                <a:gd name="connsiteX71" fmla="*/ 1209020 w 1223745"/>
                <a:gd name="connsiteY71" fmla="*/ 2839863 h 3363284"/>
                <a:gd name="connsiteX72" fmla="*/ 1207867 w 1223745"/>
                <a:gd name="connsiteY72" fmla="*/ 2857753 h 3363284"/>
                <a:gd name="connsiteX73" fmla="*/ 1206136 w 1223745"/>
                <a:gd name="connsiteY73" fmla="*/ 2869295 h 3363284"/>
                <a:gd name="connsiteX74" fmla="*/ 1205559 w 1223745"/>
                <a:gd name="connsiteY74" fmla="*/ 2872757 h 3363284"/>
                <a:gd name="connsiteX75" fmla="*/ 1223745 w 1223745"/>
                <a:gd name="connsiteY75" fmla="*/ 2872757 h 3363284"/>
                <a:gd name="connsiteX76" fmla="*/ 1223745 w 1223745"/>
                <a:gd name="connsiteY76" fmla="*/ 3044269 h 3363284"/>
                <a:gd name="connsiteX77" fmla="*/ 0 w 1223745"/>
                <a:gd name="connsiteY77" fmla="*/ 3363284 h 3363284"/>
                <a:gd name="connsiteX78" fmla="*/ 0 w 1223745"/>
                <a:gd name="connsiteY78" fmla="*/ 39819 h 336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223745" h="3363284">
                  <a:moveTo>
                    <a:pt x="0" y="0"/>
                  </a:moveTo>
                  <a:lnTo>
                    <a:pt x="8076" y="43282"/>
                  </a:lnTo>
                  <a:lnTo>
                    <a:pt x="17305" y="98106"/>
                  </a:lnTo>
                  <a:lnTo>
                    <a:pt x="28264" y="161586"/>
                  </a:lnTo>
                  <a:lnTo>
                    <a:pt x="39801" y="232568"/>
                  </a:lnTo>
                  <a:lnTo>
                    <a:pt x="53068" y="309321"/>
                  </a:lnTo>
                  <a:lnTo>
                    <a:pt x="66335" y="390113"/>
                  </a:lnTo>
                  <a:lnTo>
                    <a:pt x="79025" y="471483"/>
                  </a:lnTo>
                  <a:lnTo>
                    <a:pt x="92868" y="553430"/>
                  </a:lnTo>
                  <a:lnTo>
                    <a:pt x="105559" y="632491"/>
                  </a:lnTo>
                  <a:lnTo>
                    <a:pt x="117672" y="706359"/>
                  </a:lnTo>
                  <a:lnTo>
                    <a:pt x="129208" y="775033"/>
                  </a:lnTo>
                  <a:lnTo>
                    <a:pt x="138437" y="835627"/>
                  </a:lnTo>
                  <a:lnTo>
                    <a:pt x="146513" y="885834"/>
                  </a:lnTo>
                  <a:lnTo>
                    <a:pt x="152858" y="924499"/>
                  </a:lnTo>
                  <a:lnTo>
                    <a:pt x="156319" y="948737"/>
                  </a:lnTo>
                  <a:lnTo>
                    <a:pt x="158049" y="957393"/>
                  </a:lnTo>
                  <a:lnTo>
                    <a:pt x="170163" y="1028376"/>
                  </a:lnTo>
                  <a:lnTo>
                    <a:pt x="184006" y="1095895"/>
                  </a:lnTo>
                  <a:lnTo>
                    <a:pt x="199581" y="1162261"/>
                  </a:lnTo>
                  <a:lnTo>
                    <a:pt x="217462" y="1226318"/>
                  </a:lnTo>
                  <a:lnTo>
                    <a:pt x="237074" y="1288066"/>
                  </a:lnTo>
                  <a:lnTo>
                    <a:pt x="257840" y="1348661"/>
                  </a:lnTo>
                  <a:lnTo>
                    <a:pt x="280336" y="1406947"/>
                  </a:lnTo>
                  <a:lnTo>
                    <a:pt x="304562" y="1462925"/>
                  </a:lnTo>
                  <a:lnTo>
                    <a:pt x="330519" y="1517748"/>
                  </a:lnTo>
                  <a:lnTo>
                    <a:pt x="356476" y="1570264"/>
                  </a:lnTo>
                  <a:lnTo>
                    <a:pt x="383587" y="1621625"/>
                  </a:lnTo>
                  <a:lnTo>
                    <a:pt x="412428" y="1670677"/>
                  </a:lnTo>
                  <a:lnTo>
                    <a:pt x="441846" y="1717999"/>
                  </a:lnTo>
                  <a:lnTo>
                    <a:pt x="472418" y="1763589"/>
                  </a:lnTo>
                  <a:lnTo>
                    <a:pt x="502989" y="1808025"/>
                  </a:lnTo>
                  <a:lnTo>
                    <a:pt x="534138" y="1850153"/>
                  </a:lnTo>
                  <a:lnTo>
                    <a:pt x="565863" y="1890549"/>
                  </a:lnTo>
                  <a:lnTo>
                    <a:pt x="597588" y="1929791"/>
                  </a:lnTo>
                  <a:lnTo>
                    <a:pt x="629313" y="1967302"/>
                  </a:lnTo>
                  <a:lnTo>
                    <a:pt x="661615" y="2003659"/>
                  </a:lnTo>
                  <a:lnTo>
                    <a:pt x="693918" y="2037707"/>
                  </a:lnTo>
                  <a:lnTo>
                    <a:pt x="725643" y="2070601"/>
                  </a:lnTo>
                  <a:lnTo>
                    <a:pt x="757368" y="2102341"/>
                  </a:lnTo>
                  <a:lnTo>
                    <a:pt x="788516" y="2132927"/>
                  </a:lnTo>
                  <a:lnTo>
                    <a:pt x="819088" y="2161782"/>
                  </a:lnTo>
                  <a:lnTo>
                    <a:pt x="849660" y="2189482"/>
                  </a:lnTo>
                  <a:lnTo>
                    <a:pt x="879078" y="2215451"/>
                  </a:lnTo>
                  <a:lnTo>
                    <a:pt x="907919" y="2240266"/>
                  </a:lnTo>
                  <a:lnTo>
                    <a:pt x="962717" y="2285856"/>
                  </a:lnTo>
                  <a:lnTo>
                    <a:pt x="1011747" y="2326829"/>
                  </a:lnTo>
                  <a:lnTo>
                    <a:pt x="1034820" y="2346450"/>
                  </a:lnTo>
                  <a:lnTo>
                    <a:pt x="1055585" y="2366649"/>
                  </a:lnTo>
                  <a:lnTo>
                    <a:pt x="1074621" y="2388001"/>
                  </a:lnTo>
                  <a:lnTo>
                    <a:pt x="1091925" y="2409353"/>
                  </a:lnTo>
                  <a:lnTo>
                    <a:pt x="1108076" y="2431283"/>
                  </a:lnTo>
                  <a:lnTo>
                    <a:pt x="1123073" y="2453212"/>
                  </a:lnTo>
                  <a:lnTo>
                    <a:pt x="1136341" y="2475719"/>
                  </a:lnTo>
                  <a:lnTo>
                    <a:pt x="1148454" y="2498802"/>
                  </a:lnTo>
                  <a:lnTo>
                    <a:pt x="1158837" y="2521886"/>
                  </a:lnTo>
                  <a:lnTo>
                    <a:pt x="1168066" y="2544393"/>
                  </a:lnTo>
                  <a:lnTo>
                    <a:pt x="1176141" y="2567476"/>
                  </a:lnTo>
                  <a:lnTo>
                    <a:pt x="1183640" y="2589983"/>
                  </a:lnTo>
                  <a:lnTo>
                    <a:pt x="1189985" y="2612489"/>
                  </a:lnTo>
                  <a:lnTo>
                    <a:pt x="1195176" y="2634419"/>
                  </a:lnTo>
                  <a:lnTo>
                    <a:pt x="1199214" y="2655771"/>
                  </a:lnTo>
                  <a:lnTo>
                    <a:pt x="1203252" y="2677123"/>
                  </a:lnTo>
                  <a:lnTo>
                    <a:pt x="1206136" y="2697322"/>
                  </a:lnTo>
                  <a:lnTo>
                    <a:pt x="1207867" y="2716943"/>
                  </a:lnTo>
                  <a:lnTo>
                    <a:pt x="1209597" y="2736564"/>
                  </a:lnTo>
                  <a:lnTo>
                    <a:pt x="1210751" y="2754454"/>
                  </a:lnTo>
                  <a:lnTo>
                    <a:pt x="1211327" y="2771189"/>
                  </a:lnTo>
                  <a:lnTo>
                    <a:pt x="1211327" y="2787348"/>
                  </a:lnTo>
                  <a:lnTo>
                    <a:pt x="1211327" y="2802352"/>
                  </a:lnTo>
                  <a:lnTo>
                    <a:pt x="1210751" y="2816202"/>
                  </a:lnTo>
                  <a:lnTo>
                    <a:pt x="1209020" y="2839863"/>
                  </a:lnTo>
                  <a:lnTo>
                    <a:pt x="1207867" y="2857753"/>
                  </a:lnTo>
                  <a:lnTo>
                    <a:pt x="1206136" y="2869295"/>
                  </a:lnTo>
                  <a:lnTo>
                    <a:pt x="1205559" y="2872757"/>
                  </a:lnTo>
                  <a:lnTo>
                    <a:pt x="1223745" y="2872757"/>
                  </a:lnTo>
                  <a:lnTo>
                    <a:pt x="1223745" y="3044269"/>
                  </a:lnTo>
                  <a:lnTo>
                    <a:pt x="0" y="3363284"/>
                  </a:lnTo>
                  <a:lnTo>
                    <a:pt x="0" y="39819"/>
                  </a:ln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5" name="Freeform 50"/>
            <p:cNvSpPr>
              <a:spLocks/>
            </p:cNvSpPr>
            <p:nvPr/>
          </p:nvSpPr>
          <p:spPr bwMode="auto">
            <a:xfrm>
              <a:off x="10438607" y="4735106"/>
              <a:ext cx="985671" cy="1388433"/>
            </a:xfrm>
            <a:custGeom>
              <a:avLst/>
              <a:gdLst>
                <a:gd name="T0" fmla="*/ 1215 w 1708"/>
                <a:gd name="T1" fmla="*/ 1359 h 2437"/>
                <a:gd name="T2" fmla="*/ 1133 w 1708"/>
                <a:gd name="T3" fmla="*/ 1287 h 2437"/>
                <a:gd name="T4" fmla="*/ 1052 w 1708"/>
                <a:gd name="T5" fmla="*/ 1212 h 2437"/>
                <a:gd name="T6" fmla="*/ 972 w 1708"/>
                <a:gd name="T7" fmla="*/ 1133 h 2437"/>
                <a:gd name="T8" fmla="*/ 893 w 1708"/>
                <a:gd name="T9" fmla="*/ 1051 h 2437"/>
                <a:gd name="T10" fmla="*/ 815 w 1708"/>
                <a:gd name="T11" fmla="*/ 966 h 2437"/>
                <a:gd name="T12" fmla="*/ 739 w 1708"/>
                <a:gd name="T13" fmla="*/ 880 h 2437"/>
                <a:gd name="T14" fmla="*/ 665 w 1708"/>
                <a:gd name="T15" fmla="*/ 791 h 2437"/>
                <a:gd name="T16" fmla="*/ 593 w 1708"/>
                <a:gd name="T17" fmla="*/ 701 h 2437"/>
                <a:gd name="T18" fmla="*/ 522 w 1708"/>
                <a:gd name="T19" fmla="*/ 609 h 2437"/>
                <a:gd name="T20" fmla="*/ 455 w 1708"/>
                <a:gd name="T21" fmla="*/ 516 h 2437"/>
                <a:gd name="T22" fmla="*/ 391 w 1708"/>
                <a:gd name="T23" fmla="*/ 423 h 2437"/>
                <a:gd name="T24" fmla="*/ 329 w 1708"/>
                <a:gd name="T25" fmla="*/ 328 h 2437"/>
                <a:gd name="T26" fmla="*/ 270 w 1708"/>
                <a:gd name="T27" fmla="*/ 234 h 2437"/>
                <a:gd name="T28" fmla="*/ 215 w 1708"/>
                <a:gd name="T29" fmla="*/ 140 h 2437"/>
                <a:gd name="T30" fmla="*/ 163 w 1708"/>
                <a:gd name="T31" fmla="*/ 46 h 2437"/>
                <a:gd name="T32" fmla="*/ 0 w 1708"/>
                <a:gd name="T33" fmla="*/ 0 h 2437"/>
                <a:gd name="T34" fmla="*/ 34 w 1708"/>
                <a:gd name="T35" fmla="*/ 72 h 2437"/>
                <a:gd name="T36" fmla="*/ 72 w 1708"/>
                <a:gd name="T37" fmla="*/ 148 h 2437"/>
                <a:gd name="T38" fmla="*/ 115 w 1708"/>
                <a:gd name="T39" fmla="*/ 227 h 2437"/>
                <a:gd name="T40" fmla="*/ 163 w 1708"/>
                <a:gd name="T41" fmla="*/ 309 h 2437"/>
                <a:gd name="T42" fmla="*/ 215 w 1708"/>
                <a:gd name="T43" fmla="*/ 393 h 2437"/>
                <a:gd name="T44" fmla="*/ 271 w 1708"/>
                <a:gd name="T45" fmla="*/ 480 h 2437"/>
                <a:gd name="T46" fmla="*/ 332 w 1708"/>
                <a:gd name="T47" fmla="*/ 571 h 2437"/>
                <a:gd name="T48" fmla="*/ 400 w 1708"/>
                <a:gd name="T49" fmla="*/ 663 h 2437"/>
                <a:gd name="T50" fmla="*/ 473 w 1708"/>
                <a:gd name="T51" fmla="*/ 758 h 2437"/>
                <a:gd name="T52" fmla="*/ 551 w 1708"/>
                <a:gd name="T53" fmla="*/ 855 h 2437"/>
                <a:gd name="T54" fmla="*/ 636 w 1708"/>
                <a:gd name="T55" fmla="*/ 953 h 2437"/>
                <a:gd name="T56" fmla="*/ 726 w 1708"/>
                <a:gd name="T57" fmla="*/ 1055 h 2437"/>
                <a:gd name="T58" fmla="*/ 824 w 1708"/>
                <a:gd name="T59" fmla="*/ 1158 h 2437"/>
                <a:gd name="T60" fmla="*/ 927 w 1708"/>
                <a:gd name="T61" fmla="*/ 1262 h 2437"/>
                <a:gd name="T62" fmla="*/ 1039 w 1708"/>
                <a:gd name="T63" fmla="*/ 1369 h 2437"/>
                <a:gd name="T64" fmla="*/ 1156 w 1708"/>
                <a:gd name="T65" fmla="*/ 1477 h 2437"/>
                <a:gd name="T66" fmla="*/ 1176 w 1708"/>
                <a:gd name="T67" fmla="*/ 1492 h 2437"/>
                <a:gd name="T68" fmla="*/ 1226 w 1708"/>
                <a:gd name="T69" fmla="*/ 1540 h 2437"/>
                <a:gd name="T70" fmla="*/ 1260 w 1708"/>
                <a:gd name="T71" fmla="*/ 1575 h 2437"/>
                <a:gd name="T72" fmla="*/ 1298 w 1708"/>
                <a:gd name="T73" fmla="*/ 1618 h 2437"/>
                <a:gd name="T74" fmla="*/ 1338 w 1708"/>
                <a:gd name="T75" fmla="*/ 1667 h 2437"/>
                <a:gd name="T76" fmla="*/ 1379 w 1708"/>
                <a:gd name="T77" fmla="*/ 1725 h 2437"/>
                <a:gd name="T78" fmla="*/ 1420 w 1708"/>
                <a:gd name="T79" fmla="*/ 1789 h 2437"/>
                <a:gd name="T80" fmla="*/ 1459 w 1708"/>
                <a:gd name="T81" fmla="*/ 1862 h 2437"/>
                <a:gd name="T82" fmla="*/ 1494 w 1708"/>
                <a:gd name="T83" fmla="*/ 1941 h 2437"/>
                <a:gd name="T84" fmla="*/ 1526 w 1708"/>
                <a:gd name="T85" fmla="*/ 2026 h 2437"/>
                <a:gd name="T86" fmla="*/ 1552 w 1708"/>
                <a:gd name="T87" fmla="*/ 2119 h 2437"/>
                <a:gd name="T88" fmla="*/ 1570 w 1708"/>
                <a:gd name="T89" fmla="*/ 2218 h 2437"/>
                <a:gd name="T90" fmla="*/ 1580 w 1708"/>
                <a:gd name="T91" fmla="*/ 2324 h 2437"/>
                <a:gd name="T92" fmla="*/ 1580 w 1708"/>
                <a:gd name="T93" fmla="*/ 2437 h 2437"/>
                <a:gd name="T94" fmla="*/ 1692 w 1708"/>
                <a:gd name="T95" fmla="*/ 2410 h 2437"/>
                <a:gd name="T96" fmla="*/ 1702 w 1708"/>
                <a:gd name="T97" fmla="*/ 2357 h 2437"/>
                <a:gd name="T98" fmla="*/ 1706 w 1708"/>
                <a:gd name="T99" fmla="*/ 2313 h 2437"/>
                <a:gd name="T100" fmla="*/ 1708 w 1708"/>
                <a:gd name="T101" fmla="*/ 2262 h 2437"/>
                <a:gd name="T102" fmla="*/ 1707 w 1708"/>
                <a:gd name="T103" fmla="*/ 2205 h 2437"/>
                <a:gd name="T104" fmla="*/ 1703 w 1708"/>
                <a:gd name="T105" fmla="*/ 2144 h 2437"/>
                <a:gd name="T106" fmla="*/ 1692 w 1708"/>
                <a:gd name="T107" fmla="*/ 2077 h 2437"/>
                <a:gd name="T108" fmla="*/ 1676 w 1708"/>
                <a:gd name="T109" fmla="*/ 2005 h 2437"/>
                <a:gd name="T110" fmla="*/ 1652 w 1708"/>
                <a:gd name="T111" fmla="*/ 1931 h 2437"/>
                <a:gd name="T112" fmla="*/ 1620 w 1708"/>
                <a:gd name="T113" fmla="*/ 1853 h 2437"/>
                <a:gd name="T114" fmla="*/ 1579 w 1708"/>
                <a:gd name="T115" fmla="*/ 1773 h 2437"/>
                <a:gd name="T116" fmla="*/ 1528 w 1708"/>
                <a:gd name="T117" fmla="*/ 1691 h 2437"/>
                <a:gd name="T118" fmla="*/ 1466 w 1708"/>
                <a:gd name="T119" fmla="*/ 1607 h 2437"/>
                <a:gd name="T120" fmla="*/ 1392 w 1708"/>
                <a:gd name="T121" fmla="*/ 1523 h 2437"/>
                <a:gd name="T122" fmla="*/ 1304 w 1708"/>
                <a:gd name="T123" fmla="*/ 1437 h 2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8" h="2437">
                  <a:moveTo>
                    <a:pt x="1256" y="1394"/>
                  </a:moveTo>
                  <a:lnTo>
                    <a:pt x="1215" y="1359"/>
                  </a:lnTo>
                  <a:lnTo>
                    <a:pt x="1174" y="1324"/>
                  </a:lnTo>
                  <a:lnTo>
                    <a:pt x="1133" y="1287"/>
                  </a:lnTo>
                  <a:lnTo>
                    <a:pt x="1093" y="1250"/>
                  </a:lnTo>
                  <a:lnTo>
                    <a:pt x="1052" y="1212"/>
                  </a:lnTo>
                  <a:lnTo>
                    <a:pt x="1012" y="1173"/>
                  </a:lnTo>
                  <a:lnTo>
                    <a:pt x="972" y="1133"/>
                  </a:lnTo>
                  <a:lnTo>
                    <a:pt x="933" y="1092"/>
                  </a:lnTo>
                  <a:lnTo>
                    <a:pt x="893" y="1051"/>
                  </a:lnTo>
                  <a:lnTo>
                    <a:pt x="854" y="1008"/>
                  </a:lnTo>
                  <a:lnTo>
                    <a:pt x="815" y="966"/>
                  </a:lnTo>
                  <a:lnTo>
                    <a:pt x="777" y="923"/>
                  </a:lnTo>
                  <a:lnTo>
                    <a:pt x="739" y="880"/>
                  </a:lnTo>
                  <a:lnTo>
                    <a:pt x="702" y="836"/>
                  </a:lnTo>
                  <a:lnTo>
                    <a:pt x="665" y="791"/>
                  </a:lnTo>
                  <a:lnTo>
                    <a:pt x="628" y="746"/>
                  </a:lnTo>
                  <a:lnTo>
                    <a:pt x="593" y="701"/>
                  </a:lnTo>
                  <a:lnTo>
                    <a:pt x="558" y="655"/>
                  </a:lnTo>
                  <a:lnTo>
                    <a:pt x="522" y="609"/>
                  </a:lnTo>
                  <a:lnTo>
                    <a:pt x="489" y="562"/>
                  </a:lnTo>
                  <a:lnTo>
                    <a:pt x="455" y="516"/>
                  </a:lnTo>
                  <a:lnTo>
                    <a:pt x="423" y="470"/>
                  </a:lnTo>
                  <a:lnTo>
                    <a:pt x="391" y="423"/>
                  </a:lnTo>
                  <a:lnTo>
                    <a:pt x="359" y="376"/>
                  </a:lnTo>
                  <a:lnTo>
                    <a:pt x="329" y="328"/>
                  </a:lnTo>
                  <a:lnTo>
                    <a:pt x="299" y="282"/>
                  </a:lnTo>
                  <a:lnTo>
                    <a:pt x="270" y="234"/>
                  </a:lnTo>
                  <a:lnTo>
                    <a:pt x="242" y="187"/>
                  </a:lnTo>
                  <a:lnTo>
                    <a:pt x="215" y="140"/>
                  </a:lnTo>
                  <a:lnTo>
                    <a:pt x="189" y="93"/>
                  </a:lnTo>
                  <a:lnTo>
                    <a:pt x="163" y="46"/>
                  </a:lnTo>
                  <a:lnTo>
                    <a:pt x="139" y="0"/>
                  </a:lnTo>
                  <a:lnTo>
                    <a:pt x="0" y="0"/>
                  </a:lnTo>
                  <a:lnTo>
                    <a:pt x="16" y="35"/>
                  </a:lnTo>
                  <a:lnTo>
                    <a:pt x="34" y="72"/>
                  </a:lnTo>
                  <a:lnTo>
                    <a:pt x="53" y="110"/>
                  </a:lnTo>
                  <a:lnTo>
                    <a:pt x="72" y="148"/>
                  </a:lnTo>
                  <a:lnTo>
                    <a:pt x="94" y="187"/>
                  </a:lnTo>
                  <a:lnTo>
                    <a:pt x="115" y="227"/>
                  </a:lnTo>
                  <a:lnTo>
                    <a:pt x="138" y="268"/>
                  </a:lnTo>
                  <a:lnTo>
                    <a:pt x="163" y="309"/>
                  </a:lnTo>
                  <a:lnTo>
                    <a:pt x="188" y="351"/>
                  </a:lnTo>
                  <a:lnTo>
                    <a:pt x="215" y="393"/>
                  </a:lnTo>
                  <a:lnTo>
                    <a:pt x="242" y="437"/>
                  </a:lnTo>
                  <a:lnTo>
                    <a:pt x="271" y="480"/>
                  </a:lnTo>
                  <a:lnTo>
                    <a:pt x="301" y="526"/>
                  </a:lnTo>
                  <a:lnTo>
                    <a:pt x="332" y="571"/>
                  </a:lnTo>
                  <a:lnTo>
                    <a:pt x="366" y="616"/>
                  </a:lnTo>
                  <a:lnTo>
                    <a:pt x="400" y="663"/>
                  </a:lnTo>
                  <a:lnTo>
                    <a:pt x="436" y="710"/>
                  </a:lnTo>
                  <a:lnTo>
                    <a:pt x="473" y="758"/>
                  </a:lnTo>
                  <a:lnTo>
                    <a:pt x="512" y="807"/>
                  </a:lnTo>
                  <a:lnTo>
                    <a:pt x="551" y="855"/>
                  </a:lnTo>
                  <a:lnTo>
                    <a:pt x="593" y="904"/>
                  </a:lnTo>
                  <a:lnTo>
                    <a:pt x="636" y="953"/>
                  </a:lnTo>
                  <a:lnTo>
                    <a:pt x="680" y="1004"/>
                  </a:lnTo>
                  <a:lnTo>
                    <a:pt x="726" y="1055"/>
                  </a:lnTo>
                  <a:lnTo>
                    <a:pt x="774" y="1106"/>
                  </a:lnTo>
                  <a:lnTo>
                    <a:pt x="824" y="1158"/>
                  </a:lnTo>
                  <a:lnTo>
                    <a:pt x="874" y="1210"/>
                  </a:lnTo>
                  <a:lnTo>
                    <a:pt x="927" y="1262"/>
                  </a:lnTo>
                  <a:lnTo>
                    <a:pt x="981" y="1315"/>
                  </a:lnTo>
                  <a:lnTo>
                    <a:pt x="1039" y="1369"/>
                  </a:lnTo>
                  <a:lnTo>
                    <a:pt x="1096" y="1423"/>
                  </a:lnTo>
                  <a:lnTo>
                    <a:pt x="1156" y="1477"/>
                  </a:lnTo>
                  <a:lnTo>
                    <a:pt x="1161" y="1480"/>
                  </a:lnTo>
                  <a:lnTo>
                    <a:pt x="1176" y="1492"/>
                  </a:lnTo>
                  <a:lnTo>
                    <a:pt x="1197" y="1513"/>
                  </a:lnTo>
                  <a:lnTo>
                    <a:pt x="1226" y="1540"/>
                  </a:lnTo>
                  <a:lnTo>
                    <a:pt x="1243" y="1556"/>
                  </a:lnTo>
                  <a:lnTo>
                    <a:pt x="1260" y="1575"/>
                  </a:lnTo>
                  <a:lnTo>
                    <a:pt x="1278" y="1595"/>
                  </a:lnTo>
                  <a:lnTo>
                    <a:pt x="1298" y="1618"/>
                  </a:lnTo>
                  <a:lnTo>
                    <a:pt x="1317" y="1641"/>
                  </a:lnTo>
                  <a:lnTo>
                    <a:pt x="1338" y="1667"/>
                  </a:lnTo>
                  <a:lnTo>
                    <a:pt x="1358" y="1695"/>
                  </a:lnTo>
                  <a:lnTo>
                    <a:pt x="1379" y="1725"/>
                  </a:lnTo>
                  <a:lnTo>
                    <a:pt x="1399" y="1757"/>
                  </a:lnTo>
                  <a:lnTo>
                    <a:pt x="1420" y="1789"/>
                  </a:lnTo>
                  <a:lnTo>
                    <a:pt x="1439" y="1825"/>
                  </a:lnTo>
                  <a:lnTo>
                    <a:pt x="1459" y="1862"/>
                  </a:lnTo>
                  <a:lnTo>
                    <a:pt x="1477" y="1899"/>
                  </a:lnTo>
                  <a:lnTo>
                    <a:pt x="1494" y="1941"/>
                  </a:lnTo>
                  <a:lnTo>
                    <a:pt x="1511" y="1983"/>
                  </a:lnTo>
                  <a:lnTo>
                    <a:pt x="1526" y="2026"/>
                  </a:lnTo>
                  <a:lnTo>
                    <a:pt x="1540" y="2071"/>
                  </a:lnTo>
                  <a:lnTo>
                    <a:pt x="1552" y="2119"/>
                  </a:lnTo>
                  <a:lnTo>
                    <a:pt x="1562" y="2167"/>
                  </a:lnTo>
                  <a:lnTo>
                    <a:pt x="1570" y="2218"/>
                  </a:lnTo>
                  <a:lnTo>
                    <a:pt x="1576" y="2270"/>
                  </a:lnTo>
                  <a:lnTo>
                    <a:pt x="1580" y="2324"/>
                  </a:lnTo>
                  <a:lnTo>
                    <a:pt x="1582" y="2380"/>
                  </a:lnTo>
                  <a:lnTo>
                    <a:pt x="1580" y="2437"/>
                  </a:lnTo>
                  <a:lnTo>
                    <a:pt x="1687" y="2437"/>
                  </a:lnTo>
                  <a:lnTo>
                    <a:pt x="1692" y="2410"/>
                  </a:lnTo>
                  <a:lnTo>
                    <a:pt x="1698" y="2377"/>
                  </a:lnTo>
                  <a:lnTo>
                    <a:pt x="1702" y="2357"/>
                  </a:lnTo>
                  <a:lnTo>
                    <a:pt x="1704" y="2336"/>
                  </a:lnTo>
                  <a:lnTo>
                    <a:pt x="1706" y="2313"/>
                  </a:lnTo>
                  <a:lnTo>
                    <a:pt x="1708" y="2288"/>
                  </a:lnTo>
                  <a:lnTo>
                    <a:pt x="1708" y="2262"/>
                  </a:lnTo>
                  <a:lnTo>
                    <a:pt x="1708" y="2234"/>
                  </a:lnTo>
                  <a:lnTo>
                    <a:pt x="1707" y="2205"/>
                  </a:lnTo>
                  <a:lnTo>
                    <a:pt x="1706" y="2175"/>
                  </a:lnTo>
                  <a:lnTo>
                    <a:pt x="1703" y="2144"/>
                  </a:lnTo>
                  <a:lnTo>
                    <a:pt x="1698" y="2110"/>
                  </a:lnTo>
                  <a:lnTo>
                    <a:pt x="1692" y="2077"/>
                  </a:lnTo>
                  <a:lnTo>
                    <a:pt x="1684" y="2042"/>
                  </a:lnTo>
                  <a:lnTo>
                    <a:pt x="1676" y="2005"/>
                  </a:lnTo>
                  <a:lnTo>
                    <a:pt x="1665" y="1969"/>
                  </a:lnTo>
                  <a:lnTo>
                    <a:pt x="1652" y="1931"/>
                  </a:lnTo>
                  <a:lnTo>
                    <a:pt x="1637" y="1892"/>
                  </a:lnTo>
                  <a:lnTo>
                    <a:pt x="1620" y="1853"/>
                  </a:lnTo>
                  <a:lnTo>
                    <a:pt x="1601" y="1813"/>
                  </a:lnTo>
                  <a:lnTo>
                    <a:pt x="1579" y="1773"/>
                  </a:lnTo>
                  <a:lnTo>
                    <a:pt x="1555" y="1732"/>
                  </a:lnTo>
                  <a:lnTo>
                    <a:pt x="1528" y="1691"/>
                  </a:lnTo>
                  <a:lnTo>
                    <a:pt x="1499" y="1649"/>
                  </a:lnTo>
                  <a:lnTo>
                    <a:pt x="1466" y="1607"/>
                  </a:lnTo>
                  <a:lnTo>
                    <a:pt x="1431" y="1565"/>
                  </a:lnTo>
                  <a:lnTo>
                    <a:pt x="1392" y="1523"/>
                  </a:lnTo>
                  <a:lnTo>
                    <a:pt x="1350" y="1479"/>
                  </a:lnTo>
                  <a:lnTo>
                    <a:pt x="1304" y="1437"/>
                  </a:lnTo>
                  <a:lnTo>
                    <a:pt x="1256" y="1394"/>
                  </a:lnTo>
                  <a:close/>
                </a:path>
              </a:pathLst>
            </a:custGeom>
            <a:solidFill>
              <a:srgbClr val="1A1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8" name="Freeform 53"/>
            <p:cNvSpPr>
              <a:spLocks/>
            </p:cNvSpPr>
            <p:nvPr/>
          </p:nvSpPr>
          <p:spPr bwMode="auto">
            <a:xfrm>
              <a:off x="9362910" y="2140630"/>
              <a:ext cx="431664" cy="4536914"/>
            </a:xfrm>
            <a:custGeom>
              <a:avLst/>
              <a:gdLst>
                <a:gd name="T0" fmla="*/ 370 w 749"/>
                <a:gd name="T1" fmla="*/ 0 h 7959"/>
                <a:gd name="T2" fmla="*/ 365 w 749"/>
                <a:gd name="T3" fmla="*/ 15 h 7959"/>
                <a:gd name="T4" fmla="*/ 360 w 749"/>
                <a:gd name="T5" fmla="*/ 29 h 7959"/>
                <a:gd name="T6" fmla="*/ 356 w 749"/>
                <a:gd name="T7" fmla="*/ 44 h 7959"/>
                <a:gd name="T8" fmla="*/ 350 w 749"/>
                <a:gd name="T9" fmla="*/ 60 h 7959"/>
                <a:gd name="T10" fmla="*/ 315 w 749"/>
                <a:gd name="T11" fmla="*/ 177 h 7959"/>
                <a:gd name="T12" fmla="*/ 281 w 749"/>
                <a:gd name="T13" fmla="*/ 294 h 7959"/>
                <a:gd name="T14" fmla="*/ 250 w 749"/>
                <a:gd name="T15" fmla="*/ 410 h 7959"/>
                <a:gd name="T16" fmla="*/ 221 w 749"/>
                <a:gd name="T17" fmla="*/ 527 h 7959"/>
                <a:gd name="T18" fmla="*/ 195 w 749"/>
                <a:gd name="T19" fmla="*/ 643 h 7959"/>
                <a:gd name="T20" fmla="*/ 171 w 749"/>
                <a:gd name="T21" fmla="*/ 758 h 7959"/>
                <a:gd name="T22" fmla="*/ 148 w 749"/>
                <a:gd name="T23" fmla="*/ 872 h 7959"/>
                <a:gd name="T24" fmla="*/ 128 w 749"/>
                <a:gd name="T25" fmla="*/ 985 h 7959"/>
                <a:gd name="T26" fmla="*/ 110 w 749"/>
                <a:gd name="T27" fmla="*/ 1096 h 7959"/>
                <a:gd name="T28" fmla="*/ 93 w 749"/>
                <a:gd name="T29" fmla="*/ 1205 h 7959"/>
                <a:gd name="T30" fmla="*/ 78 w 749"/>
                <a:gd name="T31" fmla="*/ 1312 h 7959"/>
                <a:gd name="T32" fmla="*/ 65 w 749"/>
                <a:gd name="T33" fmla="*/ 1417 h 7959"/>
                <a:gd name="T34" fmla="*/ 53 w 749"/>
                <a:gd name="T35" fmla="*/ 1518 h 7959"/>
                <a:gd name="T36" fmla="*/ 44 w 749"/>
                <a:gd name="T37" fmla="*/ 1618 h 7959"/>
                <a:gd name="T38" fmla="*/ 35 w 749"/>
                <a:gd name="T39" fmla="*/ 1714 h 7959"/>
                <a:gd name="T40" fmla="*/ 27 w 749"/>
                <a:gd name="T41" fmla="*/ 1807 h 7959"/>
                <a:gd name="T42" fmla="*/ 21 w 749"/>
                <a:gd name="T43" fmla="*/ 1895 h 7959"/>
                <a:gd name="T44" fmla="*/ 16 w 749"/>
                <a:gd name="T45" fmla="*/ 1981 h 7959"/>
                <a:gd name="T46" fmla="*/ 11 w 749"/>
                <a:gd name="T47" fmla="*/ 2062 h 7959"/>
                <a:gd name="T48" fmla="*/ 8 w 749"/>
                <a:gd name="T49" fmla="*/ 2138 h 7959"/>
                <a:gd name="T50" fmla="*/ 3 w 749"/>
                <a:gd name="T51" fmla="*/ 2276 h 7959"/>
                <a:gd name="T52" fmla="*/ 0 w 749"/>
                <a:gd name="T53" fmla="*/ 2395 h 7959"/>
                <a:gd name="T54" fmla="*/ 0 w 749"/>
                <a:gd name="T55" fmla="*/ 2490 h 7959"/>
                <a:gd name="T56" fmla="*/ 0 w 749"/>
                <a:gd name="T57" fmla="*/ 2562 h 7959"/>
                <a:gd name="T58" fmla="*/ 2 w 749"/>
                <a:gd name="T59" fmla="*/ 2605 h 7959"/>
                <a:gd name="T60" fmla="*/ 3 w 749"/>
                <a:gd name="T61" fmla="*/ 2620 h 7959"/>
                <a:gd name="T62" fmla="*/ 3 w 749"/>
                <a:gd name="T63" fmla="*/ 7959 h 7959"/>
                <a:gd name="T64" fmla="*/ 749 w 749"/>
                <a:gd name="T65" fmla="*/ 7959 h 7959"/>
                <a:gd name="T66" fmla="*/ 749 w 749"/>
                <a:gd name="T67" fmla="*/ 0 h 7959"/>
                <a:gd name="T68" fmla="*/ 370 w 749"/>
                <a:gd name="T69" fmla="*/ 0 h 7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49" h="7959">
                  <a:moveTo>
                    <a:pt x="370" y="0"/>
                  </a:moveTo>
                  <a:lnTo>
                    <a:pt x="365" y="15"/>
                  </a:lnTo>
                  <a:lnTo>
                    <a:pt x="360" y="29"/>
                  </a:lnTo>
                  <a:lnTo>
                    <a:pt x="356" y="44"/>
                  </a:lnTo>
                  <a:lnTo>
                    <a:pt x="350" y="60"/>
                  </a:lnTo>
                  <a:lnTo>
                    <a:pt x="315" y="177"/>
                  </a:lnTo>
                  <a:lnTo>
                    <a:pt x="281" y="294"/>
                  </a:lnTo>
                  <a:lnTo>
                    <a:pt x="250" y="410"/>
                  </a:lnTo>
                  <a:lnTo>
                    <a:pt x="221" y="527"/>
                  </a:lnTo>
                  <a:lnTo>
                    <a:pt x="195" y="643"/>
                  </a:lnTo>
                  <a:lnTo>
                    <a:pt x="171" y="758"/>
                  </a:lnTo>
                  <a:lnTo>
                    <a:pt x="148" y="872"/>
                  </a:lnTo>
                  <a:lnTo>
                    <a:pt x="128" y="985"/>
                  </a:lnTo>
                  <a:lnTo>
                    <a:pt x="110" y="1096"/>
                  </a:lnTo>
                  <a:lnTo>
                    <a:pt x="93" y="1205"/>
                  </a:lnTo>
                  <a:lnTo>
                    <a:pt x="78" y="1312"/>
                  </a:lnTo>
                  <a:lnTo>
                    <a:pt x="65" y="1417"/>
                  </a:lnTo>
                  <a:lnTo>
                    <a:pt x="53" y="1518"/>
                  </a:lnTo>
                  <a:lnTo>
                    <a:pt x="44" y="1618"/>
                  </a:lnTo>
                  <a:lnTo>
                    <a:pt x="35" y="1714"/>
                  </a:lnTo>
                  <a:lnTo>
                    <a:pt x="27" y="1807"/>
                  </a:lnTo>
                  <a:lnTo>
                    <a:pt x="21" y="1895"/>
                  </a:lnTo>
                  <a:lnTo>
                    <a:pt x="16" y="1981"/>
                  </a:lnTo>
                  <a:lnTo>
                    <a:pt x="11" y="2062"/>
                  </a:lnTo>
                  <a:lnTo>
                    <a:pt x="8" y="2138"/>
                  </a:lnTo>
                  <a:lnTo>
                    <a:pt x="3" y="2276"/>
                  </a:lnTo>
                  <a:lnTo>
                    <a:pt x="0" y="2395"/>
                  </a:lnTo>
                  <a:lnTo>
                    <a:pt x="0" y="2490"/>
                  </a:lnTo>
                  <a:lnTo>
                    <a:pt x="0" y="2562"/>
                  </a:lnTo>
                  <a:lnTo>
                    <a:pt x="2" y="2605"/>
                  </a:lnTo>
                  <a:lnTo>
                    <a:pt x="3" y="2620"/>
                  </a:lnTo>
                  <a:lnTo>
                    <a:pt x="3" y="7959"/>
                  </a:lnTo>
                  <a:lnTo>
                    <a:pt x="749" y="7959"/>
                  </a:lnTo>
                  <a:lnTo>
                    <a:pt x="749" y="0"/>
                  </a:lnTo>
                  <a:lnTo>
                    <a:pt x="37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9" name="Freeform 54"/>
            <p:cNvSpPr>
              <a:spLocks/>
            </p:cNvSpPr>
            <p:nvPr/>
          </p:nvSpPr>
          <p:spPr bwMode="auto">
            <a:xfrm>
              <a:off x="9794573" y="2140630"/>
              <a:ext cx="431664" cy="4539194"/>
            </a:xfrm>
            <a:custGeom>
              <a:avLst/>
              <a:gdLst>
                <a:gd name="T0" fmla="*/ 398 w 748"/>
                <a:gd name="T1" fmla="*/ 62 h 7962"/>
                <a:gd name="T2" fmla="*/ 393 w 748"/>
                <a:gd name="T3" fmla="*/ 46 h 7962"/>
                <a:gd name="T4" fmla="*/ 388 w 748"/>
                <a:gd name="T5" fmla="*/ 31 h 7962"/>
                <a:gd name="T6" fmla="*/ 382 w 748"/>
                <a:gd name="T7" fmla="*/ 15 h 7962"/>
                <a:gd name="T8" fmla="*/ 378 w 748"/>
                <a:gd name="T9" fmla="*/ 0 h 7962"/>
                <a:gd name="T10" fmla="*/ 0 w 748"/>
                <a:gd name="T11" fmla="*/ 0 h 7962"/>
                <a:gd name="T12" fmla="*/ 0 w 748"/>
                <a:gd name="T13" fmla="*/ 7962 h 7962"/>
                <a:gd name="T14" fmla="*/ 746 w 748"/>
                <a:gd name="T15" fmla="*/ 7962 h 7962"/>
                <a:gd name="T16" fmla="*/ 746 w 748"/>
                <a:gd name="T17" fmla="*/ 2623 h 7962"/>
                <a:gd name="T18" fmla="*/ 747 w 748"/>
                <a:gd name="T19" fmla="*/ 2608 h 7962"/>
                <a:gd name="T20" fmla="*/ 748 w 748"/>
                <a:gd name="T21" fmla="*/ 2564 h 7962"/>
                <a:gd name="T22" fmla="*/ 748 w 748"/>
                <a:gd name="T23" fmla="*/ 2492 h 7962"/>
                <a:gd name="T24" fmla="*/ 748 w 748"/>
                <a:gd name="T25" fmla="*/ 2397 h 7962"/>
                <a:gd name="T26" fmla="*/ 746 w 748"/>
                <a:gd name="T27" fmla="*/ 2280 h 7962"/>
                <a:gd name="T28" fmla="*/ 741 w 748"/>
                <a:gd name="T29" fmla="*/ 2140 h 7962"/>
                <a:gd name="T30" fmla="*/ 738 w 748"/>
                <a:gd name="T31" fmla="*/ 2064 h 7962"/>
                <a:gd name="T32" fmla="*/ 733 w 748"/>
                <a:gd name="T33" fmla="*/ 1983 h 7962"/>
                <a:gd name="T34" fmla="*/ 728 w 748"/>
                <a:gd name="T35" fmla="*/ 1898 h 7962"/>
                <a:gd name="T36" fmla="*/ 721 w 748"/>
                <a:gd name="T37" fmla="*/ 1809 h 7962"/>
                <a:gd name="T38" fmla="*/ 714 w 748"/>
                <a:gd name="T39" fmla="*/ 1716 h 7962"/>
                <a:gd name="T40" fmla="*/ 705 w 748"/>
                <a:gd name="T41" fmla="*/ 1620 h 7962"/>
                <a:gd name="T42" fmla="*/ 695 w 748"/>
                <a:gd name="T43" fmla="*/ 1522 h 7962"/>
                <a:gd name="T44" fmla="*/ 684 w 748"/>
                <a:gd name="T45" fmla="*/ 1419 h 7962"/>
                <a:gd name="T46" fmla="*/ 671 w 748"/>
                <a:gd name="T47" fmla="*/ 1314 h 7962"/>
                <a:gd name="T48" fmla="*/ 655 w 748"/>
                <a:gd name="T49" fmla="*/ 1207 h 7962"/>
                <a:gd name="T50" fmla="*/ 639 w 748"/>
                <a:gd name="T51" fmla="*/ 1098 h 7962"/>
                <a:gd name="T52" fmla="*/ 621 w 748"/>
                <a:gd name="T53" fmla="*/ 987 h 7962"/>
                <a:gd name="T54" fmla="*/ 600 w 748"/>
                <a:gd name="T55" fmla="*/ 875 h 7962"/>
                <a:gd name="T56" fmla="*/ 578 w 748"/>
                <a:gd name="T57" fmla="*/ 760 h 7962"/>
                <a:gd name="T58" fmla="*/ 554 w 748"/>
                <a:gd name="T59" fmla="*/ 646 h 7962"/>
                <a:gd name="T60" fmla="*/ 527 w 748"/>
                <a:gd name="T61" fmla="*/ 530 h 7962"/>
                <a:gd name="T62" fmla="*/ 499 w 748"/>
                <a:gd name="T63" fmla="*/ 413 h 7962"/>
                <a:gd name="T64" fmla="*/ 468 w 748"/>
                <a:gd name="T65" fmla="*/ 297 h 7962"/>
                <a:gd name="T66" fmla="*/ 434 w 748"/>
                <a:gd name="T67" fmla="*/ 179 h 7962"/>
                <a:gd name="T68" fmla="*/ 398 w 748"/>
                <a:gd name="T69" fmla="*/ 62 h 7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48" h="7962">
                  <a:moveTo>
                    <a:pt x="398" y="62"/>
                  </a:moveTo>
                  <a:lnTo>
                    <a:pt x="393" y="46"/>
                  </a:lnTo>
                  <a:lnTo>
                    <a:pt x="388" y="31"/>
                  </a:lnTo>
                  <a:lnTo>
                    <a:pt x="382" y="15"/>
                  </a:lnTo>
                  <a:lnTo>
                    <a:pt x="378" y="0"/>
                  </a:lnTo>
                  <a:lnTo>
                    <a:pt x="0" y="0"/>
                  </a:lnTo>
                  <a:lnTo>
                    <a:pt x="0" y="7962"/>
                  </a:lnTo>
                  <a:lnTo>
                    <a:pt x="746" y="7962"/>
                  </a:lnTo>
                  <a:lnTo>
                    <a:pt x="746" y="2623"/>
                  </a:lnTo>
                  <a:lnTo>
                    <a:pt x="747" y="2608"/>
                  </a:lnTo>
                  <a:lnTo>
                    <a:pt x="748" y="2564"/>
                  </a:lnTo>
                  <a:lnTo>
                    <a:pt x="748" y="2492"/>
                  </a:lnTo>
                  <a:lnTo>
                    <a:pt x="748" y="2397"/>
                  </a:lnTo>
                  <a:lnTo>
                    <a:pt x="746" y="2280"/>
                  </a:lnTo>
                  <a:lnTo>
                    <a:pt x="741" y="2140"/>
                  </a:lnTo>
                  <a:lnTo>
                    <a:pt x="738" y="2064"/>
                  </a:lnTo>
                  <a:lnTo>
                    <a:pt x="733" y="1983"/>
                  </a:lnTo>
                  <a:lnTo>
                    <a:pt x="728" y="1898"/>
                  </a:lnTo>
                  <a:lnTo>
                    <a:pt x="721" y="1809"/>
                  </a:lnTo>
                  <a:lnTo>
                    <a:pt x="714" y="1716"/>
                  </a:lnTo>
                  <a:lnTo>
                    <a:pt x="705" y="1620"/>
                  </a:lnTo>
                  <a:lnTo>
                    <a:pt x="695" y="1522"/>
                  </a:lnTo>
                  <a:lnTo>
                    <a:pt x="684" y="1419"/>
                  </a:lnTo>
                  <a:lnTo>
                    <a:pt x="671" y="1314"/>
                  </a:lnTo>
                  <a:lnTo>
                    <a:pt x="655" y="1207"/>
                  </a:lnTo>
                  <a:lnTo>
                    <a:pt x="639" y="1098"/>
                  </a:lnTo>
                  <a:lnTo>
                    <a:pt x="621" y="987"/>
                  </a:lnTo>
                  <a:lnTo>
                    <a:pt x="600" y="875"/>
                  </a:lnTo>
                  <a:lnTo>
                    <a:pt x="578" y="760"/>
                  </a:lnTo>
                  <a:lnTo>
                    <a:pt x="554" y="646"/>
                  </a:lnTo>
                  <a:lnTo>
                    <a:pt x="527" y="530"/>
                  </a:lnTo>
                  <a:lnTo>
                    <a:pt x="499" y="413"/>
                  </a:lnTo>
                  <a:lnTo>
                    <a:pt x="468" y="297"/>
                  </a:lnTo>
                  <a:lnTo>
                    <a:pt x="434" y="179"/>
                  </a:lnTo>
                  <a:lnTo>
                    <a:pt x="398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2" name="Freeform 57"/>
            <p:cNvSpPr>
              <a:spLocks/>
            </p:cNvSpPr>
            <p:nvPr/>
          </p:nvSpPr>
          <p:spPr bwMode="auto">
            <a:xfrm>
              <a:off x="9582203" y="2450690"/>
              <a:ext cx="212372" cy="371618"/>
            </a:xfrm>
            <a:custGeom>
              <a:avLst/>
              <a:gdLst>
                <a:gd name="T0" fmla="*/ 500 w 500"/>
                <a:gd name="T1" fmla="*/ 652 h 652"/>
                <a:gd name="T2" fmla="*/ 500 w 500"/>
                <a:gd name="T3" fmla="*/ 0 h 652"/>
                <a:gd name="T4" fmla="*/ 473 w 500"/>
                <a:gd name="T5" fmla="*/ 0 h 652"/>
                <a:gd name="T6" fmla="*/ 447 w 500"/>
                <a:gd name="T7" fmla="*/ 2 h 652"/>
                <a:gd name="T8" fmla="*/ 422 w 500"/>
                <a:gd name="T9" fmla="*/ 3 h 652"/>
                <a:gd name="T10" fmla="*/ 398 w 500"/>
                <a:gd name="T11" fmla="*/ 6 h 652"/>
                <a:gd name="T12" fmla="*/ 376 w 500"/>
                <a:gd name="T13" fmla="*/ 10 h 652"/>
                <a:gd name="T14" fmla="*/ 354 w 500"/>
                <a:gd name="T15" fmla="*/ 13 h 652"/>
                <a:gd name="T16" fmla="*/ 334 w 500"/>
                <a:gd name="T17" fmla="*/ 17 h 652"/>
                <a:gd name="T18" fmla="*/ 314 w 500"/>
                <a:gd name="T19" fmla="*/ 21 h 652"/>
                <a:gd name="T20" fmla="*/ 296 w 500"/>
                <a:gd name="T21" fmla="*/ 27 h 652"/>
                <a:gd name="T22" fmla="*/ 277 w 500"/>
                <a:gd name="T23" fmla="*/ 32 h 652"/>
                <a:gd name="T24" fmla="*/ 261 w 500"/>
                <a:gd name="T25" fmla="*/ 39 h 652"/>
                <a:gd name="T26" fmla="*/ 245 w 500"/>
                <a:gd name="T27" fmla="*/ 45 h 652"/>
                <a:gd name="T28" fmla="*/ 230 w 500"/>
                <a:gd name="T29" fmla="*/ 52 h 652"/>
                <a:gd name="T30" fmla="*/ 216 w 500"/>
                <a:gd name="T31" fmla="*/ 59 h 652"/>
                <a:gd name="T32" fmla="*/ 202 w 500"/>
                <a:gd name="T33" fmla="*/ 67 h 652"/>
                <a:gd name="T34" fmla="*/ 190 w 500"/>
                <a:gd name="T35" fmla="*/ 74 h 652"/>
                <a:gd name="T36" fmla="*/ 178 w 500"/>
                <a:gd name="T37" fmla="*/ 83 h 652"/>
                <a:gd name="T38" fmla="*/ 166 w 500"/>
                <a:gd name="T39" fmla="*/ 92 h 652"/>
                <a:gd name="T40" fmla="*/ 155 w 500"/>
                <a:gd name="T41" fmla="*/ 100 h 652"/>
                <a:gd name="T42" fmla="*/ 146 w 500"/>
                <a:gd name="T43" fmla="*/ 109 h 652"/>
                <a:gd name="T44" fmla="*/ 137 w 500"/>
                <a:gd name="T45" fmla="*/ 119 h 652"/>
                <a:gd name="T46" fmla="*/ 128 w 500"/>
                <a:gd name="T47" fmla="*/ 128 h 652"/>
                <a:gd name="T48" fmla="*/ 120 w 500"/>
                <a:gd name="T49" fmla="*/ 138 h 652"/>
                <a:gd name="T50" fmla="*/ 112 w 500"/>
                <a:gd name="T51" fmla="*/ 148 h 652"/>
                <a:gd name="T52" fmla="*/ 98 w 500"/>
                <a:gd name="T53" fmla="*/ 168 h 652"/>
                <a:gd name="T54" fmla="*/ 87 w 500"/>
                <a:gd name="T55" fmla="*/ 189 h 652"/>
                <a:gd name="T56" fmla="*/ 77 w 500"/>
                <a:gd name="T57" fmla="*/ 210 h 652"/>
                <a:gd name="T58" fmla="*/ 68 w 500"/>
                <a:gd name="T59" fmla="*/ 232 h 652"/>
                <a:gd name="T60" fmla="*/ 61 w 500"/>
                <a:gd name="T61" fmla="*/ 254 h 652"/>
                <a:gd name="T62" fmla="*/ 55 w 500"/>
                <a:gd name="T63" fmla="*/ 279 h 652"/>
                <a:gd name="T64" fmla="*/ 48 w 500"/>
                <a:gd name="T65" fmla="*/ 308 h 652"/>
                <a:gd name="T66" fmla="*/ 42 w 500"/>
                <a:gd name="T67" fmla="*/ 340 h 652"/>
                <a:gd name="T68" fmla="*/ 31 w 500"/>
                <a:gd name="T69" fmla="*/ 409 h 652"/>
                <a:gd name="T70" fmla="*/ 20 w 500"/>
                <a:gd name="T71" fmla="*/ 479 h 652"/>
                <a:gd name="T72" fmla="*/ 12 w 500"/>
                <a:gd name="T73" fmla="*/ 545 h 652"/>
                <a:gd name="T74" fmla="*/ 5 w 500"/>
                <a:gd name="T75" fmla="*/ 600 h 652"/>
                <a:gd name="T76" fmla="*/ 2 w 500"/>
                <a:gd name="T77" fmla="*/ 638 h 652"/>
                <a:gd name="T78" fmla="*/ 0 w 500"/>
                <a:gd name="T79" fmla="*/ 652 h 652"/>
                <a:gd name="T80" fmla="*/ 500 w 500"/>
                <a:gd name="T81" fmla="*/ 65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0" h="652">
                  <a:moveTo>
                    <a:pt x="500" y="652"/>
                  </a:moveTo>
                  <a:lnTo>
                    <a:pt x="500" y="0"/>
                  </a:lnTo>
                  <a:lnTo>
                    <a:pt x="473" y="0"/>
                  </a:lnTo>
                  <a:lnTo>
                    <a:pt x="447" y="2"/>
                  </a:lnTo>
                  <a:lnTo>
                    <a:pt x="422" y="3"/>
                  </a:lnTo>
                  <a:lnTo>
                    <a:pt x="398" y="6"/>
                  </a:lnTo>
                  <a:lnTo>
                    <a:pt x="376" y="10"/>
                  </a:lnTo>
                  <a:lnTo>
                    <a:pt x="354" y="13"/>
                  </a:lnTo>
                  <a:lnTo>
                    <a:pt x="334" y="17"/>
                  </a:lnTo>
                  <a:lnTo>
                    <a:pt x="314" y="21"/>
                  </a:lnTo>
                  <a:lnTo>
                    <a:pt x="296" y="27"/>
                  </a:lnTo>
                  <a:lnTo>
                    <a:pt x="277" y="32"/>
                  </a:lnTo>
                  <a:lnTo>
                    <a:pt x="261" y="39"/>
                  </a:lnTo>
                  <a:lnTo>
                    <a:pt x="245" y="45"/>
                  </a:lnTo>
                  <a:lnTo>
                    <a:pt x="230" y="52"/>
                  </a:lnTo>
                  <a:lnTo>
                    <a:pt x="216" y="59"/>
                  </a:lnTo>
                  <a:lnTo>
                    <a:pt x="202" y="67"/>
                  </a:lnTo>
                  <a:lnTo>
                    <a:pt x="190" y="74"/>
                  </a:lnTo>
                  <a:lnTo>
                    <a:pt x="178" y="83"/>
                  </a:lnTo>
                  <a:lnTo>
                    <a:pt x="166" y="92"/>
                  </a:lnTo>
                  <a:lnTo>
                    <a:pt x="155" y="100"/>
                  </a:lnTo>
                  <a:lnTo>
                    <a:pt x="146" y="109"/>
                  </a:lnTo>
                  <a:lnTo>
                    <a:pt x="137" y="119"/>
                  </a:lnTo>
                  <a:lnTo>
                    <a:pt x="128" y="128"/>
                  </a:lnTo>
                  <a:lnTo>
                    <a:pt x="120" y="138"/>
                  </a:lnTo>
                  <a:lnTo>
                    <a:pt x="112" y="148"/>
                  </a:lnTo>
                  <a:lnTo>
                    <a:pt x="98" y="168"/>
                  </a:lnTo>
                  <a:lnTo>
                    <a:pt x="87" y="189"/>
                  </a:lnTo>
                  <a:lnTo>
                    <a:pt x="77" y="210"/>
                  </a:lnTo>
                  <a:lnTo>
                    <a:pt x="68" y="232"/>
                  </a:lnTo>
                  <a:lnTo>
                    <a:pt x="61" y="254"/>
                  </a:lnTo>
                  <a:lnTo>
                    <a:pt x="55" y="279"/>
                  </a:lnTo>
                  <a:lnTo>
                    <a:pt x="48" y="308"/>
                  </a:lnTo>
                  <a:lnTo>
                    <a:pt x="42" y="340"/>
                  </a:lnTo>
                  <a:lnTo>
                    <a:pt x="31" y="409"/>
                  </a:lnTo>
                  <a:lnTo>
                    <a:pt x="20" y="479"/>
                  </a:lnTo>
                  <a:lnTo>
                    <a:pt x="12" y="545"/>
                  </a:lnTo>
                  <a:lnTo>
                    <a:pt x="5" y="600"/>
                  </a:lnTo>
                  <a:lnTo>
                    <a:pt x="2" y="638"/>
                  </a:lnTo>
                  <a:lnTo>
                    <a:pt x="0" y="652"/>
                  </a:lnTo>
                  <a:lnTo>
                    <a:pt x="500" y="6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3" name="Freeform 58"/>
            <p:cNvSpPr>
              <a:spLocks/>
            </p:cNvSpPr>
            <p:nvPr/>
          </p:nvSpPr>
          <p:spPr bwMode="auto">
            <a:xfrm>
              <a:off x="9794573" y="2450690"/>
              <a:ext cx="216986" cy="371618"/>
            </a:xfrm>
            <a:custGeom>
              <a:avLst/>
              <a:gdLst>
                <a:gd name="T0" fmla="*/ 499 w 499"/>
                <a:gd name="T1" fmla="*/ 650 h 650"/>
                <a:gd name="T2" fmla="*/ 498 w 499"/>
                <a:gd name="T3" fmla="*/ 637 h 650"/>
                <a:gd name="T4" fmla="*/ 493 w 499"/>
                <a:gd name="T5" fmla="*/ 602 h 650"/>
                <a:gd name="T6" fmla="*/ 487 w 499"/>
                <a:gd name="T7" fmla="*/ 550 h 650"/>
                <a:gd name="T8" fmla="*/ 478 w 499"/>
                <a:gd name="T9" fmla="*/ 488 h 650"/>
                <a:gd name="T10" fmla="*/ 468 w 499"/>
                <a:gd name="T11" fmla="*/ 421 h 650"/>
                <a:gd name="T12" fmla="*/ 457 w 499"/>
                <a:gd name="T13" fmla="*/ 356 h 650"/>
                <a:gd name="T14" fmla="*/ 450 w 499"/>
                <a:gd name="T15" fmla="*/ 326 h 650"/>
                <a:gd name="T16" fmla="*/ 444 w 499"/>
                <a:gd name="T17" fmla="*/ 298 h 650"/>
                <a:gd name="T18" fmla="*/ 437 w 499"/>
                <a:gd name="T19" fmla="*/ 274 h 650"/>
                <a:gd name="T20" fmla="*/ 431 w 499"/>
                <a:gd name="T21" fmla="*/ 255 h 650"/>
                <a:gd name="T22" fmla="*/ 422 w 499"/>
                <a:gd name="T23" fmla="*/ 232 h 650"/>
                <a:gd name="T24" fmla="*/ 412 w 499"/>
                <a:gd name="T25" fmla="*/ 210 h 650"/>
                <a:gd name="T26" fmla="*/ 399 w 499"/>
                <a:gd name="T27" fmla="*/ 188 h 650"/>
                <a:gd name="T28" fmla="*/ 385 w 499"/>
                <a:gd name="T29" fmla="*/ 165 h 650"/>
                <a:gd name="T30" fmla="*/ 378 w 499"/>
                <a:gd name="T31" fmla="*/ 154 h 650"/>
                <a:gd name="T32" fmla="*/ 369 w 499"/>
                <a:gd name="T33" fmla="*/ 144 h 650"/>
                <a:gd name="T34" fmla="*/ 361 w 499"/>
                <a:gd name="T35" fmla="*/ 133 h 650"/>
                <a:gd name="T36" fmla="*/ 351 w 499"/>
                <a:gd name="T37" fmla="*/ 123 h 650"/>
                <a:gd name="T38" fmla="*/ 340 w 499"/>
                <a:gd name="T39" fmla="*/ 112 h 650"/>
                <a:gd name="T40" fmla="*/ 329 w 499"/>
                <a:gd name="T41" fmla="*/ 103 h 650"/>
                <a:gd name="T42" fmla="*/ 318 w 499"/>
                <a:gd name="T43" fmla="*/ 93 h 650"/>
                <a:gd name="T44" fmla="*/ 306 w 499"/>
                <a:gd name="T45" fmla="*/ 84 h 650"/>
                <a:gd name="T46" fmla="*/ 293 w 499"/>
                <a:gd name="T47" fmla="*/ 75 h 650"/>
                <a:gd name="T48" fmla="*/ 280 w 499"/>
                <a:gd name="T49" fmla="*/ 66 h 650"/>
                <a:gd name="T50" fmla="*/ 264 w 499"/>
                <a:gd name="T51" fmla="*/ 58 h 650"/>
                <a:gd name="T52" fmla="*/ 249 w 499"/>
                <a:gd name="T53" fmla="*/ 51 h 650"/>
                <a:gd name="T54" fmla="*/ 234 w 499"/>
                <a:gd name="T55" fmla="*/ 43 h 650"/>
                <a:gd name="T56" fmla="*/ 217 w 499"/>
                <a:gd name="T57" fmla="*/ 37 h 650"/>
                <a:gd name="T58" fmla="*/ 200 w 499"/>
                <a:gd name="T59" fmla="*/ 30 h 650"/>
                <a:gd name="T60" fmla="*/ 181 w 499"/>
                <a:gd name="T61" fmla="*/ 24 h 650"/>
                <a:gd name="T62" fmla="*/ 162 w 499"/>
                <a:gd name="T63" fmla="*/ 18 h 650"/>
                <a:gd name="T64" fmla="*/ 141 w 499"/>
                <a:gd name="T65" fmla="*/ 14 h 650"/>
                <a:gd name="T66" fmla="*/ 120 w 499"/>
                <a:gd name="T67" fmla="*/ 10 h 650"/>
                <a:gd name="T68" fmla="*/ 98 w 499"/>
                <a:gd name="T69" fmla="*/ 7 h 650"/>
                <a:gd name="T70" fmla="*/ 75 w 499"/>
                <a:gd name="T71" fmla="*/ 4 h 650"/>
                <a:gd name="T72" fmla="*/ 51 w 499"/>
                <a:gd name="T73" fmla="*/ 2 h 650"/>
                <a:gd name="T74" fmla="*/ 26 w 499"/>
                <a:gd name="T75" fmla="*/ 1 h 650"/>
                <a:gd name="T76" fmla="*/ 0 w 499"/>
                <a:gd name="T77" fmla="*/ 0 h 650"/>
                <a:gd name="T78" fmla="*/ 0 w 499"/>
                <a:gd name="T79" fmla="*/ 650 h 650"/>
                <a:gd name="T80" fmla="*/ 499 w 499"/>
                <a:gd name="T81" fmla="*/ 65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9" h="650">
                  <a:moveTo>
                    <a:pt x="499" y="650"/>
                  </a:moveTo>
                  <a:lnTo>
                    <a:pt x="498" y="637"/>
                  </a:lnTo>
                  <a:lnTo>
                    <a:pt x="493" y="602"/>
                  </a:lnTo>
                  <a:lnTo>
                    <a:pt x="487" y="550"/>
                  </a:lnTo>
                  <a:lnTo>
                    <a:pt x="478" y="488"/>
                  </a:lnTo>
                  <a:lnTo>
                    <a:pt x="468" y="421"/>
                  </a:lnTo>
                  <a:lnTo>
                    <a:pt x="457" y="356"/>
                  </a:lnTo>
                  <a:lnTo>
                    <a:pt x="450" y="326"/>
                  </a:lnTo>
                  <a:lnTo>
                    <a:pt x="444" y="298"/>
                  </a:lnTo>
                  <a:lnTo>
                    <a:pt x="437" y="274"/>
                  </a:lnTo>
                  <a:lnTo>
                    <a:pt x="431" y="255"/>
                  </a:lnTo>
                  <a:lnTo>
                    <a:pt x="422" y="232"/>
                  </a:lnTo>
                  <a:lnTo>
                    <a:pt x="412" y="210"/>
                  </a:lnTo>
                  <a:lnTo>
                    <a:pt x="399" y="188"/>
                  </a:lnTo>
                  <a:lnTo>
                    <a:pt x="385" y="165"/>
                  </a:lnTo>
                  <a:lnTo>
                    <a:pt x="378" y="154"/>
                  </a:lnTo>
                  <a:lnTo>
                    <a:pt x="369" y="144"/>
                  </a:lnTo>
                  <a:lnTo>
                    <a:pt x="361" y="133"/>
                  </a:lnTo>
                  <a:lnTo>
                    <a:pt x="351" y="123"/>
                  </a:lnTo>
                  <a:lnTo>
                    <a:pt x="340" y="112"/>
                  </a:lnTo>
                  <a:lnTo>
                    <a:pt x="329" y="103"/>
                  </a:lnTo>
                  <a:lnTo>
                    <a:pt x="318" y="93"/>
                  </a:lnTo>
                  <a:lnTo>
                    <a:pt x="306" y="84"/>
                  </a:lnTo>
                  <a:lnTo>
                    <a:pt x="293" y="75"/>
                  </a:lnTo>
                  <a:lnTo>
                    <a:pt x="280" y="66"/>
                  </a:lnTo>
                  <a:lnTo>
                    <a:pt x="264" y="58"/>
                  </a:lnTo>
                  <a:lnTo>
                    <a:pt x="249" y="51"/>
                  </a:lnTo>
                  <a:lnTo>
                    <a:pt x="234" y="43"/>
                  </a:lnTo>
                  <a:lnTo>
                    <a:pt x="217" y="37"/>
                  </a:lnTo>
                  <a:lnTo>
                    <a:pt x="200" y="30"/>
                  </a:lnTo>
                  <a:lnTo>
                    <a:pt x="181" y="24"/>
                  </a:lnTo>
                  <a:lnTo>
                    <a:pt x="162" y="18"/>
                  </a:lnTo>
                  <a:lnTo>
                    <a:pt x="141" y="14"/>
                  </a:lnTo>
                  <a:lnTo>
                    <a:pt x="120" y="10"/>
                  </a:lnTo>
                  <a:lnTo>
                    <a:pt x="98" y="7"/>
                  </a:lnTo>
                  <a:lnTo>
                    <a:pt x="75" y="4"/>
                  </a:lnTo>
                  <a:lnTo>
                    <a:pt x="51" y="2"/>
                  </a:lnTo>
                  <a:lnTo>
                    <a:pt x="26" y="1"/>
                  </a:lnTo>
                  <a:lnTo>
                    <a:pt x="0" y="0"/>
                  </a:lnTo>
                  <a:lnTo>
                    <a:pt x="0" y="650"/>
                  </a:lnTo>
                  <a:lnTo>
                    <a:pt x="499" y="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4" name="Freeform 59"/>
            <p:cNvSpPr>
              <a:spLocks/>
            </p:cNvSpPr>
            <p:nvPr/>
          </p:nvSpPr>
          <p:spPr bwMode="auto">
            <a:xfrm>
              <a:off x="9563737" y="1832849"/>
              <a:ext cx="230836" cy="344259"/>
            </a:xfrm>
            <a:custGeom>
              <a:avLst/>
              <a:gdLst>
                <a:gd name="T0" fmla="*/ 399 w 399"/>
                <a:gd name="T1" fmla="*/ 603 h 603"/>
                <a:gd name="T2" fmla="*/ 399 w 399"/>
                <a:gd name="T3" fmla="*/ 0 h 603"/>
                <a:gd name="T4" fmla="*/ 377 w 399"/>
                <a:gd name="T5" fmla="*/ 0 h 603"/>
                <a:gd name="T6" fmla="*/ 357 w 399"/>
                <a:gd name="T7" fmla="*/ 2 h 603"/>
                <a:gd name="T8" fmla="*/ 346 w 399"/>
                <a:gd name="T9" fmla="*/ 3 h 603"/>
                <a:gd name="T10" fmla="*/ 336 w 399"/>
                <a:gd name="T11" fmla="*/ 5 h 603"/>
                <a:gd name="T12" fmla="*/ 325 w 399"/>
                <a:gd name="T13" fmla="*/ 8 h 603"/>
                <a:gd name="T14" fmla="*/ 315 w 399"/>
                <a:gd name="T15" fmla="*/ 13 h 603"/>
                <a:gd name="T16" fmla="*/ 305 w 399"/>
                <a:gd name="T17" fmla="*/ 17 h 603"/>
                <a:gd name="T18" fmla="*/ 294 w 399"/>
                <a:gd name="T19" fmla="*/ 22 h 603"/>
                <a:gd name="T20" fmla="*/ 283 w 399"/>
                <a:gd name="T21" fmla="*/ 30 h 603"/>
                <a:gd name="T22" fmla="*/ 273 w 399"/>
                <a:gd name="T23" fmla="*/ 37 h 603"/>
                <a:gd name="T24" fmla="*/ 262 w 399"/>
                <a:gd name="T25" fmla="*/ 47 h 603"/>
                <a:gd name="T26" fmla="*/ 250 w 399"/>
                <a:gd name="T27" fmla="*/ 58 h 603"/>
                <a:gd name="T28" fmla="*/ 239 w 399"/>
                <a:gd name="T29" fmla="*/ 70 h 603"/>
                <a:gd name="T30" fmla="*/ 227 w 399"/>
                <a:gd name="T31" fmla="*/ 84 h 603"/>
                <a:gd name="T32" fmla="*/ 215 w 399"/>
                <a:gd name="T33" fmla="*/ 99 h 603"/>
                <a:gd name="T34" fmla="*/ 203 w 399"/>
                <a:gd name="T35" fmla="*/ 117 h 603"/>
                <a:gd name="T36" fmla="*/ 192 w 399"/>
                <a:gd name="T37" fmla="*/ 136 h 603"/>
                <a:gd name="T38" fmla="*/ 179 w 399"/>
                <a:gd name="T39" fmla="*/ 157 h 603"/>
                <a:gd name="T40" fmla="*/ 166 w 399"/>
                <a:gd name="T41" fmla="*/ 181 h 603"/>
                <a:gd name="T42" fmla="*/ 153 w 399"/>
                <a:gd name="T43" fmla="*/ 206 h 603"/>
                <a:gd name="T44" fmla="*/ 139 w 399"/>
                <a:gd name="T45" fmla="*/ 234 h 603"/>
                <a:gd name="T46" fmla="*/ 126 w 399"/>
                <a:gd name="T47" fmla="*/ 264 h 603"/>
                <a:gd name="T48" fmla="*/ 112 w 399"/>
                <a:gd name="T49" fmla="*/ 297 h 603"/>
                <a:gd name="T50" fmla="*/ 96 w 399"/>
                <a:gd name="T51" fmla="*/ 332 h 603"/>
                <a:gd name="T52" fmla="*/ 81 w 399"/>
                <a:gd name="T53" fmla="*/ 370 h 603"/>
                <a:gd name="T54" fmla="*/ 66 w 399"/>
                <a:gd name="T55" fmla="*/ 411 h 603"/>
                <a:gd name="T56" fmla="*/ 50 w 399"/>
                <a:gd name="T57" fmla="*/ 454 h 603"/>
                <a:gd name="T58" fmla="*/ 34 w 399"/>
                <a:gd name="T59" fmla="*/ 501 h 603"/>
                <a:gd name="T60" fmla="*/ 18 w 399"/>
                <a:gd name="T61" fmla="*/ 550 h 603"/>
                <a:gd name="T62" fmla="*/ 0 w 399"/>
                <a:gd name="T63" fmla="*/ 603 h 603"/>
                <a:gd name="T64" fmla="*/ 399 w 399"/>
                <a:gd name="T65" fmla="*/ 60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9" h="603">
                  <a:moveTo>
                    <a:pt x="399" y="603"/>
                  </a:moveTo>
                  <a:lnTo>
                    <a:pt x="399" y="0"/>
                  </a:lnTo>
                  <a:lnTo>
                    <a:pt x="377" y="0"/>
                  </a:lnTo>
                  <a:lnTo>
                    <a:pt x="357" y="2"/>
                  </a:lnTo>
                  <a:lnTo>
                    <a:pt x="346" y="3"/>
                  </a:lnTo>
                  <a:lnTo>
                    <a:pt x="336" y="5"/>
                  </a:lnTo>
                  <a:lnTo>
                    <a:pt x="325" y="8"/>
                  </a:lnTo>
                  <a:lnTo>
                    <a:pt x="315" y="13"/>
                  </a:lnTo>
                  <a:lnTo>
                    <a:pt x="305" y="17"/>
                  </a:lnTo>
                  <a:lnTo>
                    <a:pt x="294" y="22"/>
                  </a:lnTo>
                  <a:lnTo>
                    <a:pt x="283" y="30"/>
                  </a:lnTo>
                  <a:lnTo>
                    <a:pt x="273" y="37"/>
                  </a:lnTo>
                  <a:lnTo>
                    <a:pt x="262" y="47"/>
                  </a:lnTo>
                  <a:lnTo>
                    <a:pt x="250" y="58"/>
                  </a:lnTo>
                  <a:lnTo>
                    <a:pt x="239" y="70"/>
                  </a:lnTo>
                  <a:lnTo>
                    <a:pt x="227" y="84"/>
                  </a:lnTo>
                  <a:lnTo>
                    <a:pt x="215" y="99"/>
                  </a:lnTo>
                  <a:lnTo>
                    <a:pt x="203" y="117"/>
                  </a:lnTo>
                  <a:lnTo>
                    <a:pt x="192" y="136"/>
                  </a:lnTo>
                  <a:lnTo>
                    <a:pt x="179" y="157"/>
                  </a:lnTo>
                  <a:lnTo>
                    <a:pt x="166" y="181"/>
                  </a:lnTo>
                  <a:lnTo>
                    <a:pt x="153" y="206"/>
                  </a:lnTo>
                  <a:lnTo>
                    <a:pt x="139" y="234"/>
                  </a:lnTo>
                  <a:lnTo>
                    <a:pt x="126" y="264"/>
                  </a:lnTo>
                  <a:lnTo>
                    <a:pt x="112" y="297"/>
                  </a:lnTo>
                  <a:lnTo>
                    <a:pt x="96" y="332"/>
                  </a:lnTo>
                  <a:lnTo>
                    <a:pt x="81" y="370"/>
                  </a:lnTo>
                  <a:lnTo>
                    <a:pt x="66" y="411"/>
                  </a:lnTo>
                  <a:lnTo>
                    <a:pt x="50" y="454"/>
                  </a:lnTo>
                  <a:lnTo>
                    <a:pt x="34" y="501"/>
                  </a:lnTo>
                  <a:lnTo>
                    <a:pt x="18" y="550"/>
                  </a:lnTo>
                  <a:lnTo>
                    <a:pt x="0" y="603"/>
                  </a:lnTo>
                  <a:lnTo>
                    <a:pt x="399" y="603"/>
                  </a:lnTo>
                  <a:close/>
                </a:path>
              </a:pathLst>
            </a:custGeom>
            <a:solidFill>
              <a:srgbClr val="181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5" name="Freeform 60"/>
            <p:cNvSpPr>
              <a:spLocks/>
            </p:cNvSpPr>
            <p:nvPr/>
          </p:nvSpPr>
          <p:spPr bwMode="auto">
            <a:xfrm>
              <a:off x="9794573" y="1832849"/>
              <a:ext cx="230836" cy="344259"/>
            </a:xfrm>
            <a:custGeom>
              <a:avLst/>
              <a:gdLst>
                <a:gd name="T0" fmla="*/ 0 w 398"/>
                <a:gd name="T1" fmla="*/ 603 h 603"/>
                <a:gd name="T2" fmla="*/ 0 w 398"/>
                <a:gd name="T3" fmla="*/ 0 h 603"/>
                <a:gd name="T4" fmla="*/ 19 w 398"/>
                <a:gd name="T5" fmla="*/ 0 h 603"/>
                <a:gd name="T6" fmla="*/ 38 w 398"/>
                <a:gd name="T7" fmla="*/ 1 h 603"/>
                <a:gd name="T8" fmla="*/ 48 w 398"/>
                <a:gd name="T9" fmla="*/ 3 h 603"/>
                <a:gd name="T10" fmla="*/ 58 w 398"/>
                <a:gd name="T11" fmla="*/ 5 h 603"/>
                <a:gd name="T12" fmla="*/ 68 w 398"/>
                <a:gd name="T13" fmla="*/ 7 h 603"/>
                <a:gd name="T14" fmla="*/ 79 w 398"/>
                <a:gd name="T15" fmla="*/ 11 h 603"/>
                <a:gd name="T16" fmla="*/ 88 w 398"/>
                <a:gd name="T17" fmla="*/ 16 h 603"/>
                <a:gd name="T18" fmla="*/ 99 w 398"/>
                <a:gd name="T19" fmla="*/ 21 h 603"/>
                <a:gd name="T20" fmla="*/ 110 w 398"/>
                <a:gd name="T21" fmla="*/ 29 h 603"/>
                <a:gd name="T22" fmla="*/ 121 w 398"/>
                <a:gd name="T23" fmla="*/ 36 h 603"/>
                <a:gd name="T24" fmla="*/ 132 w 398"/>
                <a:gd name="T25" fmla="*/ 46 h 603"/>
                <a:gd name="T26" fmla="*/ 144 w 398"/>
                <a:gd name="T27" fmla="*/ 57 h 603"/>
                <a:gd name="T28" fmla="*/ 155 w 398"/>
                <a:gd name="T29" fmla="*/ 69 h 603"/>
                <a:gd name="T30" fmla="*/ 167 w 398"/>
                <a:gd name="T31" fmla="*/ 83 h 603"/>
                <a:gd name="T32" fmla="*/ 179 w 398"/>
                <a:gd name="T33" fmla="*/ 99 h 603"/>
                <a:gd name="T34" fmla="*/ 191 w 398"/>
                <a:gd name="T35" fmla="*/ 116 h 603"/>
                <a:gd name="T36" fmla="*/ 204 w 398"/>
                <a:gd name="T37" fmla="*/ 136 h 603"/>
                <a:gd name="T38" fmla="*/ 217 w 398"/>
                <a:gd name="T39" fmla="*/ 157 h 603"/>
                <a:gd name="T40" fmla="*/ 230 w 398"/>
                <a:gd name="T41" fmla="*/ 180 h 603"/>
                <a:gd name="T42" fmla="*/ 244 w 398"/>
                <a:gd name="T43" fmla="*/ 206 h 603"/>
                <a:gd name="T44" fmla="*/ 258 w 398"/>
                <a:gd name="T45" fmla="*/ 234 h 603"/>
                <a:gd name="T46" fmla="*/ 272 w 398"/>
                <a:gd name="T47" fmla="*/ 264 h 603"/>
                <a:gd name="T48" fmla="*/ 286 w 398"/>
                <a:gd name="T49" fmla="*/ 297 h 603"/>
                <a:gd name="T50" fmla="*/ 301 w 398"/>
                <a:gd name="T51" fmla="*/ 332 h 603"/>
                <a:gd name="T52" fmla="*/ 316 w 398"/>
                <a:gd name="T53" fmla="*/ 370 h 603"/>
                <a:gd name="T54" fmla="*/ 331 w 398"/>
                <a:gd name="T55" fmla="*/ 411 h 603"/>
                <a:gd name="T56" fmla="*/ 348 w 398"/>
                <a:gd name="T57" fmla="*/ 454 h 603"/>
                <a:gd name="T58" fmla="*/ 364 w 398"/>
                <a:gd name="T59" fmla="*/ 501 h 603"/>
                <a:gd name="T60" fmla="*/ 381 w 398"/>
                <a:gd name="T61" fmla="*/ 550 h 603"/>
                <a:gd name="T62" fmla="*/ 398 w 398"/>
                <a:gd name="T63" fmla="*/ 603 h 603"/>
                <a:gd name="T64" fmla="*/ 0 w 398"/>
                <a:gd name="T65" fmla="*/ 60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603">
                  <a:moveTo>
                    <a:pt x="0" y="603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38" y="1"/>
                  </a:lnTo>
                  <a:lnTo>
                    <a:pt x="48" y="3"/>
                  </a:lnTo>
                  <a:lnTo>
                    <a:pt x="58" y="5"/>
                  </a:lnTo>
                  <a:lnTo>
                    <a:pt x="68" y="7"/>
                  </a:lnTo>
                  <a:lnTo>
                    <a:pt x="79" y="11"/>
                  </a:lnTo>
                  <a:lnTo>
                    <a:pt x="88" y="16"/>
                  </a:lnTo>
                  <a:lnTo>
                    <a:pt x="99" y="21"/>
                  </a:lnTo>
                  <a:lnTo>
                    <a:pt x="110" y="29"/>
                  </a:lnTo>
                  <a:lnTo>
                    <a:pt x="121" y="36"/>
                  </a:lnTo>
                  <a:lnTo>
                    <a:pt x="132" y="46"/>
                  </a:lnTo>
                  <a:lnTo>
                    <a:pt x="144" y="57"/>
                  </a:lnTo>
                  <a:lnTo>
                    <a:pt x="155" y="69"/>
                  </a:lnTo>
                  <a:lnTo>
                    <a:pt x="167" y="83"/>
                  </a:lnTo>
                  <a:lnTo>
                    <a:pt x="179" y="99"/>
                  </a:lnTo>
                  <a:lnTo>
                    <a:pt x="191" y="116"/>
                  </a:lnTo>
                  <a:lnTo>
                    <a:pt x="204" y="136"/>
                  </a:lnTo>
                  <a:lnTo>
                    <a:pt x="217" y="157"/>
                  </a:lnTo>
                  <a:lnTo>
                    <a:pt x="230" y="180"/>
                  </a:lnTo>
                  <a:lnTo>
                    <a:pt x="244" y="206"/>
                  </a:lnTo>
                  <a:lnTo>
                    <a:pt x="258" y="234"/>
                  </a:lnTo>
                  <a:lnTo>
                    <a:pt x="272" y="264"/>
                  </a:lnTo>
                  <a:lnTo>
                    <a:pt x="286" y="297"/>
                  </a:lnTo>
                  <a:lnTo>
                    <a:pt x="301" y="332"/>
                  </a:lnTo>
                  <a:lnTo>
                    <a:pt x="316" y="370"/>
                  </a:lnTo>
                  <a:lnTo>
                    <a:pt x="331" y="411"/>
                  </a:lnTo>
                  <a:lnTo>
                    <a:pt x="348" y="454"/>
                  </a:lnTo>
                  <a:lnTo>
                    <a:pt x="364" y="501"/>
                  </a:lnTo>
                  <a:lnTo>
                    <a:pt x="381" y="550"/>
                  </a:lnTo>
                  <a:lnTo>
                    <a:pt x="398" y="603"/>
                  </a:lnTo>
                  <a:lnTo>
                    <a:pt x="0" y="603"/>
                  </a:lnTo>
                  <a:close/>
                </a:path>
              </a:pathLst>
            </a:custGeom>
            <a:solidFill>
              <a:srgbClr val="2D3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7" name="Rectangle 72"/>
            <p:cNvSpPr>
              <a:spLocks noChangeArrowheads="1"/>
            </p:cNvSpPr>
            <p:nvPr/>
          </p:nvSpPr>
          <p:spPr bwMode="auto">
            <a:xfrm>
              <a:off x="9753023" y="2986727"/>
              <a:ext cx="90025" cy="3697658"/>
            </a:xfrm>
            <a:prstGeom prst="rect">
              <a:avLst/>
            </a:prstGeom>
            <a:solidFill>
              <a:srgbClr val="9399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9" name="Freeform 74"/>
            <p:cNvSpPr>
              <a:spLocks/>
            </p:cNvSpPr>
            <p:nvPr/>
          </p:nvSpPr>
          <p:spPr bwMode="auto">
            <a:xfrm>
              <a:off x="9217483" y="6100739"/>
              <a:ext cx="574783" cy="818469"/>
            </a:xfrm>
            <a:custGeom>
              <a:avLst/>
              <a:gdLst>
                <a:gd name="T0" fmla="*/ 0 w 995"/>
                <a:gd name="T1" fmla="*/ 1436 h 1436"/>
                <a:gd name="T2" fmla="*/ 995 w 995"/>
                <a:gd name="T3" fmla="*/ 1436 h 1436"/>
                <a:gd name="T4" fmla="*/ 995 w 995"/>
                <a:gd name="T5" fmla="*/ 9 h 1436"/>
                <a:gd name="T6" fmla="*/ 984 w 995"/>
                <a:gd name="T7" fmla="*/ 8 h 1436"/>
                <a:gd name="T8" fmla="*/ 952 w 995"/>
                <a:gd name="T9" fmla="*/ 6 h 1436"/>
                <a:gd name="T10" fmla="*/ 903 w 995"/>
                <a:gd name="T11" fmla="*/ 2 h 1436"/>
                <a:gd name="T12" fmla="*/ 839 w 995"/>
                <a:gd name="T13" fmla="*/ 0 h 1436"/>
                <a:gd name="T14" fmla="*/ 803 w 995"/>
                <a:gd name="T15" fmla="*/ 0 h 1436"/>
                <a:gd name="T16" fmla="*/ 765 w 995"/>
                <a:gd name="T17" fmla="*/ 0 h 1436"/>
                <a:gd name="T18" fmla="*/ 722 w 995"/>
                <a:gd name="T19" fmla="*/ 2 h 1436"/>
                <a:gd name="T20" fmla="*/ 680 w 995"/>
                <a:gd name="T21" fmla="*/ 5 h 1436"/>
                <a:gd name="T22" fmla="*/ 636 w 995"/>
                <a:gd name="T23" fmla="*/ 7 h 1436"/>
                <a:gd name="T24" fmla="*/ 590 w 995"/>
                <a:gd name="T25" fmla="*/ 12 h 1436"/>
                <a:gd name="T26" fmla="*/ 544 w 995"/>
                <a:gd name="T27" fmla="*/ 18 h 1436"/>
                <a:gd name="T28" fmla="*/ 498 w 995"/>
                <a:gd name="T29" fmla="*/ 25 h 1436"/>
                <a:gd name="T30" fmla="*/ 450 w 995"/>
                <a:gd name="T31" fmla="*/ 34 h 1436"/>
                <a:gd name="T32" fmla="*/ 405 w 995"/>
                <a:gd name="T33" fmla="*/ 45 h 1436"/>
                <a:gd name="T34" fmla="*/ 358 w 995"/>
                <a:gd name="T35" fmla="*/ 58 h 1436"/>
                <a:gd name="T36" fmla="*/ 314 w 995"/>
                <a:gd name="T37" fmla="*/ 73 h 1436"/>
                <a:gd name="T38" fmla="*/ 272 w 995"/>
                <a:gd name="T39" fmla="*/ 90 h 1436"/>
                <a:gd name="T40" fmla="*/ 231 w 995"/>
                <a:gd name="T41" fmla="*/ 109 h 1436"/>
                <a:gd name="T42" fmla="*/ 191 w 995"/>
                <a:gd name="T43" fmla="*/ 131 h 1436"/>
                <a:gd name="T44" fmla="*/ 155 w 995"/>
                <a:gd name="T45" fmla="*/ 156 h 1436"/>
                <a:gd name="T46" fmla="*/ 122 w 995"/>
                <a:gd name="T47" fmla="*/ 183 h 1436"/>
                <a:gd name="T48" fmla="*/ 92 w 995"/>
                <a:gd name="T49" fmla="*/ 213 h 1436"/>
                <a:gd name="T50" fmla="*/ 65 w 995"/>
                <a:gd name="T51" fmla="*/ 247 h 1436"/>
                <a:gd name="T52" fmla="*/ 42 w 995"/>
                <a:gd name="T53" fmla="*/ 283 h 1436"/>
                <a:gd name="T54" fmla="*/ 25 w 995"/>
                <a:gd name="T55" fmla="*/ 324 h 1436"/>
                <a:gd name="T56" fmla="*/ 11 w 995"/>
                <a:gd name="T57" fmla="*/ 367 h 1436"/>
                <a:gd name="T58" fmla="*/ 2 w 995"/>
                <a:gd name="T59" fmla="*/ 415 h 1436"/>
                <a:gd name="T60" fmla="*/ 0 w 995"/>
                <a:gd name="T61" fmla="*/ 466 h 1436"/>
                <a:gd name="T62" fmla="*/ 0 w 995"/>
                <a:gd name="T6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95" h="1436">
                  <a:moveTo>
                    <a:pt x="0" y="1436"/>
                  </a:moveTo>
                  <a:lnTo>
                    <a:pt x="995" y="1436"/>
                  </a:lnTo>
                  <a:lnTo>
                    <a:pt x="995" y="9"/>
                  </a:lnTo>
                  <a:lnTo>
                    <a:pt x="984" y="8"/>
                  </a:lnTo>
                  <a:lnTo>
                    <a:pt x="952" y="6"/>
                  </a:lnTo>
                  <a:lnTo>
                    <a:pt x="903" y="2"/>
                  </a:lnTo>
                  <a:lnTo>
                    <a:pt x="839" y="0"/>
                  </a:lnTo>
                  <a:lnTo>
                    <a:pt x="803" y="0"/>
                  </a:lnTo>
                  <a:lnTo>
                    <a:pt x="765" y="0"/>
                  </a:lnTo>
                  <a:lnTo>
                    <a:pt x="722" y="2"/>
                  </a:lnTo>
                  <a:lnTo>
                    <a:pt x="680" y="5"/>
                  </a:lnTo>
                  <a:lnTo>
                    <a:pt x="636" y="7"/>
                  </a:lnTo>
                  <a:lnTo>
                    <a:pt x="590" y="12"/>
                  </a:lnTo>
                  <a:lnTo>
                    <a:pt x="544" y="18"/>
                  </a:lnTo>
                  <a:lnTo>
                    <a:pt x="498" y="25"/>
                  </a:lnTo>
                  <a:lnTo>
                    <a:pt x="450" y="34"/>
                  </a:lnTo>
                  <a:lnTo>
                    <a:pt x="405" y="45"/>
                  </a:lnTo>
                  <a:lnTo>
                    <a:pt x="358" y="58"/>
                  </a:lnTo>
                  <a:lnTo>
                    <a:pt x="314" y="73"/>
                  </a:lnTo>
                  <a:lnTo>
                    <a:pt x="272" y="90"/>
                  </a:lnTo>
                  <a:lnTo>
                    <a:pt x="231" y="109"/>
                  </a:lnTo>
                  <a:lnTo>
                    <a:pt x="191" y="131"/>
                  </a:lnTo>
                  <a:lnTo>
                    <a:pt x="155" y="156"/>
                  </a:lnTo>
                  <a:lnTo>
                    <a:pt x="122" y="183"/>
                  </a:lnTo>
                  <a:lnTo>
                    <a:pt x="92" y="213"/>
                  </a:lnTo>
                  <a:lnTo>
                    <a:pt x="65" y="247"/>
                  </a:lnTo>
                  <a:lnTo>
                    <a:pt x="42" y="283"/>
                  </a:lnTo>
                  <a:lnTo>
                    <a:pt x="25" y="324"/>
                  </a:lnTo>
                  <a:lnTo>
                    <a:pt x="11" y="367"/>
                  </a:lnTo>
                  <a:lnTo>
                    <a:pt x="2" y="415"/>
                  </a:lnTo>
                  <a:lnTo>
                    <a:pt x="0" y="466"/>
                  </a:lnTo>
                  <a:lnTo>
                    <a:pt x="0" y="1436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0" name="Freeform 75"/>
            <p:cNvSpPr>
              <a:spLocks/>
            </p:cNvSpPr>
            <p:nvPr/>
          </p:nvSpPr>
          <p:spPr bwMode="auto">
            <a:xfrm>
              <a:off x="9792266" y="6100739"/>
              <a:ext cx="574783" cy="818469"/>
            </a:xfrm>
            <a:custGeom>
              <a:avLst/>
              <a:gdLst>
                <a:gd name="T0" fmla="*/ 994 w 994"/>
                <a:gd name="T1" fmla="*/ 1436 h 1436"/>
                <a:gd name="T2" fmla="*/ 0 w 994"/>
                <a:gd name="T3" fmla="*/ 1436 h 1436"/>
                <a:gd name="T4" fmla="*/ 0 w 994"/>
                <a:gd name="T5" fmla="*/ 9 h 1436"/>
                <a:gd name="T6" fmla="*/ 10 w 994"/>
                <a:gd name="T7" fmla="*/ 8 h 1436"/>
                <a:gd name="T8" fmla="*/ 42 w 994"/>
                <a:gd name="T9" fmla="*/ 6 h 1436"/>
                <a:gd name="T10" fmla="*/ 91 w 994"/>
                <a:gd name="T11" fmla="*/ 3 h 1436"/>
                <a:gd name="T12" fmla="*/ 155 w 994"/>
                <a:gd name="T13" fmla="*/ 2 h 1436"/>
                <a:gd name="T14" fmla="*/ 191 w 994"/>
                <a:gd name="T15" fmla="*/ 0 h 1436"/>
                <a:gd name="T16" fmla="*/ 230 w 994"/>
                <a:gd name="T17" fmla="*/ 2 h 1436"/>
                <a:gd name="T18" fmla="*/ 271 w 994"/>
                <a:gd name="T19" fmla="*/ 3 h 1436"/>
                <a:gd name="T20" fmla="*/ 314 w 994"/>
                <a:gd name="T21" fmla="*/ 5 h 1436"/>
                <a:gd name="T22" fmla="*/ 358 w 994"/>
                <a:gd name="T23" fmla="*/ 8 h 1436"/>
                <a:gd name="T24" fmla="*/ 404 w 994"/>
                <a:gd name="T25" fmla="*/ 12 h 1436"/>
                <a:gd name="T26" fmla="*/ 450 w 994"/>
                <a:gd name="T27" fmla="*/ 18 h 1436"/>
                <a:gd name="T28" fmla="*/ 496 w 994"/>
                <a:gd name="T29" fmla="*/ 25 h 1436"/>
                <a:gd name="T30" fmla="*/ 544 w 994"/>
                <a:gd name="T31" fmla="*/ 34 h 1436"/>
                <a:gd name="T32" fmla="*/ 589 w 994"/>
                <a:gd name="T33" fmla="*/ 45 h 1436"/>
                <a:gd name="T34" fmla="*/ 636 w 994"/>
                <a:gd name="T35" fmla="*/ 58 h 1436"/>
                <a:gd name="T36" fmla="*/ 680 w 994"/>
                <a:gd name="T37" fmla="*/ 73 h 1436"/>
                <a:gd name="T38" fmla="*/ 722 w 994"/>
                <a:gd name="T39" fmla="*/ 90 h 1436"/>
                <a:gd name="T40" fmla="*/ 763 w 994"/>
                <a:gd name="T41" fmla="*/ 110 h 1436"/>
                <a:gd name="T42" fmla="*/ 803 w 994"/>
                <a:gd name="T43" fmla="*/ 131 h 1436"/>
                <a:gd name="T44" fmla="*/ 839 w 994"/>
                <a:gd name="T45" fmla="*/ 156 h 1436"/>
                <a:gd name="T46" fmla="*/ 872 w 994"/>
                <a:gd name="T47" fmla="*/ 183 h 1436"/>
                <a:gd name="T48" fmla="*/ 903 w 994"/>
                <a:gd name="T49" fmla="*/ 214 h 1436"/>
                <a:gd name="T50" fmla="*/ 930 w 994"/>
                <a:gd name="T51" fmla="*/ 248 h 1436"/>
                <a:gd name="T52" fmla="*/ 952 w 994"/>
                <a:gd name="T53" fmla="*/ 284 h 1436"/>
                <a:gd name="T54" fmla="*/ 969 w 994"/>
                <a:gd name="T55" fmla="*/ 324 h 1436"/>
                <a:gd name="T56" fmla="*/ 984 w 994"/>
                <a:gd name="T57" fmla="*/ 368 h 1436"/>
                <a:gd name="T58" fmla="*/ 992 w 994"/>
                <a:gd name="T59" fmla="*/ 415 h 1436"/>
                <a:gd name="T60" fmla="*/ 994 w 994"/>
                <a:gd name="T61" fmla="*/ 467 h 1436"/>
                <a:gd name="T62" fmla="*/ 994 w 994"/>
                <a:gd name="T6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94" h="1436">
                  <a:moveTo>
                    <a:pt x="994" y="1436"/>
                  </a:moveTo>
                  <a:lnTo>
                    <a:pt x="0" y="1436"/>
                  </a:lnTo>
                  <a:lnTo>
                    <a:pt x="0" y="9"/>
                  </a:lnTo>
                  <a:lnTo>
                    <a:pt x="10" y="8"/>
                  </a:lnTo>
                  <a:lnTo>
                    <a:pt x="42" y="6"/>
                  </a:lnTo>
                  <a:lnTo>
                    <a:pt x="91" y="3"/>
                  </a:lnTo>
                  <a:lnTo>
                    <a:pt x="155" y="2"/>
                  </a:lnTo>
                  <a:lnTo>
                    <a:pt x="191" y="0"/>
                  </a:lnTo>
                  <a:lnTo>
                    <a:pt x="230" y="2"/>
                  </a:lnTo>
                  <a:lnTo>
                    <a:pt x="271" y="3"/>
                  </a:lnTo>
                  <a:lnTo>
                    <a:pt x="314" y="5"/>
                  </a:lnTo>
                  <a:lnTo>
                    <a:pt x="358" y="8"/>
                  </a:lnTo>
                  <a:lnTo>
                    <a:pt x="404" y="12"/>
                  </a:lnTo>
                  <a:lnTo>
                    <a:pt x="450" y="18"/>
                  </a:lnTo>
                  <a:lnTo>
                    <a:pt x="496" y="25"/>
                  </a:lnTo>
                  <a:lnTo>
                    <a:pt x="544" y="34"/>
                  </a:lnTo>
                  <a:lnTo>
                    <a:pt x="589" y="45"/>
                  </a:lnTo>
                  <a:lnTo>
                    <a:pt x="636" y="58"/>
                  </a:lnTo>
                  <a:lnTo>
                    <a:pt x="680" y="73"/>
                  </a:lnTo>
                  <a:lnTo>
                    <a:pt x="722" y="90"/>
                  </a:lnTo>
                  <a:lnTo>
                    <a:pt x="763" y="110"/>
                  </a:lnTo>
                  <a:lnTo>
                    <a:pt x="803" y="131"/>
                  </a:lnTo>
                  <a:lnTo>
                    <a:pt x="839" y="156"/>
                  </a:lnTo>
                  <a:lnTo>
                    <a:pt x="872" y="183"/>
                  </a:lnTo>
                  <a:lnTo>
                    <a:pt x="903" y="214"/>
                  </a:lnTo>
                  <a:lnTo>
                    <a:pt x="930" y="248"/>
                  </a:lnTo>
                  <a:lnTo>
                    <a:pt x="952" y="284"/>
                  </a:lnTo>
                  <a:lnTo>
                    <a:pt x="969" y="324"/>
                  </a:lnTo>
                  <a:lnTo>
                    <a:pt x="984" y="368"/>
                  </a:lnTo>
                  <a:lnTo>
                    <a:pt x="992" y="415"/>
                  </a:lnTo>
                  <a:lnTo>
                    <a:pt x="994" y="467"/>
                  </a:lnTo>
                  <a:lnTo>
                    <a:pt x="994" y="14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1" name="Rectangle 76"/>
            <p:cNvSpPr>
              <a:spLocks noChangeArrowheads="1"/>
            </p:cNvSpPr>
            <p:nvPr/>
          </p:nvSpPr>
          <p:spPr bwMode="auto">
            <a:xfrm>
              <a:off x="9354419" y="7067398"/>
              <a:ext cx="881546" cy="2304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2" name="Freeform 77"/>
            <p:cNvSpPr>
              <a:spLocks/>
            </p:cNvSpPr>
            <p:nvPr/>
          </p:nvSpPr>
          <p:spPr bwMode="auto">
            <a:xfrm>
              <a:off x="9261497" y="6907808"/>
              <a:ext cx="1059540" cy="164150"/>
            </a:xfrm>
            <a:prstGeom prst="roundRect">
              <a:avLst>
                <a:gd name="adj" fmla="val 25557"/>
              </a:avLst>
            </a:prstGeom>
            <a:solidFill>
              <a:srgbClr val="2C3E50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982031" y="5310435"/>
              <a:ext cx="1627746" cy="462810"/>
              <a:chOff x="8982031" y="5423023"/>
              <a:chExt cx="1627746" cy="337022"/>
            </a:xfrm>
          </p:grpSpPr>
          <p:sp>
            <p:nvSpPr>
              <p:cNvPr id="162" name="Rectangle 51"/>
              <p:cNvSpPr>
                <a:spLocks noChangeArrowheads="1"/>
              </p:cNvSpPr>
              <p:nvPr/>
            </p:nvSpPr>
            <p:spPr bwMode="auto">
              <a:xfrm rot="16200000">
                <a:off x="10402024" y="5552293"/>
                <a:ext cx="337021" cy="78484"/>
              </a:xfrm>
              <a:prstGeom prst="rect">
                <a:avLst/>
              </a:prstGeom>
              <a:solidFill>
                <a:srgbClr val="1A1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4630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45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Rectangle 51"/>
              <p:cNvSpPr>
                <a:spLocks noChangeArrowheads="1"/>
              </p:cNvSpPr>
              <p:nvPr/>
            </p:nvSpPr>
            <p:spPr bwMode="auto">
              <a:xfrm rot="16200000">
                <a:off x="8852762" y="5552292"/>
                <a:ext cx="337021" cy="78484"/>
              </a:xfrm>
              <a:prstGeom prst="rect">
                <a:avLst/>
              </a:prstGeom>
              <a:solidFill>
                <a:srgbClr val="1A1A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46304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456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1" name="Rectangle 76"/>
            <p:cNvSpPr>
              <a:spLocks noChangeArrowheads="1"/>
            </p:cNvSpPr>
            <p:nvPr/>
          </p:nvSpPr>
          <p:spPr bwMode="auto">
            <a:xfrm>
              <a:off x="9352312" y="7250391"/>
              <a:ext cx="881546" cy="6430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Rectangle 19"/>
            <p:cNvSpPr>
              <a:spLocks noChangeArrowheads="1"/>
            </p:cNvSpPr>
            <p:nvPr/>
          </p:nvSpPr>
          <p:spPr bwMode="auto">
            <a:xfrm>
              <a:off x="8653259" y="6800394"/>
              <a:ext cx="590941" cy="595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Rectangle 21"/>
            <p:cNvSpPr>
              <a:spLocks noChangeArrowheads="1"/>
            </p:cNvSpPr>
            <p:nvPr/>
          </p:nvSpPr>
          <p:spPr bwMode="auto">
            <a:xfrm>
              <a:off x="10349906" y="6800394"/>
              <a:ext cx="593250" cy="595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47"/>
            <p:cNvSpPr>
              <a:spLocks noChangeArrowheads="1"/>
            </p:cNvSpPr>
            <p:nvPr/>
          </p:nvSpPr>
          <p:spPr bwMode="auto">
            <a:xfrm>
              <a:off x="8723493" y="6150895"/>
              <a:ext cx="337021" cy="77515"/>
            </a:xfrm>
            <a:prstGeom prst="rect">
              <a:avLst/>
            </a:prstGeom>
            <a:solidFill>
              <a:srgbClr val="1A1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51"/>
            <p:cNvSpPr>
              <a:spLocks noChangeArrowheads="1"/>
            </p:cNvSpPr>
            <p:nvPr/>
          </p:nvSpPr>
          <p:spPr bwMode="auto">
            <a:xfrm>
              <a:off x="10524016" y="6150895"/>
              <a:ext cx="337021" cy="77515"/>
            </a:xfrm>
            <a:prstGeom prst="rect">
              <a:avLst/>
            </a:prstGeom>
            <a:solidFill>
              <a:srgbClr val="1A1A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8" name="Text Box 10"/>
          <p:cNvSpPr txBox="1">
            <a:spLocks noChangeArrowheads="1"/>
          </p:cNvSpPr>
          <p:nvPr/>
        </p:nvSpPr>
        <p:spPr bwMode="auto">
          <a:xfrm>
            <a:off x="2661652" y="6429545"/>
            <a:ext cx="9247998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3152" tIns="36576" rIns="73152" bIns="36576">
            <a:spAutoFit/>
          </a:bodyPr>
          <a:lstStyle/>
          <a:p>
            <a:pPr marL="0" marR="0" lvl="0" indent="0" algn="ctr" defTabSz="1463040" rtl="0" eaLnBrk="1" fontAlgn="auto" latinLnBrk="0" hangingPunct="1"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Licence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informatique</a:t>
            </a:r>
            <a:r>
              <a:rPr lang="en-US" sz="3200" b="1" dirty="0">
                <a:solidFill>
                  <a:prstClr val="white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smtClean="0">
                <a:solidFill>
                  <a:prstClr val="white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Session 2019/2020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-1" y="7147178"/>
            <a:ext cx="14630401" cy="3825622"/>
            <a:chOff x="0" y="6571468"/>
            <a:chExt cx="14630403" cy="4401332"/>
          </a:xfrm>
          <a:solidFill>
            <a:schemeClr val="bg1"/>
          </a:solidFill>
        </p:grpSpPr>
        <p:sp>
          <p:nvSpPr>
            <p:cNvPr id="97" name="Freeform 96"/>
            <p:cNvSpPr/>
            <p:nvPr/>
          </p:nvSpPr>
          <p:spPr>
            <a:xfrm flipH="1">
              <a:off x="0" y="6571468"/>
              <a:ext cx="14630403" cy="3029732"/>
            </a:xfrm>
            <a:custGeom>
              <a:avLst/>
              <a:gdLst>
                <a:gd name="connsiteX0" fmla="*/ 8817558 w 19507204"/>
                <a:gd name="connsiteY0" fmla="*/ 0 h 4039643"/>
                <a:gd name="connsiteX1" fmla="*/ 9125147 w 19507204"/>
                <a:gd name="connsiteY1" fmla="*/ 0 h 4039643"/>
                <a:gd name="connsiteX2" fmla="*/ 9125147 w 19507204"/>
                <a:gd name="connsiteY2" fmla="*/ 1264982 h 4039643"/>
                <a:gd name="connsiteX3" fmla="*/ 9153424 w 19507204"/>
                <a:gd name="connsiteY3" fmla="*/ 1269022 h 4039643"/>
                <a:gd name="connsiteX4" fmla="*/ 9180548 w 19507204"/>
                <a:gd name="connsiteY4" fmla="*/ 1273062 h 4039643"/>
                <a:gd name="connsiteX5" fmla="*/ 9207671 w 19507204"/>
                <a:gd name="connsiteY5" fmla="*/ 1278255 h 4039643"/>
                <a:gd name="connsiteX6" fmla="*/ 9234217 w 19507204"/>
                <a:gd name="connsiteY6" fmla="*/ 1284026 h 4039643"/>
                <a:gd name="connsiteX7" fmla="*/ 9261340 w 19507204"/>
                <a:gd name="connsiteY7" fmla="*/ 1290374 h 4039643"/>
                <a:gd name="connsiteX8" fmla="*/ 9287309 w 19507204"/>
                <a:gd name="connsiteY8" fmla="*/ 1297876 h 4039643"/>
                <a:gd name="connsiteX9" fmla="*/ 9313278 w 19507204"/>
                <a:gd name="connsiteY9" fmla="*/ 1305956 h 4039643"/>
                <a:gd name="connsiteX10" fmla="*/ 9331216 w 19507204"/>
                <a:gd name="connsiteY10" fmla="*/ 1311537 h 4039643"/>
                <a:gd name="connsiteX11" fmla="*/ 9403994 w 19507204"/>
                <a:gd name="connsiteY11" fmla="*/ 1213801 h 4039643"/>
                <a:gd name="connsiteX12" fmla="*/ 9499433 w 19507204"/>
                <a:gd name="connsiteY12" fmla="*/ 1134925 h 4039643"/>
                <a:gd name="connsiteX13" fmla="*/ 9574724 w 19507204"/>
                <a:gd name="connsiteY13" fmla="*/ 1095924 h 4039643"/>
                <a:gd name="connsiteX14" fmla="*/ 9574724 w 19507204"/>
                <a:gd name="connsiteY14" fmla="*/ 440565 h 4039643"/>
                <a:gd name="connsiteX15" fmla="*/ 10006387 w 19507204"/>
                <a:gd name="connsiteY15" fmla="*/ 440565 h 4039643"/>
                <a:gd name="connsiteX16" fmla="*/ 10006387 w 19507204"/>
                <a:gd name="connsiteY16" fmla="*/ 1092286 h 4039643"/>
                <a:gd name="connsiteX17" fmla="*/ 10088701 w 19507204"/>
                <a:gd name="connsiteY17" fmla="*/ 1134925 h 4039643"/>
                <a:gd name="connsiteX18" fmla="*/ 10257435 w 19507204"/>
                <a:gd name="connsiteY18" fmla="*/ 1312231 h 4039643"/>
                <a:gd name="connsiteX19" fmla="*/ 10257523 w 19507204"/>
                <a:gd name="connsiteY19" fmla="*/ 1312444 h 4039643"/>
                <a:gd name="connsiteX20" fmla="*/ 10277901 w 19507204"/>
                <a:gd name="connsiteY20" fmla="*/ 1305956 h 4039643"/>
                <a:gd name="connsiteX21" fmla="*/ 10303856 w 19507204"/>
                <a:gd name="connsiteY21" fmla="*/ 1297876 h 4039643"/>
                <a:gd name="connsiteX22" fmla="*/ 10330386 w 19507204"/>
                <a:gd name="connsiteY22" fmla="*/ 1290374 h 4039643"/>
                <a:gd name="connsiteX23" fmla="*/ 10356918 w 19507204"/>
                <a:gd name="connsiteY23" fmla="*/ 1284026 h 4039643"/>
                <a:gd name="connsiteX24" fmla="*/ 10384026 w 19507204"/>
                <a:gd name="connsiteY24" fmla="*/ 1278255 h 4039643"/>
                <a:gd name="connsiteX25" fmla="*/ 10410557 w 19507204"/>
                <a:gd name="connsiteY25" fmla="*/ 1273062 h 4039643"/>
                <a:gd name="connsiteX26" fmla="*/ 10438242 w 19507204"/>
                <a:gd name="connsiteY26" fmla="*/ 1269022 h 4039643"/>
                <a:gd name="connsiteX27" fmla="*/ 10465926 w 19507204"/>
                <a:gd name="connsiteY27" fmla="*/ 1264982 h 4039643"/>
                <a:gd name="connsiteX28" fmla="*/ 10465926 w 19507204"/>
                <a:gd name="connsiteY28" fmla="*/ 0 h 4039643"/>
                <a:gd name="connsiteX29" fmla="*/ 10773918 w 19507204"/>
                <a:gd name="connsiteY29" fmla="*/ 0 h 4039643"/>
                <a:gd name="connsiteX30" fmla="*/ 10773918 w 19507204"/>
                <a:gd name="connsiteY30" fmla="*/ 1050882 h 4039643"/>
                <a:gd name="connsiteX31" fmla="*/ 10779109 w 19507204"/>
                <a:gd name="connsiteY31" fmla="*/ 1046265 h 4039643"/>
                <a:gd name="connsiteX32" fmla="*/ 10785453 w 19507204"/>
                <a:gd name="connsiteY32" fmla="*/ 1042225 h 4039643"/>
                <a:gd name="connsiteX33" fmla="*/ 10791798 w 19507204"/>
                <a:gd name="connsiteY33" fmla="*/ 1037609 h 4039643"/>
                <a:gd name="connsiteX34" fmla="*/ 10798142 w 19507204"/>
                <a:gd name="connsiteY34" fmla="*/ 1034146 h 4039643"/>
                <a:gd name="connsiteX35" fmla="*/ 10805063 w 19507204"/>
                <a:gd name="connsiteY35" fmla="*/ 1030107 h 4039643"/>
                <a:gd name="connsiteX36" fmla="*/ 10811984 w 19507204"/>
                <a:gd name="connsiteY36" fmla="*/ 1026644 h 4039643"/>
                <a:gd name="connsiteX37" fmla="*/ 10818329 w 19507204"/>
                <a:gd name="connsiteY37" fmla="*/ 1023181 h 4039643"/>
                <a:gd name="connsiteX38" fmla="*/ 10825250 w 19507204"/>
                <a:gd name="connsiteY38" fmla="*/ 1020873 h 4039643"/>
                <a:gd name="connsiteX39" fmla="*/ 10832748 w 19507204"/>
                <a:gd name="connsiteY39" fmla="*/ 1018565 h 4039643"/>
                <a:gd name="connsiteX40" fmla="*/ 10839669 w 19507204"/>
                <a:gd name="connsiteY40" fmla="*/ 1015679 h 4039643"/>
                <a:gd name="connsiteX41" fmla="*/ 10847167 w 19507204"/>
                <a:gd name="connsiteY41" fmla="*/ 1013948 h 4039643"/>
                <a:gd name="connsiteX42" fmla="*/ 10854665 w 19507204"/>
                <a:gd name="connsiteY42" fmla="*/ 1012794 h 4039643"/>
                <a:gd name="connsiteX43" fmla="*/ 10862740 w 19507204"/>
                <a:gd name="connsiteY43" fmla="*/ 1011640 h 4039643"/>
                <a:gd name="connsiteX44" fmla="*/ 10870238 w 19507204"/>
                <a:gd name="connsiteY44" fmla="*/ 1010485 h 4039643"/>
                <a:gd name="connsiteX45" fmla="*/ 10878312 w 19507204"/>
                <a:gd name="connsiteY45" fmla="*/ 1009908 h 4039643"/>
                <a:gd name="connsiteX46" fmla="*/ 10886387 w 19507204"/>
                <a:gd name="connsiteY46" fmla="*/ 1009908 h 4039643"/>
                <a:gd name="connsiteX47" fmla="*/ 10897922 w 19507204"/>
                <a:gd name="connsiteY47" fmla="*/ 1010485 h 4039643"/>
                <a:gd name="connsiteX48" fmla="*/ 10908304 w 19507204"/>
                <a:gd name="connsiteY48" fmla="*/ 1011063 h 4039643"/>
                <a:gd name="connsiteX49" fmla="*/ 10918686 w 19507204"/>
                <a:gd name="connsiteY49" fmla="*/ 1012794 h 4039643"/>
                <a:gd name="connsiteX50" fmla="*/ 10929644 w 19507204"/>
                <a:gd name="connsiteY50" fmla="*/ 1015102 h 4039643"/>
                <a:gd name="connsiteX51" fmla="*/ 10939449 w 19507204"/>
                <a:gd name="connsiteY51" fmla="*/ 1017988 h 4039643"/>
                <a:gd name="connsiteX52" fmla="*/ 10949254 w 19507204"/>
                <a:gd name="connsiteY52" fmla="*/ 1021450 h 4039643"/>
                <a:gd name="connsiteX53" fmla="*/ 10958482 w 19507204"/>
                <a:gd name="connsiteY53" fmla="*/ 1025490 h 4039643"/>
                <a:gd name="connsiteX54" fmla="*/ 10968287 w 19507204"/>
                <a:gd name="connsiteY54" fmla="*/ 1030107 h 4039643"/>
                <a:gd name="connsiteX55" fmla="*/ 10977516 w 19507204"/>
                <a:gd name="connsiteY55" fmla="*/ 1035300 h 4039643"/>
                <a:gd name="connsiteX56" fmla="*/ 10985590 w 19507204"/>
                <a:gd name="connsiteY56" fmla="*/ 1041071 h 4039643"/>
                <a:gd name="connsiteX57" fmla="*/ 10994242 w 19507204"/>
                <a:gd name="connsiteY57" fmla="*/ 1046842 h 4039643"/>
                <a:gd name="connsiteX58" fmla="*/ 11001740 w 19507204"/>
                <a:gd name="connsiteY58" fmla="*/ 1053190 h 4039643"/>
                <a:gd name="connsiteX59" fmla="*/ 11009238 w 19507204"/>
                <a:gd name="connsiteY59" fmla="*/ 1060692 h 4039643"/>
                <a:gd name="connsiteX60" fmla="*/ 11016736 w 19507204"/>
                <a:gd name="connsiteY60" fmla="*/ 1068194 h 4039643"/>
                <a:gd name="connsiteX61" fmla="*/ 11023080 w 19507204"/>
                <a:gd name="connsiteY61" fmla="*/ 1075697 h 4039643"/>
                <a:gd name="connsiteX62" fmla="*/ 11029424 w 19507204"/>
                <a:gd name="connsiteY62" fmla="*/ 1084353 h 4039643"/>
                <a:gd name="connsiteX63" fmla="*/ 11042690 w 19507204"/>
                <a:gd name="connsiteY63" fmla="*/ 1081468 h 4039643"/>
                <a:gd name="connsiteX64" fmla="*/ 11056532 w 19507204"/>
                <a:gd name="connsiteY64" fmla="*/ 1078582 h 4039643"/>
                <a:gd name="connsiteX65" fmla="*/ 11070951 w 19507204"/>
                <a:gd name="connsiteY65" fmla="*/ 1076851 h 4039643"/>
                <a:gd name="connsiteX66" fmla="*/ 11084794 w 19507204"/>
                <a:gd name="connsiteY66" fmla="*/ 1075120 h 4039643"/>
                <a:gd name="connsiteX67" fmla="*/ 11098636 w 19507204"/>
                <a:gd name="connsiteY67" fmla="*/ 1073965 h 4039643"/>
                <a:gd name="connsiteX68" fmla="*/ 11113055 w 19507204"/>
                <a:gd name="connsiteY68" fmla="*/ 1072811 h 4039643"/>
                <a:gd name="connsiteX69" fmla="*/ 11127474 w 19507204"/>
                <a:gd name="connsiteY69" fmla="*/ 1072234 h 4039643"/>
                <a:gd name="connsiteX70" fmla="*/ 11141893 w 19507204"/>
                <a:gd name="connsiteY70" fmla="*/ 1072234 h 4039643"/>
                <a:gd name="connsiteX71" fmla="*/ 11169578 w 19507204"/>
                <a:gd name="connsiteY71" fmla="*/ 1072811 h 4039643"/>
                <a:gd name="connsiteX72" fmla="*/ 11196109 w 19507204"/>
                <a:gd name="connsiteY72" fmla="*/ 1074542 h 4039643"/>
                <a:gd name="connsiteX73" fmla="*/ 11222063 w 19507204"/>
                <a:gd name="connsiteY73" fmla="*/ 1078005 h 4039643"/>
                <a:gd name="connsiteX74" fmla="*/ 11248594 w 19507204"/>
                <a:gd name="connsiteY74" fmla="*/ 1082622 h 4039643"/>
                <a:gd name="connsiteX75" fmla="*/ 11273972 w 19507204"/>
                <a:gd name="connsiteY75" fmla="*/ 1088970 h 4039643"/>
                <a:gd name="connsiteX76" fmla="*/ 11299350 w 19507204"/>
                <a:gd name="connsiteY76" fmla="*/ 1095895 h 4039643"/>
                <a:gd name="connsiteX77" fmla="*/ 11323574 w 19507204"/>
                <a:gd name="connsiteY77" fmla="*/ 1104551 h 4039643"/>
                <a:gd name="connsiteX78" fmla="*/ 11347798 w 19507204"/>
                <a:gd name="connsiteY78" fmla="*/ 1113785 h 4039643"/>
                <a:gd name="connsiteX79" fmla="*/ 11370868 w 19507204"/>
                <a:gd name="connsiteY79" fmla="*/ 1124172 h 4039643"/>
                <a:gd name="connsiteX80" fmla="*/ 11393939 w 19507204"/>
                <a:gd name="connsiteY80" fmla="*/ 1136291 h 4039643"/>
                <a:gd name="connsiteX81" fmla="*/ 11416433 w 19507204"/>
                <a:gd name="connsiteY81" fmla="*/ 1148410 h 4039643"/>
                <a:gd name="connsiteX82" fmla="*/ 11437773 w 19507204"/>
                <a:gd name="connsiteY82" fmla="*/ 1162260 h 4039643"/>
                <a:gd name="connsiteX83" fmla="*/ 11459113 w 19507204"/>
                <a:gd name="connsiteY83" fmla="*/ 1177265 h 4039643"/>
                <a:gd name="connsiteX84" fmla="*/ 11478723 w 19507204"/>
                <a:gd name="connsiteY84" fmla="*/ 1192846 h 4039643"/>
                <a:gd name="connsiteX85" fmla="*/ 11498333 w 19507204"/>
                <a:gd name="connsiteY85" fmla="*/ 1209582 h 4039643"/>
                <a:gd name="connsiteX86" fmla="*/ 11516213 w 19507204"/>
                <a:gd name="connsiteY86" fmla="*/ 1227471 h 4039643"/>
                <a:gd name="connsiteX87" fmla="*/ 11533516 w 19507204"/>
                <a:gd name="connsiteY87" fmla="*/ 1245361 h 4039643"/>
                <a:gd name="connsiteX88" fmla="*/ 11550242 w 19507204"/>
                <a:gd name="connsiteY88" fmla="*/ 1264405 h 4039643"/>
                <a:gd name="connsiteX89" fmla="*/ 11565814 w 19507204"/>
                <a:gd name="connsiteY89" fmla="*/ 1284603 h 4039643"/>
                <a:gd name="connsiteX90" fmla="*/ 11580810 w 19507204"/>
                <a:gd name="connsiteY90" fmla="*/ 1305956 h 4039643"/>
                <a:gd name="connsiteX91" fmla="*/ 11594653 w 19507204"/>
                <a:gd name="connsiteY91" fmla="*/ 1326731 h 4039643"/>
                <a:gd name="connsiteX92" fmla="*/ 11607341 w 19507204"/>
                <a:gd name="connsiteY92" fmla="*/ 1349238 h 4039643"/>
                <a:gd name="connsiteX93" fmla="*/ 11618877 w 19507204"/>
                <a:gd name="connsiteY93" fmla="*/ 1371744 h 4039643"/>
                <a:gd name="connsiteX94" fmla="*/ 11629835 w 19507204"/>
                <a:gd name="connsiteY94" fmla="*/ 1395405 h 4039643"/>
                <a:gd name="connsiteX95" fmla="*/ 11639063 w 19507204"/>
                <a:gd name="connsiteY95" fmla="*/ 1419643 h 4039643"/>
                <a:gd name="connsiteX96" fmla="*/ 11647715 w 19507204"/>
                <a:gd name="connsiteY96" fmla="*/ 1443880 h 4039643"/>
                <a:gd name="connsiteX97" fmla="*/ 11654636 w 19507204"/>
                <a:gd name="connsiteY97" fmla="*/ 1469849 h 4039643"/>
                <a:gd name="connsiteX98" fmla="*/ 11660980 w 19507204"/>
                <a:gd name="connsiteY98" fmla="*/ 1495241 h 4039643"/>
                <a:gd name="connsiteX99" fmla="*/ 11665018 w 19507204"/>
                <a:gd name="connsiteY99" fmla="*/ 1521210 h 4039643"/>
                <a:gd name="connsiteX100" fmla="*/ 11669055 w 19507204"/>
                <a:gd name="connsiteY100" fmla="*/ 1547757 h 4039643"/>
                <a:gd name="connsiteX101" fmla="*/ 11670785 w 19507204"/>
                <a:gd name="connsiteY101" fmla="*/ 1574303 h 4039643"/>
                <a:gd name="connsiteX102" fmla="*/ 11671362 w 19507204"/>
                <a:gd name="connsiteY102" fmla="*/ 1602003 h 4039643"/>
                <a:gd name="connsiteX103" fmla="*/ 11671362 w 19507204"/>
                <a:gd name="connsiteY103" fmla="*/ 1611237 h 4039643"/>
                <a:gd name="connsiteX104" fmla="*/ 11670785 w 19507204"/>
                <a:gd name="connsiteY104" fmla="*/ 1619893 h 4039643"/>
                <a:gd name="connsiteX105" fmla="*/ 11670785 w 19507204"/>
                <a:gd name="connsiteY105" fmla="*/ 1629126 h 4039643"/>
                <a:gd name="connsiteX106" fmla="*/ 11670209 w 19507204"/>
                <a:gd name="connsiteY106" fmla="*/ 1637782 h 4039643"/>
                <a:gd name="connsiteX107" fmla="*/ 11693279 w 19507204"/>
                <a:gd name="connsiteY107" fmla="*/ 1630857 h 4039643"/>
                <a:gd name="connsiteX108" fmla="*/ 11716926 w 19507204"/>
                <a:gd name="connsiteY108" fmla="*/ 1625664 h 4039643"/>
                <a:gd name="connsiteX109" fmla="*/ 11740574 w 19507204"/>
                <a:gd name="connsiteY109" fmla="*/ 1619893 h 4039643"/>
                <a:gd name="connsiteX110" fmla="*/ 11764798 w 19507204"/>
                <a:gd name="connsiteY110" fmla="*/ 1615276 h 4039643"/>
                <a:gd name="connsiteX111" fmla="*/ 11789022 w 19507204"/>
                <a:gd name="connsiteY111" fmla="*/ 1612391 h 4039643"/>
                <a:gd name="connsiteX112" fmla="*/ 11813823 w 19507204"/>
                <a:gd name="connsiteY112" fmla="*/ 1610082 h 4039643"/>
                <a:gd name="connsiteX113" fmla="*/ 11839200 w 19507204"/>
                <a:gd name="connsiteY113" fmla="*/ 1608351 h 4039643"/>
                <a:gd name="connsiteX114" fmla="*/ 11864578 w 19507204"/>
                <a:gd name="connsiteY114" fmla="*/ 1607774 h 4039643"/>
                <a:gd name="connsiteX115" fmla="*/ 11880727 w 19507204"/>
                <a:gd name="connsiteY115" fmla="*/ 1607774 h 4039643"/>
                <a:gd name="connsiteX116" fmla="*/ 11896300 w 19507204"/>
                <a:gd name="connsiteY116" fmla="*/ 1608351 h 4039643"/>
                <a:gd name="connsiteX117" fmla="*/ 11912449 w 19507204"/>
                <a:gd name="connsiteY117" fmla="*/ 1610082 h 4039643"/>
                <a:gd name="connsiteX118" fmla="*/ 11928022 w 19507204"/>
                <a:gd name="connsiteY118" fmla="*/ 1611237 h 4039643"/>
                <a:gd name="connsiteX119" fmla="*/ 11943595 w 19507204"/>
                <a:gd name="connsiteY119" fmla="*/ 1612968 h 4039643"/>
                <a:gd name="connsiteX120" fmla="*/ 11959167 w 19507204"/>
                <a:gd name="connsiteY120" fmla="*/ 1614699 h 4039643"/>
                <a:gd name="connsiteX121" fmla="*/ 11974163 w 19507204"/>
                <a:gd name="connsiteY121" fmla="*/ 1617584 h 4039643"/>
                <a:gd name="connsiteX122" fmla="*/ 11989736 w 19507204"/>
                <a:gd name="connsiteY122" fmla="*/ 1620470 h 4039643"/>
                <a:gd name="connsiteX123" fmla="*/ 12004732 w 19507204"/>
                <a:gd name="connsiteY123" fmla="*/ 1623355 h 4039643"/>
                <a:gd name="connsiteX124" fmla="*/ 12019727 w 19507204"/>
                <a:gd name="connsiteY124" fmla="*/ 1626818 h 4039643"/>
                <a:gd name="connsiteX125" fmla="*/ 12034723 w 19507204"/>
                <a:gd name="connsiteY125" fmla="*/ 1630857 h 4039643"/>
                <a:gd name="connsiteX126" fmla="*/ 12048566 w 19507204"/>
                <a:gd name="connsiteY126" fmla="*/ 1634897 h 4039643"/>
                <a:gd name="connsiteX127" fmla="*/ 12063561 w 19507204"/>
                <a:gd name="connsiteY127" fmla="*/ 1639514 h 4039643"/>
                <a:gd name="connsiteX128" fmla="*/ 12077981 w 19507204"/>
                <a:gd name="connsiteY128" fmla="*/ 1644708 h 4039643"/>
                <a:gd name="connsiteX129" fmla="*/ 12092400 w 19507204"/>
                <a:gd name="connsiteY129" fmla="*/ 1649901 h 4039643"/>
                <a:gd name="connsiteX130" fmla="*/ 12106242 w 19507204"/>
                <a:gd name="connsiteY130" fmla="*/ 1655095 h 4039643"/>
                <a:gd name="connsiteX131" fmla="*/ 12120661 w 19507204"/>
                <a:gd name="connsiteY131" fmla="*/ 1660866 h 4039643"/>
                <a:gd name="connsiteX132" fmla="*/ 12133927 w 19507204"/>
                <a:gd name="connsiteY132" fmla="*/ 1667214 h 4039643"/>
                <a:gd name="connsiteX133" fmla="*/ 12147192 w 19507204"/>
                <a:gd name="connsiteY133" fmla="*/ 1674139 h 4039643"/>
                <a:gd name="connsiteX134" fmla="*/ 12161034 w 19507204"/>
                <a:gd name="connsiteY134" fmla="*/ 1681064 h 4039643"/>
                <a:gd name="connsiteX135" fmla="*/ 12174300 w 19507204"/>
                <a:gd name="connsiteY135" fmla="*/ 1687989 h 4039643"/>
                <a:gd name="connsiteX136" fmla="*/ 12186989 w 19507204"/>
                <a:gd name="connsiteY136" fmla="*/ 1695492 h 4039643"/>
                <a:gd name="connsiteX137" fmla="*/ 12200254 w 19507204"/>
                <a:gd name="connsiteY137" fmla="*/ 1702994 h 4039643"/>
                <a:gd name="connsiteX138" fmla="*/ 12212943 w 19507204"/>
                <a:gd name="connsiteY138" fmla="*/ 1711073 h 4039643"/>
                <a:gd name="connsiteX139" fmla="*/ 12225055 w 19507204"/>
                <a:gd name="connsiteY139" fmla="*/ 1719152 h 4039643"/>
                <a:gd name="connsiteX140" fmla="*/ 12237167 w 19507204"/>
                <a:gd name="connsiteY140" fmla="*/ 1727809 h 4039643"/>
                <a:gd name="connsiteX141" fmla="*/ 12249279 w 19507204"/>
                <a:gd name="connsiteY141" fmla="*/ 1736465 h 4039643"/>
                <a:gd name="connsiteX142" fmla="*/ 12261391 w 19507204"/>
                <a:gd name="connsiteY142" fmla="*/ 1745698 h 4039643"/>
                <a:gd name="connsiteX143" fmla="*/ 12272350 w 19507204"/>
                <a:gd name="connsiteY143" fmla="*/ 1754932 h 4039643"/>
                <a:gd name="connsiteX144" fmla="*/ 12284462 w 19507204"/>
                <a:gd name="connsiteY144" fmla="*/ 1764165 h 4039643"/>
                <a:gd name="connsiteX145" fmla="*/ 12294844 w 19507204"/>
                <a:gd name="connsiteY145" fmla="*/ 1774553 h 4039643"/>
                <a:gd name="connsiteX146" fmla="*/ 12306379 w 19507204"/>
                <a:gd name="connsiteY146" fmla="*/ 1784364 h 4039643"/>
                <a:gd name="connsiteX147" fmla="*/ 12317337 w 19507204"/>
                <a:gd name="connsiteY147" fmla="*/ 1775130 h 4039643"/>
                <a:gd name="connsiteX148" fmla="*/ 12328873 w 19507204"/>
                <a:gd name="connsiteY148" fmla="*/ 1765897 h 4039643"/>
                <a:gd name="connsiteX149" fmla="*/ 12340985 w 19507204"/>
                <a:gd name="connsiteY149" fmla="*/ 1757240 h 4039643"/>
                <a:gd name="connsiteX150" fmla="*/ 12353674 w 19507204"/>
                <a:gd name="connsiteY150" fmla="*/ 1748007 h 4039643"/>
                <a:gd name="connsiteX151" fmla="*/ 12365209 w 19507204"/>
                <a:gd name="connsiteY151" fmla="*/ 1739350 h 4039643"/>
                <a:gd name="connsiteX152" fmla="*/ 12377898 w 19507204"/>
                <a:gd name="connsiteY152" fmla="*/ 1731271 h 4039643"/>
                <a:gd name="connsiteX153" fmla="*/ 12390586 w 19507204"/>
                <a:gd name="connsiteY153" fmla="*/ 1723192 h 4039643"/>
                <a:gd name="connsiteX154" fmla="*/ 12403275 w 19507204"/>
                <a:gd name="connsiteY154" fmla="*/ 1715690 h 4039643"/>
                <a:gd name="connsiteX155" fmla="*/ 12416541 w 19507204"/>
                <a:gd name="connsiteY155" fmla="*/ 1708188 h 4039643"/>
                <a:gd name="connsiteX156" fmla="*/ 12429230 w 19507204"/>
                <a:gd name="connsiteY156" fmla="*/ 1700685 h 4039643"/>
                <a:gd name="connsiteX157" fmla="*/ 12443072 w 19507204"/>
                <a:gd name="connsiteY157" fmla="*/ 1693760 h 4039643"/>
                <a:gd name="connsiteX158" fmla="*/ 12456338 w 19507204"/>
                <a:gd name="connsiteY158" fmla="*/ 1687989 h 4039643"/>
                <a:gd name="connsiteX159" fmla="*/ 12470180 w 19507204"/>
                <a:gd name="connsiteY159" fmla="*/ 1681641 h 4039643"/>
                <a:gd name="connsiteX160" fmla="*/ 12483445 w 19507204"/>
                <a:gd name="connsiteY160" fmla="*/ 1675293 h 4039643"/>
                <a:gd name="connsiteX161" fmla="*/ 12497864 w 19507204"/>
                <a:gd name="connsiteY161" fmla="*/ 1669522 h 4039643"/>
                <a:gd name="connsiteX162" fmla="*/ 12512284 w 19507204"/>
                <a:gd name="connsiteY162" fmla="*/ 1664329 h 4039643"/>
                <a:gd name="connsiteX163" fmla="*/ 12526126 w 19507204"/>
                <a:gd name="connsiteY163" fmla="*/ 1659135 h 4039643"/>
                <a:gd name="connsiteX164" fmla="*/ 12541122 w 19507204"/>
                <a:gd name="connsiteY164" fmla="*/ 1653941 h 4039643"/>
                <a:gd name="connsiteX165" fmla="*/ 12555541 w 19507204"/>
                <a:gd name="connsiteY165" fmla="*/ 1649901 h 4039643"/>
                <a:gd name="connsiteX166" fmla="*/ 12569960 w 19507204"/>
                <a:gd name="connsiteY166" fmla="*/ 1645285 h 4039643"/>
                <a:gd name="connsiteX167" fmla="*/ 12584379 w 19507204"/>
                <a:gd name="connsiteY167" fmla="*/ 1641822 h 4039643"/>
                <a:gd name="connsiteX168" fmla="*/ 12599375 w 19507204"/>
                <a:gd name="connsiteY168" fmla="*/ 1637782 h 4039643"/>
                <a:gd name="connsiteX169" fmla="*/ 12614371 w 19507204"/>
                <a:gd name="connsiteY169" fmla="*/ 1634897 h 4039643"/>
                <a:gd name="connsiteX170" fmla="*/ 12629943 w 19507204"/>
                <a:gd name="connsiteY170" fmla="*/ 1631434 h 4039643"/>
                <a:gd name="connsiteX171" fmla="*/ 12644939 w 19507204"/>
                <a:gd name="connsiteY171" fmla="*/ 1629126 h 4039643"/>
                <a:gd name="connsiteX172" fmla="*/ 12660512 w 19507204"/>
                <a:gd name="connsiteY172" fmla="*/ 1626818 h 4039643"/>
                <a:gd name="connsiteX173" fmla="*/ 12676084 w 19507204"/>
                <a:gd name="connsiteY173" fmla="*/ 1625086 h 4039643"/>
                <a:gd name="connsiteX174" fmla="*/ 12691657 w 19507204"/>
                <a:gd name="connsiteY174" fmla="*/ 1623355 h 4039643"/>
                <a:gd name="connsiteX175" fmla="*/ 12707230 w 19507204"/>
                <a:gd name="connsiteY175" fmla="*/ 1622201 h 4039643"/>
                <a:gd name="connsiteX176" fmla="*/ 12723379 w 19507204"/>
                <a:gd name="connsiteY176" fmla="*/ 1621047 h 4039643"/>
                <a:gd name="connsiteX177" fmla="*/ 12738952 w 19507204"/>
                <a:gd name="connsiteY177" fmla="*/ 1620470 h 4039643"/>
                <a:gd name="connsiteX178" fmla="*/ 12755101 w 19507204"/>
                <a:gd name="connsiteY178" fmla="*/ 1620470 h 4039643"/>
                <a:gd name="connsiteX179" fmla="*/ 12778172 w 19507204"/>
                <a:gd name="connsiteY179" fmla="*/ 1621047 h 4039643"/>
                <a:gd name="connsiteX180" fmla="*/ 12801819 w 19507204"/>
                <a:gd name="connsiteY180" fmla="*/ 1621624 h 4039643"/>
                <a:gd name="connsiteX181" fmla="*/ 12824313 w 19507204"/>
                <a:gd name="connsiteY181" fmla="*/ 1623355 h 4039643"/>
                <a:gd name="connsiteX182" fmla="*/ 12847383 w 19507204"/>
                <a:gd name="connsiteY182" fmla="*/ 1626818 h 4039643"/>
                <a:gd name="connsiteX183" fmla="*/ 12869877 w 19507204"/>
                <a:gd name="connsiteY183" fmla="*/ 1629703 h 4039643"/>
                <a:gd name="connsiteX184" fmla="*/ 12892371 w 19507204"/>
                <a:gd name="connsiteY184" fmla="*/ 1634320 h 4039643"/>
                <a:gd name="connsiteX185" fmla="*/ 12914288 w 19507204"/>
                <a:gd name="connsiteY185" fmla="*/ 1638360 h 4039643"/>
                <a:gd name="connsiteX186" fmla="*/ 12935628 w 19507204"/>
                <a:gd name="connsiteY186" fmla="*/ 1644130 h 4039643"/>
                <a:gd name="connsiteX187" fmla="*/ 12956968 w 19507204"/>
                <a:gd name="connsiteY187" fmla="*/ 1650478 h 4039643"/>
                <a:gd name="connsiteX188" fmla="*/ 12978309 w 19507204"/>
                <a:gd name="connsiteY188" fmla="*/ 1657404 h 4039643"/>
                <a:gd name="connsiteX189" fmla="*/ 12999649 w 19507204"/>
                <a:gd name="connsiteY189" fmla="*/ 1664329 h 4039643"/>
                <a:gd name="connsiteX190" fmla="*/ 13019836 w 19507204"/>
                <a:gd name="connsiteY190" fmla="*/ 1672408 h 4039643"/>
                <a:gd name="connsiteX191" fmla="*/ 13040022 w 19507204"/>
                <a:gd name="connsiteY191" fmla="*/ 1681064 h 4039643"/>
                <a:gd name="connsiteX192" fmla="*/ 13059632 w 19507204"/>
                <a:gd name="connsiteY192" fmla="*/ 1690298 h 4039643"/>
                <a:gd name="connsiteX193" fmla="*/ 13079819 w 19507204"/>
                <a:gd name="connsiteY193" fmla="*/ 1700108 h 4039643"/>
                <a:gd name="connsiteX194" fmla="*/ 13098276 w 19507204"/>
                <a:gd name="connsiteY194" fmla="*/ 1711073 h 4039643"/>
                <a:gd name="connsiteX195" fmla="*/ 13117885 w 19507204"/>
                <a:gd name="connsiteY195" fmla="*/ 1722038 h 4039643"/>
                <a:gd name="connsiteX196" fmla="*/ 13135765 w 19507204"/>
                <a:gd name="connsiteY196" fmla="*/ 1733002 h 4039643"/>
                <a:gd name="connsiteX197" fmla="*/ 13153645 w 19507204"/>
                <a:gd name="connsiteY197" fmla="*/ 1745698 h 4039643"/>
                <a:gd name="connsiteX198" fmla="*/ 13171524 w 19507204"/>
                <a:gd name="connsiteY198" fmla="*/ 1758394 h 4039643"/>
                <a:gd name="connsiteX199" fmla="*/ 13188827 w 19507204"/>
                <a:gd name="connsiteY199" fmla="*/ 1771668 h 4039643"/>
                <a:gd name="connsiteX200" fmla="*/ 13205554 w 19507204"/>
                <a:gd name="connsiteY200" fmla="*/ 1785518 h 4039643"/>
                <a:gd name="connsiteX201" fmla="*/ 13221703 w 19507204"/>
                <a:gd name="connsiteY201" fmla="*/ 1799945 h 4039643"/>
                <a:gd name="connsiteX202" fmla="*/ 13237852 w 19507204"/>
                <a:gd name="connsiteY202" fmla="*/ 1814949 h 4039643"/>
                <a:gd name="connsiteX203" fmla="*/ 13253425 w 19507204"/>
                <a:gd name="connsiteY203" fmla="*/ 1829954 h 4039643"/>
                <a:gd name="connsiteX204" fmla="*/ 13268421 w 19507204"/>
                <a:gd name="connsiteY204" fmla="*/ 1845535 h 4039643"/>
                <a:gd name="connsiteX205" fmla="*/ 13272027 w 19507204"/>
                <a:gd name="connsiteY205" fmla="*/ 1849576 h 4039643"/>
                <a:gd name="connsiteX206" fmla="*/ 13335673 w 19507204"/>
                <a:gd name="connsiteY206" fmla="*/ 1859578 h 4039643"/>
                <a:gd name="connsiteX207" fmla="*/ 13458869 w 19507204"/>
                <a:gd name="connsiteY207" fmla="*/ 1892196 h 4039643"/>
                <a:gd name="connsiteX208" fmla="*/ 13518947 w 19507204"/>
                <a:gd name="connsiteY208" fmla="*/ 1914839 h 4039643"/>
                <a:gd name="connsiteX209" fmla="*/ 13521043 w 19507204"/>
                <a:gd name="connsiteY209" fmla="*/ 1915363 h 4039643"/>
                <a:gd name="connsiteX210" fmla="*/ 13529695 w 19507204"/>
                <a:gd name="connsiteY210" fmla="*/ 1918248 h 4039643"/>
                <a:gd name="connsiteX211" fmla="*/ 13536814 w 19507204"/>
                <a:gd name="connsiteY211" fmla="*/ 1921572 h 4039643"/>
                <a:gd name="connsiteX212" fmla="*/ 13576976 w 19507204"/>
                <a:gd name="connsiteY212" fmla="*/ 1936709 h 4039643"/>
                <a:gd name="connsiteX213" fmla="*/ 13698623 w 19507204"/>
                <a:gd name="connsiteY213" fmla="*/ 2004699 h 4039643"/>
                <a:gd name="connsiteX214" fmla="*/ 13835896 w 19507204"/>
                <a:gd name="connsiteY214" fmla="*/ 1744280 h 4039643"/>
                <a:gd name="connsiteX215" fmla="*/ 15363691 w 19507204"/>
                <a:gd name="connsiteY215" fmla="*/ 907823 h 4039643"/>
                <a:gd name="connsiteX216" fmla="*/ 17061360 w 19507204"/>
                <a:gd name="connsiteY216" fmla="*/ 2066546 h 4039643"/>
                <a:gd name="connsiteX217" fmla="*/ 17083504 w 19507204"/>
                <a:gd name="connsiteY217" fmla="*/ 2140013 h 4039643"/>
                <a:gd name="connsiteX218" fmla="*/ 17095592 w 19507204"/>
                <a:gd name="connsiteY218" fmla="*/ 2133258 h 4039643"/>
                <a:gd name="connsiteX219" fmla="*/ 17595972 w 19507204"/>
                <a:gd name="connsiteY219" fmla="*/ 2029234 h 4039643"/>
                <a:gd name="connsiteX220" fmla="*/ 18314708 w 19507204"/>
                <a:gd name="connsiteY220" fmla="*/ 2255303 h 4039643"/>
                <a:gd name="connsiteX221" fmla="*/ 18409860 w 19507204"/>
                <a:gd name="connsiteY221" fmla="*/ 2336146 h 4039643"/>
                <a:gd name="connsiteX222" fmla="*/ 18537050 w 19507204"/>
                <a:gd name="connsiteY222" fmla="*/ 2162393 h 4039643"/>
                <a:gd name="connsiteX223" fmla="*/ 19320614 w 19507204"/>
                <a:gd name="connsiteY223" fmla="*/ 1608325 h 4039643"/>
                <a:gd name="connsiteX224" fmla="*/ 19507204 w 19507204"/>
                <a:gd name="connsiteY224" fmla="*/ 1553196 h 4039643"/>
                <a:gd name="connsiteX225" fmla="*/ 19507204 w 19507204"/>
                <a:gd name="connsiteY225" fmla="*/ 4039643 h 4039643"/>
                <a:gd name="connsiteX226" fmla="*/ 1265317 w 19507204"/>
                <a:gd name="connsiteY226" fmla="*/ 4039643 h 4039643"/>
                <a:gd name="connsiteX227" fmla="*/ 454688 w 19507204"/>
                <a:gd name="connsiteY227" fmla="*/ 4039643 h 4039643"/>
                <a:gd name="connsiteX228" fmla="*/ 0 w 19507204"/>
                <a:gd name="connsiteY228" fmla="*/ 4039643 h 4039643"/>
                <a:gd name="connsiteX229" fmla="*/ 0 w 19507204"/>
                <a:gd name="connsiteY229" fmla="*/ 1468674 h 4039643"/>
                <a:gd name="connsiteX230" fmla="*/ 33956 w 19507204"/>
                <a:gd name="connsiteY230" fmla="*/ 1467349 h 4039643"/>
                <a:gd name="connsiteX231" fmla="*/ 534335 w 19507204"/>
                <a:gd name="connsiteY231" fmla="*/ 1571373 h 4039643"/>
                <a:gd name="connsiteX232" fmla="*/ 633737 w 19507204"/>
                <a:gd name="connsiteY232" fmla="*/ 1626928 h 4039643"/>
                <a:gd name="connsiteX233" fmla="*/ 754637 w 19507204"/>
                <a:gd name="connsiteY233" fmla="*/ 1397569 h 4039643"/>
                <a:gd name="connsiteX234" fmla="*/ 2282431 w 19507204"/>
                <a:gd name="connsiteY234" fmla="*/ 561113 h 4039643"/>
                <a:gd name="connsiteX235" fmla="*/ 3980099 w 19507204"/>
                <a:gd name="connsiteY235" fmla="*/ 1719835 h 4039643"/>
                <a:gd name="connsiteX236" fmla="*/ 4060817 w 19507204"/>
                <a:gd name="connsiteY236" fmla="*/ 1987594 h 4039643"/>
                <a:gd name="connsiteX237" fmla="*/ 4157731 w 19507204"/>
                <a:gd name="connsiteY237" fmla="*/ 1961933 h 4039643"/>
                <a:gd name="connsiteX238" fmla="*/ 4529053 w 19507204"/>
                <a:gd name="connsiteY238" fmla="*/ 1923389 h 4039643"/>
                <a:gd name="connsiteX239" fmla="*/ 5327834 w 19507204"/>
                <a:gd name="connsiteY239" fmla="*/ 2110474 h 4039643"/>
                <a:gd name="connsiteX240" fmla="*/ 5344211 w 19507204"/>
                <a:gd name="connsiteY240" fmla="*/ 2119371 h 4039643"/>
                <a:gd name="connsiteX241" fmla="*/ 5357614 w 19507204"/>
                <a:gd name="connsiteY241" fmla="*/ 2105968 h 4039643"/>
                <a:gd name="connsiteX242" fmla="*/ 5392111 w 19507204"/>
                <a:gd name="connsiteY242" fmla="*/ 2076779 h 4039643"/>
                <a:gd name="connsiteX243" fmla="*/ 5431915 w 19507204"/>
                <a:gd name="connsiteY243" fmla="*/ 2047589 h 4039643"/>
                <a:gd name="connsiteX244" fmla="*/ 5469065 w 19507204"/>
                <a:gd name="connsiteY244" fmla="*/ 2018400 h 4039643"/>
                <a:gd name="connsiteX245" fmla="*/ 5511523 w 19507204"/>
                <a:gd name="connsiteY245" fmla="*/ 1991864 h 4039643"/>
                <a:gd name="connsiteX246" fmla="*/ 5551328 w 19507204"/>
                <a:gd name="connsiteY246" fmla="*/ 1967981 h 4039643"/>
                <a:gd name="connsiteX247" fmla="*/ 5596437 w 19507204"/>
                <a:gd name="connsiteY247" fmla="*/ 1946752 h 4039643"/>
                <a:gd name="connsiteX248" fmla="*/ 5641549 w 19507204"/>
                <a:gd name="connsiteY248" fmla="*/ 1925524 h 4039643"/>
                <a:gd name="connsiteX249" fmla="*/ 5686660 w 19507204"/>
                <a:gd name="connsiteY249" fmla="*/ 1906949 h 4039643"/>
                <a:gd name="connsiteX250" fmla="*/ 5731770 w 19507204"/>
                <a:gd name="connsiteY250" fmla="*/ 1891027 h 4039643"/>
                <a:gd name="connsiteX251" fmla="*/ 5782189 w 19507204"/>
                <a:gd name="connsiteY251" fmla="*/ 1877759 h 4039643"/>
                <a:gd name="connsiteX252" fmla="*/ 5827300 w 19507204"/>
                <a:gd name="connsiteY252" fmla="*/ 1867145 h 4039643"/>
                <a:gd name="connsiteX253" fmla="*/ 5880374 w 19507204"/>
                <a:gd name="connsiteY253" fmla="*/ 1859184 h 4039643"/>
                <a:gd name="connsiteX254" fmla="*/ 5928136 w 19507204"/>
                <a:gd name="connsiteY254" fmla="*/ 1851223 h 4039643"/>
                <a:gd name="connsiteX255" fmla="*/ 5978555 w 19507204"/>
                <a:gd name="connsiteY255" fmla="*/ 1845916 h 4039643"/>
                <a:gd name="connsiteX256" fmla="*/ 6031628 w 19507204"/>
                <a:gd name="connsiteY256" fmla="*/ 1845916 h 4039643"/>
                <a:gd name="connsiteX257" fmla="*/ 6082046 w 19507204"/>
                <a:gd name="connsiteY257" fmla="*/ 1845916 h 4039643"/>
                <a:gd name="connsiteX258" fmla="*/ 6135117 w 19507204"/>
                <a:gd name="connsiteY258" fmla="*/ 1851223 h 4039643"/>
                <a:gd name="connsiteX259" fmla="*/ 6182883 w 19507204"/>
                <a:gd name="connsiteY259" fmla="*/ 1859184 h 4039643"/>
                <a:gd name="connsiteX260" fmla="*/ 6233302 w 19507204"/>
                <a:gd name="connsiteY260" fmla="*/ 1867145 h 4039643"/>
                <a:gd name="connsiteX261" fmla="*/ 6281066 w 19507204"/>
                <a:gd name="connsiteY261" fmla="*/ 1877759 h 4039643"/>
                <a:gd name="connsiteX262" fmla="*/ 6291517 w 19507204"/>
                <a:gd name="connsiteY262" fmla="*/ 1880662 h 4039643"/>
                <a:gd name="connsiteX263" fmla="*/ 6293366 w 19507204"/>
                <a:gd name="connsiteY263" fmla="*/ 1878429 h 4039643"/>
                <a:gd name="connsiteX264" fmla="*/ 6306638 w 19507204"/>
                <a:gd name="connsiteY264" fmla="*/ 1861694 h 4039643"/>
                <a:gd name="connsiteX265" fmla="*/ 6321065 w 19507204"/>
                <a:gd name="connsiteY265" fmla="*/ 1845535 h 4039643"/>
                <a:gd name="connsiteX266" fmla="*/ 6336069 w 19507204"/>
                <a:gd name="connsiteY266" fmla="*/ 1829954 h 4039643"/>
                <a:gd name="connsiteX267" fmla="*/ 6351650 w 19507204"/>
                <a:gd name="connsiteY267" fmla="*/ 1814949 h 4039643"/>
                <a:gd name="connsiteX268" fmla="*/ 6367809 w 19507204"/>
                <a:gd name="connsiteY268" fmla="*/ 1799945 h 4039643"/>
                <a:gd name="connsiteX269" fmla="*/ 6383967 w 19507204"/>
                <a:gd name="connsiteY269" fmla="*/ 1785518 h 4039643"/>
                <a:gd name="connsiteX270" fmla="*/ 6401281 w 19507204"/>
                <a:gd name="connsiteY270" fmla="*/ 1771668 h 4039643"/>
                <a:gd name="connsiteX271" fmla="*/ 6418593 w 19507204"/>
                <a:gd name="connsiteY271" fmla="*/ 1758394 h 4039643"/>
                <a:gd name="connsiteX272" fmla="*/ 6435906 w 19507204"/>
                <a:gd name="connsiteY272" fmla="*/ 1745698 h 4039643"/>
                <a:gd name="connsiteX273" fmla="*/ 6453795 w 19507204"/>
                <a:gd name="connsiteY273" fmla="*/ 1733002 h 4039643"/>
                <a:gd name="connsiteX274" fmla="*/ 6472263 w 19507204"/>
                <a:gd name="connsiteY274" fmla="*/ 1722038 h 4039643"/>
                <a:gd name="connsiteX275" fmla="*/ 6491307 w 19507204"/>
                <a:gd name="connsiteY275" fmla="*/ 1711073 h 4039643"/>
                <a:gd name="connsiteX276" fmla="*/ 6510350 w 19507204"/>
                <a:gd name="connsiteY276" fmla="*/ 1700108 h 4039643"/>
                <a:gd name="connsiteX277" fmla="*/ 6529972 w 19507204"/>
                <a:gd name="connsiteY277" fmla="*/ 1690298 h 4039643"/>
                <a:gd name="connsiteX278" fmla="*/ 6550170 w 19507204"/>
                <a:gd name="connsiteY278" fmla="*/ 1681064 h 4039643"/>
                <a:gd name="connsiteX279" fmla="*/ 6569790 w 19507204"/>
                <a:gd name="connsiteY279" fmla="*/ 1672408 h 4039643"/>
                <a:gd name="connsiteX280" fmla="*/ 6590566 w 19507204"/>
                <a:gd name="connsiteY280" fmla="*/ 1664329 h 4039643"/>
                <a:gd name="connsiteX281" fmla="*/ 6611919 w 19507204"/>
                <a:gd name="connsiteY281" fmla="*/ 1657404 h 4039643"/>
                <a:gd name="connsiteX282" fmla="*/ 6632694 w 19507204"/>
                <a:gd name="connsiteY282" fmla="*/ 1650478 h 4039643"/>
                <a:gd name="connsiteX283" fmla="*/ 6654045 w 19507204"/>
                <a:gd name="connsiteY283" fmla="*/ 1644130 h 4039643"/>
                <a:gd name="connsiteX284" fmla="*/ 6675975 w 19507204"/>
                <a:gd name="connsiteY284" fmla="*/ 1638360 h 4039643"/>
                <a:gd name="connsiteX285" fmla="*/ 6697906 w 19507204"/>
                <a:gd name="connsiteY285" fmla="*/ 1634320 h 4039643"/>
                <a:gd name="connsiteX286" fmla="*/ 6719836 w 19507204"/>
                <a:gd name="connsiteY286" fmla="*/ 1629703 h 4039643"/>
                <a:gd name="connsiteX287" fmla="*/ 6742341 w 19507204"/>
                <a:gd name="connsiteY287" fmla="*/ 1626818 h 4039643"/>
                <a:gd name="connsiteX288" fmla="*/ 6765424 w 19507204"/>
                <a:gd name="connsiteY288" fmla="*/ 1623355 h 4039643"/>
                <a:gd name="connsiteX289" fmla="*/ 6787932 w 19507204"/>
                <a:gd name="connsiteY289" fmla="*/ 1621624 h 4039643"/>
                <a:gd name="connsiteX290" fmla="*/ 6811591 w 19507204"/>
                <a:gd name="connsiteY290" fmla="*/ 1621047 h 4039643"/>
                <a:gd name="connsiteX291" fmla="*/ 6834675 w 19507204"/>
                <a:gd name="connsiteY291" fmla="*/ 1620470 h 4039643"/>
                <a:gd name="connsiteX292" fmla="*/ 6850833 w 19507204"/>
                <a:gd name="connsiteY292" fmla="*/ 1620470 h 4039643"/>
                <a:gd name="connsiteX293" fmla="*/ 6866415 w 19507204"/>
                <a:gd name="connsiteY293" fmla="*/ 1621047 h 4039643"/>
                <a:gd name="connsiteX294" fmla="*/ 6882573 w 19507204"/>
                <a:gd name="connsiteY294" fmla="*/ 1622201 h 4039643"/>
                <a:gd name="connsiteX295" fmla="*/ 6898156 w 19507204"/>
                <a:gd name="connsiteY295" fmla="*/ 1623355 h 4039643"/>
                <a:gd name="connsiteX296" fmla="*/ 6913737 w 19507204"/>
                <a:gd name="connsiteY296" fmla="*/ 1625086 h 4039643"/>
                <a:gd name="connsiteX297" fmla="*/ 6929318 w 19507204"/>
                <a:gd name="connsiteY297" fmla="*/ 1626818 h 4039643"/>
                <a:gd name="connsiteX298" fmla="*/ 6944900 w 19507204"/>
                <a:gd name="connsiteY298" fmla="*/ 1629126 h 4039643"/>
                <a:gd name="connsiteX299" fmla="*/ 6959904 w 19507204"/>
                <a:gd name="connsiteY299" fmla="*/ 1631434 h 4039643"/>
                <a:gd name="connsiteX300" fmla="*/ 6975485 w 19507204"/>
                <a:gd name="connsiteY300" fmla="*/ 1634897 h 4039643"/>
                <a:gd name="connsiteX301" fmla="*/ 6990490 w 19507204"/>
                <a:gd name="connsiteY301" fmla="*/ 1637782 h 4039643"/>
                <a:gd name="connsiteX302" fmla="*/ 7005494 w 19507204"/>
                <a:gd name="connsiteY302" fmla="*/ 1641822 h 4039643"/>
                <a:gd name="connsiteX303" fmla="*/ 7019921 w 19507204"/>
                <a:gd name="connsiteY303" fmla="*/ 1645285 h 4039643"/>
                <a:gd name="connsiteX304" fmla="*/ 7034925 w 19507204"/>
                <a:gd name="connsiteY304" fmla="*/ 1649901 h 4039643"/>
                <a:gd name="connsiteX305" fmla="*/ 7049353 w 19507204"/>
                <a:gd name="connsiteY305" fmla="*/ 1653941 h 4039643"/>
                <a:gd name="connsiteX306" fmla="*/ 7064357 w 19507204"/>
                <a:gd name="connsiteY306" fmla="*/ 1659135 h 4039643"/>
                <a:gd name="connsiteX307" fmla="*/ 7077632 w 19507204"/>
                <a:gd name="connsiteY307" fmla="*/ 1664329 h 4039643"/>
                <a:gd name="connsiteX308" fmla="*/ 7092057 w 19507204"/>
                <a:gd name="connsiteY308" fmla="*/ 1669522 h 4039643"/>
                <a:gd name="connsiteX309" fmla="*/ 7106485 w 19507204"/>
                <a:gd name="connsiteY309" fmla="*/ 1675293 h 4039643"/>
                <a:gd name="connsiteX310" fmla="*/ 7120335 w 19507204"/>
                <a:gd name="connsiteY310" fmla="*/ 1681641 h 4039643"/>
                <a:gd name="connsiteX311" fmla="*/ 7134185 w 19507204"/>
                <a:gd name="connsiteY311" fmla="*/ 1687989 h 4039643"/>
                <a:gd name="connsiteX312" fmla="*/ 7146881 w 19507204"/>
                <a:gd name="connsiteY312" fmla="*/ 1693760 h 4039643"/>
                <a:gd name="connsiteX313" fmla="*/ 7160733 w 19507204"/>
                <a:gd name="connsiteY313" fmla="*/ 1700685 h 4039643"/>
                <a:gd name="connsiteX314" fmla="*/ 7174005 w 19507204"/>
                <a:gd name="connsiteY314" fmla="*/ 1708188 h 4039643"/>
                <a:gd name="connsiteX315" fmla="*/ 7186701 w 19507204"/>
                <a:gd name="connsiteY315" fmla="*/ 1715690 h 4039643"/>
                <a:gd name="connsiteX316" fmla="*/ 7199397 w 19507204"/>
                <a:gd name="connsiteY316" fmla="*/ 1723192 h 4039643"/>
                <a:gd name="connsiteX317" fmla="*/ 7212670 w 19507204"/>
                <a:gd name="connsiteY317" fmla="*/ 1731271 h 4039643"/>
                <a:gd name="connsiteX318" fmla="*/ 7224789 w 19507204"/>
                <a:gd name="connsiteY318" fmla="*/ 1739350 h 4039643"/>
                <a:gd name="connsiteX319" fmla="*/ 7236907 w 19507204"/>
                <a:gd name="connsiteY319" fmla="*/ 1748007 h 4039643"/>
                <a:gd name="connsiteX320" fmla="*/ 7249026 w 19507204"/>
                <a:gd name="connsiteY320" fmla="*/ 1757240 h 4039643"/>
                <a:gd name="connsiteX321" fmla="*/ 7261145 w 19507204"/>
                <a:gd name="connsiteY321" fmla="*/ 1765897 h 4039643"/>
                <a:gd name="connsiteX322" fmla="*/ 7272687 w 19507204"/>
                <a:gd name="connsiteY322" fmla="*/ 1775130 h 4039643"/>
                <a:gd name="connsiteX323" fmla="*/ 7284229 w 19507204"/>
                <a:gd name="connsiteY323" fmla="*/ 1784364 h 4039643"/>
                <a:gd name="connsiteX324" fmla="*/ 7295194 w 19507204"/>
                <a:gd name="connsiteY324" fmla="*/ 1774553 h 4039643"/>
                <a:gd name="connsiteX325" fmla="*/ 7306158 w 19507204"/>
                <a:gd name="connsiteY325" fmla="*/ 1764165 h 4039643"/>
                <a:gd name="connsiteX326" fmla="*/ 7317700 w 19507204"/>
                <a:gd name="connsiteY326" fmla="*/ 1754932 h 4039643"/>
                <a:gd name="connsiteX327" fmla="*/ 7329242 w 19507204"/>
                <a:gd name="connsiteY327" fmla="*/ 1745698 h 4039643"/>
                <a:gd name="connsiteX328" fmla="*/ 7340784 w 19507204"/>
                <a:gd name="connsiteY328" fmla="*/ 1736465 h 4039643"/>
                <a:gd name="connsiteX329" fmla="*/ 7352903 w 19507204"/>
                <a:gd name="connsiteY329" fmla="*/ 1727809 h 4039643"/>
                <a:gd name="connsiteX330" fmla="*/ 7365022 w 19507204"/>
                <a:gd name="connsiteY330" fmla="*/ 1719152 h 4039643"/>
                <a:gd name="connsiteX331" fmla="*/ 7377717 w 19507204"/>
                <a:gd name="connsiteY331" fmla="*/ 1711073 h 4039643"/>
                <a:gd name="connsiteX332" fmla="*/ 7389836 w 19507204"/>
                <a:gd name="connsiteY332" fmla="*/ 1702994 h 4039643"/>
                <a:gd name="connsiteX333" fmla="*/ 7403109 w 19507204"/>
                <a:gd name="connsiteY333" fmla="*/ 1695492 h 4039643"/>
                <a:gd name="connsiteX334" fmla="*/ 7416383 w 19507204"/>
                <a:gd name="connsiteY334" fmla="*/ 1687989 h 4039643"/>
                <a:gd name="connsiteX335" fmla="*/ 7429656 w 19507204"/>
                <a:gd name="connsiteY335" fmla="*/ 1681064 h 4039643"/>
                <a:gd name="connsiteX336" fmla="*/ 7442929 w 19507204"/>
                <a:gd name="connsiteY336" fmla="*/ 1674139 h 4039643"/>
                <a:gd name="connsiteX337" fmla="*/ 7456202 w 19507204"/>
                <a:gd name="connsiteY337" fmla="*/ 1667214 h 4039643"/>
                <a:gd name="connsiteX338" fmla="*/ 7470052 w 19507204"/>
                <a:gd name="connsiteY338" fmla="*/ 1660866 h 4039643"/>
                <a:gd name="connsiteX339" fmla="*/ 7484479 w 19507204"/>
                <a:gd name="connsiteY339" fmla="*/ 1655095 h 4039643"/>
                <a:gd name="connsiteX340" fmla="*/ 7497753 w 19507204"/>
                <a:gd name="connsiteY340" fmla="*/ 1649901 h 4039643"/>
                <a:gd name="connsiteX341" fmla="*/ 7512180 w 19507204"/>
                <a:gd name="connsiteY341" fmla="*/ 1644708 h 4039643"/>
                <a:gd name="connsiteX342" fmla="*/ 7526607 w 19507204"/>
                <a:gd name="connsiteY342" fmla="*/ 1639514 h 4039643"/>
                <a:gd name="connsiteX343" fmla="*/ 7541611 w 19507204"/>
                <a:gd name="connsiteY343" fmla="*/ 1634897 h 4039643"/>
                <a:gd name="connsiteX344" fmla="*/ 7556039 w 19507204"/>
                <a:gd name="connsiteY344" fmla="*/ 1630857 h 4039643"/>
                <a:gd name="connsiteX345" fmla="*/ 7571043 w 19507204"/>
                <a:gd name="connsiteY345" fmla="*/ 1626818 h 4039643"/>
                <a:gd name="connsiteX346" fmla="*/ 7586047 w 19507204"/>
                <a:gd name="connsiteY346" fmla="*/ 1623355 h 4039643"/>
                <a:gd name="connsiteX347" fmla="*/ 7601052 w 19507204"/>
                <a:gd name="connsiteY347" fmla="*/ 1620470 h 4039643"/>
                <a:gd name="connsiteX348" fmla="*/ 7616633 w 19507204"/>
                <a:gd name="connsiteY348" fmla="*/ 1617584 h 4039643"/>
                <a:gd name="connsiteX349" fmla="*/ 7631060 w 19507204"/>
                <a:gd name="connsiteY349" fmla="*/ 1614699 h 4039643"/>
                <a:gd name="connsiteX350" fmla="*/ 7646643 w 19507204"/>
                <a:gd name="connsiteY350" fmla="*/ 1612968 h 4039643"/>
                <a:gd name="connsiteX351" fmla="*/ 7662222 w 19507204"/>
                <a:gd name="connsiteY351" fmla="*/ 1611237 h 4039643"/>
                <a:gd name="connsiteX352" fmla="*/ 7677804 w 19507204"/>
                <a:gd name="connsiteY352" fmla="*/ 1610082 h 4039643"/>
                <a:gd name="connsiteX353" fmla="*/ 7694541 w 19507204"/>
                <a:gd name="connsiteY353" fmla="*/ 1608351 h 4039643"/>
                <a:gd name="connsiteX354" fmla="*/ 7710122 w 19507204"/>
                <a:gd name="connsiteY354" fmla="*/ 1607774 h 4039643"/>
                <a:gd name="connsiteX355" fmla="*/ 7726280 w 19507204"/>
                <a:gd name="connsiteY355" fmla="*/ 1607774 h 4039643"/>
                <a:gd name="connsiteX356" fmla="*/ 7751671 w 19507204"/>
                <a:gd name="connsiteY356" fmla="*/ 1608351 h 4039643"/>
                <a:gd name="connsiteX357" fmla="*/ 7776488 w 19507204"/>
                <a:gd name="connsiteY357" fmla="*/ 1610082 h 4039643"/>
                <a:gd name="connsiteX358" fmla="*/ 7801302 w 19507204"/>
                <a:gd name="connsiteY358" fmla="*/ 1612391 h 4039643"/>
                <a:gd name="connsiteX359" fmla="*/ 7825540 w 19507204"/>
                <a:gd name="connsiteY359" fmla="*/ 1615276 h 4039643"/>
                <a:gd name="connsiteX360" fmla="*/ 7850355 w 19507204"/>
                <a:gd name="connsiteY360" fmla="*/ 1619893 h 4039643"/>
                <a:gd name="connsiteX361" fmla="*/ 7874015 w 19507204"/>
                <a:gd name="connsiteY361" fmla="*/ 1625664 h 4039643"/>
                <a:gd name="connsiteX362" fmla="*/ 7897676 w 19507204"/>
                <a:gd name="connsiteY362" fmla="*/ 1630857 h 4039643"/>
                <a:gd name="connsiteX363" fmla="*/ 7920760 w 19507204"/>
                <a:gd name="connsiteY363" fmla="*/ 1637782 h 4039643"/>
                <a:gd name="connsiteX364" fmla="*/ 7919607 w 19507204"/>
                <a:gd name="connsiteY364" fmla="*/ 1629126 h 4039643"/>
                <a:gd name="connsiteX365" fmla="*/ 7919607 w 19507204"/>
                <a:gd name="connsiteY365" fmla="*/ 1619893 h 4039643"/>
                <a:gd name="connsiteX366" fmla="*/ 7919029 w 19507204"/>
                <a:gd name="connsiteY366" fmla="*/ 1611237 h 4039643"/>
                <a:gd name="connsiteX367" fmla="*/ 7919029 w 19507204"/>
                <a:gd name="connsiteY367" fmla="*/ 1602003 h 4039643"/>
                <a:gd name="connsiteX368" fmla="*/ 7919607 w 19507204"/>
                <a:gd name="connsiteY368" fmla="*/ 1574303 h 4039643"/>
                <a:gd name="connsiteX369" fmla="*/ 7921914 w 19507204"/>
                <a:gd name="connsiteY369" fmla="*/ 1547757 h 4039643"/>
                <a:gd name="connsiteX370" fmla="*/ 7925377 w 19507204"/>
                <a:gd name="connsiteY370" fmla="*/ 1521210 h 4039643"/>
                <a:gd name="connsiteX371" fmla="*/ 7929993 w 19507204"/>
                <a:gd name="connsiteY371" fmla="*/ 1495241 h 4039643"/>
                <a:gd name="connsiteX372" fmla="*/ 7936340 w 19507204"/>
                <a:gd name="connsiteY372" fmla="*/ 1469849 h 4039643"/>
                <a:gd name="connsiteX373" fmla="*/ 7942689 w 19507204"/>
                <a:gd name="connsiteY373" fmla="*/ 1443880 h 4039643"/>
                <a:gd name="connsiteX374" fmla="*/ 7951923 w 19507204"/>
                <a:gd name="connsiteY374" fmla="*/ 1419643 h 4039643"/>
                <a:gd name="connsiteX375" fmla="*/ 7961155 w 19507204"/>
                <a:gd name="connsiteY375" fmla="*/ 1395405 h 4039643"/>
                <a:gd name="connsiteX376" fmla="*/ 7971544 w 19507204"/>
                <a:gd name="connsiteY376" fmla="*/ 1371744 h 4039643"/>
                <a:gd name="connsiteX377" fmla="*/ 7983663 w 19507204"/>
                <a:gd name="connsiteY377" fmla="*/ 1349238 h 4039643"/>
                <a:gd name="connsiteX378" fmla="*/ 7995782 w 19507204"/>
                <a:gd name="connsiteY378" fmla="*/ 1326731 h 4039643"/>
                <a:gd name="connsiteX379" fmla="*/ 8009632 w 19507204"/>
                <a:gd name="connsiteY379" fmla="*/ 1305956 h 4039643"/>
                <a:gd name="connsiteX380" fmla="*/ 8024636 w 19507204"/>
                <a:gd name="connsiteY380" fmla="*/ 1284603 h 4039643"/>
                <a:gd name="connsiteX381" fmla="*/ 8040218 w 19507204"/>
                <a:gd name="connsiteY381" fmla="*/ 1264405 h 4039643"/>
                <a:gd name="connsiteX382" fmla="*/ 8056953 w 19507204"/>
                <a:gd name="connsiteY382" fmla="*/ 1245361 h 4039643"/>
                <a:gd name="connsiteX383" fmla="*/ 8074265 w 19507204"/>
                <a:gd name="connsiteY383" fmla="*/ 1227471 h 4039643"/>
                <a:gd name="connsiteX384" fmla="*/ 8092733 w 19507204"/>
                <a:gd name="connsiteY384" fmla="*/ 1209582 h 4039643"/>
                <a:gd name="connsiteX385" fmla="*/ 8111777 w 19507204"/>
                <a:gd name="connsiteY385" fmla="*/ 1192846 h 4039643"/>
                <a:gd name="connsiteX386" fmla="*/ 8131974 w 19507204"/>
                <a:gd name="connsiteY386" fmla="*/ 1177265 h 4039643"/>
                <a:gd name="connsiteX387" fmla="*/ 8152750 w 19507204"/>
                <a:gd name="connsiteY387" fmla="*/ 1162260 h 4039643"/>
                <a:gd name="connsiteX388" fmla="*/ 8174102 w 19507204"/>
                <a:gd name="connsiteY388" fmla="*/ 1148410 h 4039643"/>
                <a:gd name="connsiteX389" fmla="*/ 8196609 w 19507204"/>
                <a:gd name="connsiteY389" fmla="*/ 1136291 h 4039643"/>
                <a:gd name="connsiteX390" fmla="*/ 8219116 w 19507204"/>
                <a:gd name="connsiteY390" fmla="*/ 1124172 h 4039643"/>
                <a:gd name="connsiteX391" fmla="*/ 8242776 w 19507204"/>
                <a:gd name="connsiteY391" fmla="*/ 1113785 h 4039643"/>
                <a:gd name="connsiteX392" fmla="*/ 8267014 w 19507204"/>
                <a:gd name="connsiteY392" fmla="*/ 1104551 h 4039643"/>
                <a:gd name="connsiteX393" fmla="*/ 8291252 w 19507204"/>
                <a:gd name="connsiteY393" fmla="*/ 1095895 h 4039643"/>
                <a:gd name="connsiteX394" fmla="*/ 8316643 w 19507204"/>
                <a:gd name="connsiteY394" fmla="*/ 1088970 h 4039643"/>
                <a:gd name="connsiteX395" fmla="*/ 8342613 w 19507204"/>
                <a:gd name="connsiteY395" fmla="*/ 1082622 h 4039643"/>
                <a:gd name="connsiteX396" fmla="*/ 8368582 w 19507204"/>
                <a:gd name="connsiteY396" fmla="*/ 1078005 h 4039643"/>
                <a:gd name="connsiteX397" fmla="*/ 8394550 w 19507204"/>
                <a:gd name="connsiteY397" fmla="*/ 1074542 h 4039643"/>
                <a:gd name="connsiteX398" fmla="*/ 8421674 w 19507204"/>
                <a:gd name="connsiteY398" fmla="*/ 1072811 h 4039643"/>
                <a:gd name="connsiteX399" fmla="*/ 8448797 w 19507204"/>
                <a:gd name="connsiteY399" fmla="*/ 1072234 h 4039643"/>
                <a:gd name="connsiteX400" fmla="*/ 8463224 w 19507204"/>
                <a:gd name="connsiteY400" fmla="*/ 1072234 h 4039643"/>
                <a:gd name="connsiteX401" fmla="*/ 8477651 w 19507204"/>
                <a:gd name="connsiteY401" fmla="*/ 1072811 h 4039643"/>
                <a:gd name="connsiteX402" fmla="*/ 8492078 w 19507204"/>
                <a:gd name="connsiteY402" fmla="*/ 1073965 h 4039643"/>
                <a:gd name="connsiteX403" fmla="*/ 8506506 w 19507204"/>
                <a:gd name="connsiteY403" fmla="*/ 1075120 h 4039643"/>
                <a:gd name="connsiteX404" fmla="*/ 8520356 w 19507204"/>
                <a:gd name="connsiteY404" fmla="*/ 1076851 h 4039643"/>
                <a:gd name="connsiteX405" fmla="*/ 8534206 w 19507204"/>
                <a:gd name="connsiteY405" fmla="*/ 1078582 h 4039643"/>
                <a:gd name="connsiteX406" fmla="*/ 8548056 w 19507204"/>
                <a:gd name="connsiteY406" fmla="*/ 1081468 h 4039643"/>
                <a:gd name="connsiteX407" fmla="*/ 8561906 w 19507204"/>
                <a:gd name="connsiteY407" fmla="*/ 1084353 h 4039643"/>
                <a:gd name="connsiteX408" fmla="*/ 8568254 w 19507204"/>
                <a:gd name="connsiteY408" fmla="*/ 1075697 h 4039643"/>
                <a:gd name="connsiteX409" fmla="*/ 8574025 w 19507204"/>
                <a:gd name="connsiteY409" fmla="*/ 1068194 h 4039643"/>
                <a:gd name="connsiteX410" fmla="*/ 8581528 w 19507204"/>
                <a:gd name="connsiteY410" fmla="*/ 1060692 h 4039643"/>
                <a:gd name="connsiteX411" fmla="*/ 8589030 w 19507204"/>
                <a:gd name="connsiteY411" fmla="*/ 1053190 h 4039643"/>
                <a:gd name="connsiteX412" fmla="*/ 8596532 w 19507204"/>
                <a:gd name="connsiteY412" fmla="*/ 1046842 h 4039643"/>
                <a:gd name="connsiteX413" fmla="*/ 8604611 w 19507204"/>
                <a:gd name="connsiteY413" fmla="*/ 1041071 h 4039643"/>
                <a:gd name="connsiteX414" fmla="*/ 8613845 w 19507204"/>
                <a:gd name="connsiteY414" fmla="*/ 1035300 h 4039643"/>
                <a:gd name="connsiteX415" fmla="*/ 8623078 w 19507204"/>
                <a:gd name="connsiteY415" fmla="*/ 1030107 h 4039643"/>
                <a:gd name="connsiteX416" fmla="*/ 8632312 w 19507204"/>
                <a:gd name="connsiteY416" fmla="*/ 1025490 h 4039643"/>
                <a:gd name="connsiteX417" fmla="*/ 8641545 w 19507204"/>
                <a:gd name="connsiteY417" fmla="*/ 1021450 h 4039643"/>
                <a:gd name="connsiteX418" fmla="*/ 8651356 w 19507204"/>
                <a:gd name="connsiteY418" fmla="*/ 1017988 h 4039643"/>
                <a:gd name="connsiteX419" fmla="*/ 8661743 w 19507204"/>
                <a:gd name="connsiteY419" fmla="*/ 1015102 h 4039643"/>
                <a:gd name="connsiteX420" fmla="*/ 8672131 w 19507204"/>
                <a:gd name="connsiteY420" fmla="*/ 1012794 h 4039643"/>
                <a:gd name="connsiteX421" fmla="*/ 8682518 w 19507204"/>
                <a:gd name="connsiteY421" fmla="*/ 1011063 h 4039643"/>
                <a:gd name="connsiteX422" fmla="*/ 8693483 w 19507204"/>
                <a:gd name="connsiteY422" fmla="*/ 1010485 h 4039643"/>
                <a:gd name="connsiteX423" fmla="*/ 8704448 w 19507204"/>
                <a:gd name="connsiteY423" fmla="*/ 1009908 h 4039643"/>
                <a:gd name="connsiteX424" fmla="*/ 8712527 w 19507204"/>
                <a:gd name="connsiteY424" fmla="*/ 1009908 h 4039643"/>
                <a:gd name="connsiteX425" fmla="*/ 8720606 w 19507204"/>
                <a:gd name="connsiteY425" fmla="*/ 1010485 h 4039643"/>
                <a:gd name="connsiteX426" fmla="*/ 8728109 w 19507204"/>
                <a:gd name="connsiteY426" fmla="*/ 1011640 h 4039643"/>
                <a:gd name="connsiteX427" fmla="*/ 8736188 w 19507204"/>
                <a:gd name="connsiteY427" fmla="*/ 1012794 h 4039643"/>
                <a:gd name="connsiteX428" fmla="*/ 8743690 w 19507204"/>
                <a:gd name="connsiteY428" fmla="*/ 1013948 h 4039643"/>
                <a:gd name="connsiteX429" fmla="*/ 8751192 w 19507204"/>
                <a:gd name="connsiteY429" fmla="*/ 1015679 h 4039643"/>
                <a:gd name="connsiteX430" fmla="*/ 8758117 w 19507204"/>
                <a:gd name="connsiteY430" fmla="*/ 1018565 h 4039643"/>
                <a:gd name="connsiteX431" fmla="*/ 8765619 w 19507204"/>
                <a:gd name="connsiteY431" fmla="*/ 1020873 h 4039643"/>
                <a:gd name="connsiteX432" fmla="*/ 8772545 w 19507204"/>
                <a:gd name="connsiteY432" fmla="*/ 1023181 h 4039643"/>
                <a:gd name="connsiteX433" fmla="*/ 8779470 w 19507204"/>
                <a:gd name="connsiteY433" fmla="*/ 1026644 h 4039643"/>
                <a:gd name="connsiteX434" fmla="*/ 8786395 w 19507204"/>
                <a:gd name="connsiteY434" fmla="*/ 1030107 h 4039643"/>
                <a:gd name="connsiteX435" fmla="*/ 8793320 w 19507204"/>
                <a:gd name="connsiteY435" fmla="*/ 1034146 h 4039643"/>
                <a:gd name="connsiteX436" fmla="*/ 8799091 w 19507204"/>
                <a:gd name="connsiteY436" fmla="*/ 1037609 h 4039643"/>
                <a:gd name="connsiteX437" fmla="*/ 8805439 w 19507204"/>
                <a:gd name="connsiteY437" fmla="*/ 1042225 h 4039643"/>
                <a:gd name="connsiteX438" fmla="*/ 8811787 w 19507204"/>
                <a:gd name="connsiteY438" fmla="*/ 1046265 h 4039643"/>
                <a:gd name="connsiteX439" fmla="*/ 8817558 w 19507204"/>
                <a:gd name="connsiteY439" fmla="*/ 1050882 h 4039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</a:cxnLst>
              <a:rect l="l" t="t" r="r" b="b"/>
              <a:pathLst>
                <a:path w="19507204" h="4039643">
                  <a:moveTo>
                    <a:pt x="8817558" y="0"/>
                  </a:moveTo>
                  <a:lnTo>
                    <a:pt x="9125147" y="0"/>
                  </a:lnTo>
                  <a:lnTo>
                    <a:pt x="9125147" y="1264982"/>
                  </a:lnTo>
                  <a:lnTo>
                    <a:pt x="9153424" y="1269022"/>
                  </a:lnTo>
                  <a:lnTo>
                    <a:pt x="9180548" y="1273062"/>
                  </a:lnTo>
                  <a:lnTo>
                    <a:pt x="9207671" y="1278255"/>
                  </a:lnTo>
                  <a:lnTo>
                    <a:pt x="9234217" y="1284026"/>
                  </a:lnTo>
                  <a:lnTo>
                    <a:pt x="9261340" y="1290374"/>
                  </a:lnTo>
                  <a:lnTo>
                    <a:pt x="9287309" y="1297876"/>
                  </a:lnTo>
                  <a:lnTo>
                    <a:pt x="9313278" y="1305956"/>
                  </a:lnTo>
                  <a:lnTo>
                    <a:pt x="9331216" y="1311537"/>
                  </a:lnTo>
                  <a:lnTo>
                    <a:pt x="9403994" y="1213801"/>
                  </a:lnTo>
                  <a:cubicBezTo>
                    <a:pt x="9432347" y="1184031"/>
                    <a:pt x="9464389" y="1157520"/>
                    <a:pt x="9499433" y="1134925"/>
                  </a:cubicBezTo>
                  <a:lnTo>
                    <a:pt x="9574724" y="1095924"/>
                  </a:lnTo>
                  <a:lnTo>
                    <a:pt x="9574724" y="440565"/>
                  </a:lnTo>
                  <a:lnTo>
                    <a:pt x="10006387" y="440565"/>
                  </a:lnTo>
                  <a:lnTo>
                    <a:pt x="10006387" y="1092286"/>
                  </a:lnTo>
                  <a:lnTo>
                    <a:pt x="10088701" y="1134925"/>
                  </a:lnTo>
                  <a:cubicBezTo>
                    <a:pt x="10158789" y="1180114"/>
                    <a:pt x="10216872" y="1240971"/>
                    <a:pt x="10257435" y="1312231"/>
                  </a:cubicBezTo>
                  <a:lnTo>
                    <a:pt x="10257523" y="1312444"/>
                  </a:lnTo>
                  <a:lnTo>
                    <a:pt x="10277901" y="1305956"/>
                  </a:lnTo>
                  <a:lnTo>
                    <a:pt x="10303856" y="1297876"/>
                  </a:lnTo>
                  <a:lnTo>
                    <a:pt x="10330386" y="1290374"/>
                  </a:lnTo>
                  <a:lnTo>
                    <a:pt x="10356918" y="1284026"/>
                  </a:lnTo>
                  <a:lnTo>
                    <a:pt x="10384026" y="1278255"/>
                  </a:lnTo>
                  <a:lnTo>
                    <a:pt x="10410557" y="1273062"/>
                  </a:lnTo>
                  <a:lnTo>
                    <a:pt x="10438242" y="1269022"/>
                  </a:lnTo>
                  <a:lnTo>
                    <a:pt x="10465926" y="1264982"/>
                  </a:lnTo>
                  <a:lnTo>
                    <a:pt x="10465926" y="0"/>
                  </a:lnTo>
                  <a:lnTo>
                    <a:pt x="10773918" y="0"/>
                  </a:lnTo>
                  <a:lnTo>
                    <a:pt x="10773918" y="1050882"/>
                  </a:lnTo>
                  <a:lnTo>
                    <a:pt x="10779109" y="1046265"/>
                  </a:lnTo>
                  <a:lnTo>
                    <a:pt x="10785453" y="1042225"/>
                  </a:lnTo>
                  <a:lnTo>
                    <a:pt x="10791798" y="1037609"/>
                  </a:lnTo>
                  <a:lnTo>
                    <a:pt x="10798142" y="1034146"/>
                  </a:lnTo>
                  <a:lnTo>
                    <a:pt x="10805063" y="1030107"/>
                  </a:lnTo>
                  <a:lnTo>
                    <a:pt x="10811984" y="1026644"/>
                  </a:lnTo>
                  <a:lnTo>
                    <a:pt x="10818329" y="1023181"/>
                  </a:lnTo>
                  <a:lnTo>
                    <a:pt x="10825250" y="1020873"/>
                  </a:lnTo>
                  <a:lnTo>
                    <a:pt x="10832748" y="1018565"/>
                  </a:lnTo>
                  <a:lnTo>
                    <a:pt x="10839669" y="1015679"/>
                  </a:lnTo>
                  <a:lnTo>
                    <a:pt x="10847167" y="1013948"/>
                  </a:lnTo>
                  <a:lnTo>
                    <a:pt x="10854665" y="1012794"/>
                  </a:lnTo>
                  <a:lnTo>
                    <a:pt x="10862740" y="1011640"/>
                  </a:lnTo>
                  <a:lnTo>
                    <a:pt x="10870238" y="1010485"/>
                  </a:lnTo>
                  <a:lnTo>
                    <a:pt x="10878312" y="1009908"/>
                  </a:lnTo>
                  <a:lnTo>
                    <a:pt x="10886387" y="1009908"/>
                  </a:lnTo>
                  <a:lnTo>
                    <a:pt x="10897922" y="1010485"/>
                  </a:lnTo>
                  <a:lnTo>
                    <a:pt x="10908304" y="1011063"/>
                  </a:lnTo>
                  <a:lnTo>
                    <a:pt x="10918686" y="1012794"/>
                  </a:lnTo>
                  <a:lnTo>
                    <a:pt x="10929644" y="1015102"/>
                  </a:lnTo>
                  <a:lnTo>
                    <a:pt x="10939449" y="1017988"/>
                  </a:lnTo>
                  <a:lnTo>
                    <a:pt x="10949254" y="1021450"/>
                  </a:lnTo>
                  <a:lnTo>
                    <a:pt x="10958482" y="1025490"/>
                  </a:lnTo>
                  <a:lnTo>
                    <a:pt x="10968287" y="1030107"/>
                  </a:lnTo>
                  <a:lnTo>
                    <a:pt x="10977516" y="1035300"/>
                  </a:lnTo>
                  <a:lnTo>
                    <a:pt x="10985590" y="1041071"/>
                  </a:lnTo>
                  <a:lnTo>
                    <a:pt x="10994242" y="1046842"/>
                  </a:lnTo>
                  <a:lnTo>
                    <a:pt x="11001740" y="1053190"/>
                  </a:lnTo>
                  <a:lnTo>
                    <a:pt x="11009238" y="1060692"/>
                  </a:lnTo>
                  <a:lnTo>
                    <a:pt x="11016736" y="1068194"/>
                  </a:lnTo>
                  <a:lnTo>
                    <a:pt x="11023080" y="1075697"/>
                  </a:lnTo>
                  <a:lnTo>
                    <a:pt x="11029424" y="1084353"/>
                  </a:lnTo>
                  <a:lnTo>
                    <a:pt x="11042690" y="1081468"/>
                  </a:lnTo>
                  <a:lnTo>
                    <a:pt x="11056532" y="1078582"/>
                  </a:lnTo>
                  <a:lnTo>
                    <a:pt x="11070951" y="1076851"/>
                  </a:lnTo>
                  <a:lnTo>
                    <a:pt x="11084794" y="1075120"/>
                  </a:lnTo>
                  <a:lnTo>
                    <a:pt x="11098636" y="1073965"/>
                  </a:lnTo>
                  <a:lnTo>
                    <a:pt x="11113055" y="1072811"/>
                  </a:lnTo>
                  <a:lnTo>
                    <a:pt x="11127474" y="1072234"/>
                  </a:lnTo>
                  <a:lnTo>
                    <a:pt x="11141893" y="1072234"/>
                  </a:lnTo>
                  <a:lnTo>
                    <a:pt x="11169578" y="1072811"/>
                  </a:lnTo>
                  <a:lnTo>
                    <a:pt x="11196109" y="1074542"/>
                  </a:lnTo>
                  <a:lnTo>
                    <a:pt x="11222063" y="1078005"/>
                  </a:lnTo>
                  <a:lnTo>
                    <a:pt x="11248594" y="1082622"/>
                  </a:lnTo>
                  <a:lnTo>
                    <a:pt x="11273972" y="1088970"/>
                  </a:lnTo>
                  <a:lnTo>
                    <a:pt x="11299350" y="1095895"/>
                  </a:lnTo>
                  <a:lnTo>
                    <a:pt x="11323574" y="1104551"/>
                  </a:lnTo>
                  <a:lnTo>
                    <a:pt x="11347798" y="1113785"/>
                  </a:lnTo>
                  <a:lnTo>
                    <a:pt x="11370868" y="1124172"/>
                  </a:lnTo>
                  <a:lnTo>
                    <a:pt x="11393939" y="1136291"/>
                  </a:lnTo>
                  <a:lnTo>
                    <a:pt x="11416433" y="1148410"/>
                  </a:lnTo>
                  <a:lnTo>
                    <a:pt x="11437773" y="1162260"/>
                  </a:lnTo>
                  <a:lnTo>
                    <a:pt x="11459113" y="1177265"/>
                  </a:lnTo>
                  <a:lnTo>
                    <a:pt x="11478723" y="1192846"/>
                  </a:lnTo>
                  <a:lnTo>
                    <a:pt x="11498333" y="1209582"/>
                  </a:lnTo>
                  <a:lnTo>
                    <a:pt x="11516213" y="1227471"/>
                  </a:lnTo>
                  <a:lnTo>
                    <a:pt x="11533516" y="1245361"/>
                  </a:lnTo>
                  <a:lnTo>
                    <a:pt x="11550242" y="1264405"/>
                  </a:lnTo>
                  <a:lnTo>
                    <a:pt x="11565814" y="1284603"/>
                  </a:lnTo>
                  <a:lnTo>
                    <a:pt x="11580810" y="1305956"/>
                  </a:lnTo>
                  <a:lnTo>
                    <a:pt x="11594653" y="1326731"/>
                  </a:lnTo>
                  <a:lnTo>
                    <a:pt x="11607341" y="1349238"/>
                  </a:lnTo>
                  <a:lnTo>
                    <a:pt x="11618877" y="1371744"/>
                  </a:lnTo>
                  <a:lnTo>
                    <a:pt x="11629835" y="1395405"/>
                  </a:lnTo>
                  <a:lnTo>
                    <a:pt x="11639063" y="1419643"/>
                  </a:lnTo>
                  <a:lnTo>
                    <a:pt x="11647715" y="1443880"/>
                  </a:lnTo>
                  <a:lnTo>
                    <a:pt x="11654636" y="1469849"/>
                  </a:lnTo>
                  <a:lnTo>
                    <a:pt x="11660980" y="1495241"/>
                  </a:lnTo>
                  <a:lnTo>
                    <a:pt x="11665018" y="1521210"/>
                  </a:lnTo>
                  <a:lnTo>
                    <a:pt x="11669055" y="1547757"/>
                  </a:lnTo>
                  <a:lnTo>
                    <a:pt x="11670785" y="1574303"/>
                  </a:lnTo>
                  <a:lnTo>
                    <a:pt x="11671362" y="1602003"/>
                  </a:lnTo>
                  <a:lnTo>
                    <a:pt x="11671362" y="1611237"/>
                  </a:lnTo>
                  <a:lnTo>
                    <a:pt x="11670785" y="1619893"/>
                  </a:lnTo>
                  <a:lnTo>
                    <a:pt x="11670785" y="1629126"/>
                  </a:lnTo>
                  <a:lnTo>
                    <a:pt x="11670209" y="1637782"/>
                  </a:lnTo>
                  <a:lnTo>
                    <a:pt x="11693279" y="1630857"/>
                  </a:lnTo>
                  <a:lnTo>
                    <a:pt x="11716926" y="1625664"/>
                  </a:lnTo>
                  <a:lnTo>
                    <a:pt x="11740574" y="1619893"/>
                  </a:lnTo>
                  <a:lnTo>
                    <a:pt x="11764798" y="1615276"/>
                  </a:lnTo>
                  <a:lnTo>
                    <a:pt x="11789022" y="1612391"/>
                  </a:lnTo>
                  <a:lnTo>
                    <a:pt x="11813823" y="1610082"/>
                  </a:lnTo>
                  <a:lnTo>
                    <a:pt x="11839200" y="1608351"/>
                  </a:lnTo>
                  <a:lnTo>
                    <a:pt x="11864578" y="1607774"/>
                  </a:lnTo>
                  <a:lnTo>
                    <a:pt x="11880727" y="1607774"/>
                  </a:lnTo>
                  <a:lnTo>
                    <a:pt x="11896300" y="1608351"/>
                  </a:lnTo>
                  <a:lnTo>
                    <a:pt x="11912449" y="1610082"/>
                  </a:lnTo>
                  <a:lnTo>
                    <a:pt x="11928022" y="1611237"/>
                  </a:lnTo>
                  <a:lnTo>
                    <a:pt x="11943595" y="1612968"/>
                  </a:lnTo>
                  <a:lnTo>
                    <a:pt x="11959167" y="1614699"/>
                  </a:lnTo>
                  <a:lnTo>
                    <a:pt x="11974163" y="1617584"/>
                  </a:lnTo>
                  <a:lnTo>
                    <a:pt x="11989736" y="1620470"/>
                  </a:lnTo>
                  <a:lnTo>
                    <a:pt x="12004732" y="1623355"/>
                  </a:lnTo>
                  <a:lnTo>
                    <a:pt x="12019727" y="1626818"/>
                  </a:lnTo>
                  <a:lnTo>
                    <a:pt x="12034723" y="1630857"/>
                  </a:lnTo>
                  <a:lnTo>
                    <a:pt x="12048566" y="1634897"/>
                  </a:lnTo>
                  <a:lnTo>
                    <a:pt x="12063561" y="1639514"/>
                  </a:lnTo>
                  <a:lnTo>
                    <a:pt x="12077981" y="1644708"/>
                  </a:lnTo>
                  <a:lnTo>
                    <a:pt x="12092400" y="1649901"/>
                  </a:lnTo>
                  <a:lnTo>
                    <a:pt x="12106242" y="1655095"/>
                  </a:lnTo>
                  <a:lnTo>
                    <a:pt x="12120661" y="1660866"/>
                  </a:lnTo>
                  <a:lnTo>
                    <a:pt x="12133927" y="1667214"/>
                  </a:lnTo>
                  <a:lnTo>
                    <a:pt x="12147192" y="1674139"/>
                  </a:lnTo>
                  <a:lnTo>
                    <a:pt x="12161034" y="1681064"/>
                  </a:lnTo>
                  <a:lnTo>
                    <a:pt x="12174300" y="1687989"/>
                  </a:lnTo>
                  <a:lnTo>
                    <a:pt x="12186989" y="1695492"/>
                  </a:lnTo>
                  <a:lnTo>
                    <a:pt x="12200254" y="1702994"/>
                  </a:lnTo>
                  <a:lnTo>
                    <a:pt x="12212943" y="1711073"/>
                  </a:lnTo>
                  <a:lnTo>
                    <a:pt x="12225055" y="1719152"/>
                  </a:lnTo>
                  <a:lnTo>
                    <a:pt x="12237167" y="1727809"/>
                  </a:lnTo>
                  <a:lnTo>
                    <a:pt x="12249279" y="1736465"/>
                  </a:lnTo>
                  <a:lnTo>
                    <a:pt x="12261391" y="1745698"/>
                  </a:lnTo>
                  <a:lnTo>
                    <a:pt x="12272350" y="1754932"/>
                  </a:lnTo>
                  <a:lnTo>
                    <a:pt x="12284462" y="1764165"/>
                  </a:lnTo>
                  <a:lnTo>
                    <a:pt x="12294844" y="1774553"/>
                  </a:lnTo>
                  <a:lnTo>
                    <a:pt x="12306379" y="1784364"/>
                  </a:lnTo>
                  <a:lnTo>
                    <a:pt x="12317337" y="1775130"/>
                  </a:lnTo>
                  <a:lnTo>
                    <a:pt x="12328873" y="1765897"/>
                  </a:lnTo>
                  <a:lnTo>
                    <a:pt x="12340985" y="1757240"/>
                  </a:lnTo>
                  <a:lnTo>
                    <a:pt x="12353674" y="1748007"/>
                  </a:lnTo>
                  <a:lnTo>
                    <a:pt x="12365209" y="1739350"/>
                  </a:lnTo>
                  <a:lnTo>
                    <a:pt x="12377898" y="1731271"/>
                  </a:lnTo>
                  <a:lnTo>
                    <a:pt x="12390586" y="1723192"/>
                  </a:lnTo>
                  <a:lnTo>
                    <a:pt x="12403275" y="1715690"/>
                  </a:lnTo>
                  <a:lnTo>
                    <a:pt x="12416541" y="1708188"/>
                  </a:lnTo>
                  <a:lnTo>
                    <a:pt x="12429230" y="1700685"/>
                  </a:lnTo>
                  <a:lnTo>
                    <a:pt x="12443072" y="1693760"/>
                  </a:lnTo>
                  <a:lnTo>
                    <a:pt x="12456338" y="1687989"/>
                  </a:lnTo>
                  <a:lnTo>
                    <a:pt x="12470180" y="1681641"/>
                  </a:lnTo>
                  <a:lnTo>
                    <a:pt x="12483445" y="1675293"/>
                  </a:lnTo>
                  <a:lnTo>
                    <a:pt x="12497864" y="1669522"/>
                  </a:lnTo>
                  <a:lnTo>
                    <a:pt x="12512284" y="1664329"/>
                  </a:lnTo>
                  <a:lnTo>
                    <a:pt x="12526126" y="1659135"/>
                  </a:lnTo>
                  <a:lnTo>
                    <a:pt x="12541122" y="1653941"/>
                  </a:lnTo>
                  <a:lnTo>
                    <a:pt x="12555541" y="1649901"/>
                  </a:lnTo>
                  <a:lnTo>
                    <a:pt x="12569960" y="1645285"/>
                  </a:lnTo>
                  <a:lnTo>
                    <a:pt x="12584379" y="1641822"/>
                  </a:lnTo>
                  <a:lnTo>
                    <a:pt x="12599375" y="1637782"/>
                  </a:lnTo>
                  <a:lnTo>
                    <a:pt x="12614371" y="1634897"/>
                  </a:lnTo>
                  <a:lnTo>
                    <a:pt x="12629943" y="1631434"/>
                  </a:lnTo>
                  <a:lnTo>
                    <a:pt x="12644939" y="1629126"/>
                  </a:lnTo>
                  <a:lnTo>
                    <a:pt x="12660512" y="1626818"/>
                  </a:lnTo>
                  <a:lnTo>
                    <a:pt x="12676084" y="1625086"/>
                  </a:lnTo>
                  <a:lnTo>
                    <a:pt x="12691657" y="1623355"/>
                  </a:lnTo>
                  <a:lnTo>
                    <a:pt x="12707230" y="1622201"/>
                  </a:lnTo>
                  <a:lnTo>
                    <a:pt x="12723379" y="1621047"/>
                  </a:lnTo>
                  <a:lnTo>
                    <a:pt x="12738952" y="1620470"/>
                  </a:lnTo>
                  <a:lnTo>
                    <a:pt x="12755101" y="1620470"/>
                  </a:lnTo>
                  <a:lnTo>
                    <a:pt x="12778172" y="1621047"/>
                  </a:lnTo>
                  <a:lnTo>
                    <a:pt x="12801819" y="1621624"/>
                  </a:lnTo>
                  <a:lnTo>
                    <a:pt x="12824313" y="1623355"/>
                  </a:lnTo>
                  <a:lnTo>
                    <a:pt x="12847383" y="1626818"/>
                  </a:lnTo>
                  <a:lnTo>
                    <a:pt x="12869877" y="1629703"/>
                  </a:lnTo>
                  <a:lnTo>
                    <a:pt x="12892371" y="1634320"/>
                  </a:lnTo>
                  <a:lnTo>
                    <a:pt x="12914288" y="1638360"/>
                  </a:lnTo>
                  <a:lnTo>
                    <a:pt x="12935628" y="1644130"/>
                  </a:lnTo>
                  <a:lnTo>
                    <a:pt x="12956968" y="1650478"/>
                  </a:lnTo>
                  <a:lnTo>
                    <a:pt x="12978309" y="1657404"/>
                  </a:lnTo>
                  <a:lnTo>
                    <a:pt x="12999649" y="1664329"/>
                  </a:lnTo>
                  <a:lnTo>
                    <a:pt x="13019836" y="1672408"/>
                  </a:lnTo>
                  <a:lnTo>
                    <a:pt x="13040022" y="1681064"/>
                  </a:lnTo>
                  <a:lnTo>
                    <a:pt x="13059632" y="1690298"/>
                  </a:lnTo>
                  <a:lnTo>
                    <a:pt x="13079819" y="1700108"/>
                  </a:lnTo>
                  <a:lnTo>
                    <a:pt x="13098276" y="1711073"/>
                  </a:lnTo>
                  <a:lnTo>
                    <a:pt x="13117885" y="1722038"/>
                  </a:lnTo>
                  <a:lnTo>
                    <a:pt x="13135765" y="1733002"/>
                  </a:lnTo>
                  <a:lnTo>
                    <a:pt x="13153645" y="1745698"/>
                  </a:lnTo>
                  <a:lnTo>
                    <a:pt x="13171524" y="1758394"/>
                  </a:lnTo>
                  <a:lnTo>
                    <a:pt x="13188827" y="1771668"/>
                  </a:lnTo>
                  <a:lnTo>
                    <a:pt x="13205554" y="1785518"/>
                  </a:lnTo>
                  <a:lnTo>
                    <a:pt x="13221703" y="1799945"/>
                  </a:lnTo>
                  <a:lnTo>
                    <a:pt x="13237852" y="1814949"/>
                  </a:lnTo>
                  <a:lnTo>
                    <a:pt x="13253425" y="1829954"/>
                  </a:lnTo>
                  <a:lnTo>
                    <a:pt x="13268421" y="1845535"/>
                  </a:lnTo>
                  <a:lnTo>
                    <a:pt x="13272027" y="1849576"/>
                  </a:lnTo>
                  <a:lnTo>
                    <a:pt x="13335673" y="1859578"/>
                  </a:lnTo>
                  <a:cubicBezTo>
                    <a:pt x="13377514" y="1868395"/>
                    <a:pt x="13418616" y="1879304"/>
                    <a:pt x="13458869" y="1892196"/>
                  </a:cubicBezTo>
                  <a:lnTo>
                    <a:pt x="13518947" y="1914839"/>
                  </a:lnTo>
                  <a:lnTo>
                    <a:pt x="13521043" y="1915363"/>
                  </a:lnTo>
                  <a:lnTo>
                    <a:pt x="13529695" y="1918248"/>
                  </a:lnTo>
                  <a:lnTo>
                    <a:pt x="13536814" y="1921572"/>
                  </a:lnTo>
                  <a:lnTo>
                    <a:pt x="13576976" y="1936709"/>
                  </a:lnTo>
                  <a:lnTo>
                    <a:pt x="13698623" y="2004699"/>
                  </a:lnTo>
                  <a:lnTo>
                    <a:pt x="13835896" y="1744280"/>
                  </a:lnTo>
                  <a:cubicBezTo>
                    <a:pt x="14167000" y="1239623"/>
                    <a:pt x="14727717" y="907823"/>
                    <a:pt x="15363691" y="907823"/>
                  </a:cubicBezTo>
                  <a:cubicBezTo>
                    <a:pt x="16126860" y="907823"/>
                    <a:pt x="16781658" y="1385613"/>
                    <a:pt x="17061360" y="2066546"/>
                  </a:cubicBezTo>
                  <a:lnTo>
                    <a:pt x="17083504" y="2140013"/>
                  </a:lnTo>
                  <a:lnTo>
                    <a:pt x="17095592" y="2133258"/>
                  </a:lnTo>
                  <a:cubicBezTo>
                    <a:pt x="17249390" y="2066274"/>
                    <a:pt x="17418476" y="2029234"/>
                    <a:pt x="17595972" y="2029234"/>
                  </a:cubicBezTo>
                  <a:cubicBezTo>
                    <a:pt x="17862206" y="2029234"/>
                    <a:pt x="18109540" y="2112575"/>
                    <a:pt x="18314708" y="2255303"/>
                  </a:cubicBezTo>
                  <a:lnTo>
                    <a:pt x="18409860" y="2336146"/>
                  </a:lnTo>
                  <a:lnTo>
                    <a:pt x="18537050" y="2162393"/>
                  </a:lnTo>
                  <a:cubicBezTo>
                    <a:pt x="18744664" y="1911400"/>
                    <a:pt x="19014128" y="1718045"/>
                    <a:pt x="19320614" y="1608325"/>
                  </a:cubicBezTo>
                  <a:lnTo>
                    <a:pt x="19507204" y="1553196"/>
                  </a:lnTo>
                  <a:lnTo>
                    <a:pt x="19507204" y="4039643"/>
                  </a:lnTo>
                  <a:lnTo>
                    <a:pt x="1265317" y="4039643"/>
                  </a:lnTo>
                  <a:lnTo>
                    <a:pt x="454688" y="4039643"/>
                  </a:lnTo>
                  <a:lnTo>
                    <a:pt x="0" y="4039643"/>
                  </a:lnTo>
                  <a:lnTo>
                    <a:pt x="0" y="1468674"/>
                  </a:lnTo>
                  <a:lnTo>
                    <a:pt x="33956" y="1467349"/>
                  </a:lnTo>
                  <a:cubicBezTo>
                    <a:pt x="211447" y="1467349"/>
                    <a:pt x="380540" y="1504389"/>
                    <a:pt x="534335" y="1571373"/>
                  </a:cubicBezTo>
                  <a:lnTo>
                    <a:pt x="633737" y="1626928"/>
                  </a:lnTo>
                  <a:lnTo>
                    <a:pt x="754637" y="1397569"/>
                  </a:lnTo>
                  <a:cubicBezTo>
                    <a:pt x="1085740" y="892911"/>
                    <a:pt x="1646454" y="561113"/>
                    <a:pt x="2282431" y="561113"/>
                  </a:cubicBezTo>
                  <a:cubicBezTo>
                    <a:pt x="3045601" y="561113"/>
                    <a:pt x="3700397" y="1038902"/>
                    <a:pt x="3980099" y="1719835"/>
                  </a:cubicBezTo>
                  <a:lnTo>
                    <a:pt x="4060817" y="1987594"/>
                  </a:lnTo>
                  <a:lnTo>
                    <a:pt x="4157731" y="1961933"/>
                  </a:lnTo>
                  <a:cubicBezTo>
                    <a:pt x="4277672" y="1936661"/>
                    <a:pt x="4401856" y="1923389"/>
                    <a:pt x="4529053" y="1923389"/>
                  </a:cubicBezTo>
                  <a:cubicBezTo>
                    <a:pt x="4815241" y="1923389"/>
                    <a:pt x="5086190" y="1990579"/>
                    <a:pt x="5327834" y="2110474"/>
                  </a:cubicBezTo>
                  <a:lnTo>
                    <a:pt x="5344211" y="2119371"/>
                  </a:lnTo>
                  <a:lnTo>
                    <a:pt x="5357614" y="2105968"/>
                  </a:lnTo>
                  <a:lnTo>
                    <a:pt x="5392111" y="2076779"/>
                  </a:lnTo>
                  <a:lnTo>
                    <a:pt x="5431915" y="2047589"/>
                  </a:lnTo>
                  <a:lnTo>
                    <a:pt x="5469065" y="2018400"/>
                  </a:lnTo>
                  <a:lnTo>
                    <a:pt x="5511523" y="1991864"/>
                  </a:lnTo>
                  <a:lnTo>
                    <a:pt x="5551328" y="1967981"/>
                  </a:lnTo>
                  <a:lnTo>
                    <a:pt x="5596437" y="1946752"/>
                  </a:lnTo>
                  <a:lnTo>
                    <a:pt x="5641549" y="1925524"/>
                  </a:lnTo>
                  <a:lnTo>
                    <a:pt x="5686660" y="1906949"/>
                  </a:lnTo>
                  <a:lnTo>
                    <a:pt x="5731770" y="1891027"/>
                  </a:lnTo>
                  <a:lnTo>
                    <a:pt x="5782189" y="1877759"/>
                  </a:lnTo>
                  <a:lnTo>
                    <a:pt x="5827300" y="1867145"/>
                  </a:lnTo>
                  <a:lnTo>
                    <a:pt x="5880374" y="1859184"/>
                  </a:lnTo>
                  <a:lnTo>
                    <a:pt x="5928136" y="1851223"/>
                  </a:lnTo>
                  <a:lnTo>
                    <a:pt x="5978555" y="1845916"/>
                  </a:lnTo>
                  <a:lnTo>
                    <a:pt x="6031628" y="1845916"/>
                  </a:lnTo>
                  <a:lnTo>
                    <a:pt x="6082046" y="1845916"/>
                  </a:lnTo>
                  <a:lnTo>
                    <a:pt x="6135117" y="1851223"/>
                  </a:lnTo>
                  <a:lnTo>
                    <a:pt x="6182883" y="1859184"/>
                  </a:lnTo>
                  <a:lnTo>
                    <a:pt x="6233302" y="1867145"/>
                  </a:lnTo>
                  <a:lnTo>
                    <a:pt x="6281066" y="1877759"/>
                  </a:lnTo>
                  <a:lnTo>
                    <a:pt x="6291517" y="1880662"/>
                  </a:lnTo>
                  <a:lnTo>
                    <a:pt x="6293366" y="1878429"/>
                  </a:lnTo>
                  <a:lnTo>
                    <a:pt x="6306638" y="1861694"/>
                  </a:lnTo>
                  <a:lnTo>
                    <a:pt x="6321065" y="1845535"/>
                  </a:lnTo>
                  <a:lnTo>
                    <a:pt x="6336069" y="1829954"/>
                  </a:lnTo>
                  <a:lnTo>
                    <a:pt x="6351650" y="1814949"/>
                  </a:lnTo>
                  <a:lnTo>
                    <a:pt x="6367809" y="1799945"/>
                  </a:lnTo>
                  <a:lnTo>
                    <a:pt x="6383967" y="1785518"/>
                  </a:lnTo>
                  <a:lnTo>
                    <a:pt x="6401281" y="1771668"/>
                  </a:lnTo>
                  <a:lnTo>
                    <a:pt x="6418593" y="1758394"/>
                  </a:lnTo>
                  <a:lnTo>
                    <a:pt x="6435906" y="1745698"/>
                  </a:lnTo>
                  <a:lnTo>
                    <a:pt x="6453795" y="1733002"/>
                  </a:lnTo>
                  <a:lnTo>
                    <a:pt x="6472263" y="1722038"/>
                  </a:lnTo>
                  <a:lnTo>
                    <a:pt x="6491307" y="1711073"/>
                  </a:lnTo>
                  <a:lnTo>
                    <a:pt x="6510350" y="1700108"/>
                  </a:lnTo>
                  <a:lnTo>
                    <a:pt x="6529972" y="1690298"/>
                  </a:lnTo>
                  <a:lnTo>
                    <a:pt x="6550170" y="1681064"/>
                  </a:lnTo>
                  <a:lnTo>
                    <a:pt x="6569790" y="1672408"/>
                  </a:lnTo>
                  <a:lnTo>
                    <a:pt x="6590566" y="1664329"/>
                  </a:lnTo>
                  <a:lnTo>
                    <a:pt x="6611919" y="1657404"/>
                  </a:lnTo>
                  <a:lnTo>
                    <a:pt x="6632694" y="1650478"/>
                  </a:lnTo>
                  <a:lnTo>
                    <a:pt x="6654045" y="1644130"/>
                  </a:lnTo>
                  <a:lnTo>
                    <a:pt x="6675975" y="1638360"/>
                  </a:lnTo>
                  <a:lnTo>
                    <a:pt x="6697906" y="1634320"/>
                  </a:lnTo>
                  <a:lnTo>
                    <a:pt x="6719836" y="1629703"/>
                  </a:lnTo>
                  <a:lnTo>
                    <a:pt x="6742341" y="1626818"/>
                  </a:lnTo>
                  <a:lnTo>
                    <a:pt x="6765424" y="1623355"/>
                  </a:lnTo>
                  <a:lnTo>
                    <a:pt x="6787932" y="1621624"/>
                  </a:lnTo>
                  <a:lnTo>
                    <a:pt x="6811591" y="1621047"/>
                  </a:lnTo>
                  <a:lnTo>
                    <a:pt x="6834675" y="1620470"/>
                  </a:lnTo>
                  <a:lnTo>
                    <a:pt x="6850833" y="1620470"/>
                  </a:lnTo>
                  <a:lnTo>
                    <a:pt x="6866415" y="1621047"/>
                  </a:lnTo>
                  <a:lnTo>
                    <a:pt x="6882573" y="1622201"/>
                  </a:lnTo>
                  <a:lnTo>
                    <a:pt x="6898156" y="1623355"/>
                  </a:lnTo>
                  <a:lnTo>
                    <a:pt x="6913737" y="1625086"/>
                  </a:lnTo>
                  <a:lnTo>
                    <a:pt x="6929318" y="1626818"/>
                  </a:lnTo>
                  <a:lnTo>
                    <a:pt x="6944900" y="1629126"/>
                  </a:lnTo>
                  <a:lnTo>
                    <a:pt x="6959904" y="1631434"/>
                  </a:lnTo>
                  <a:lnTo>
                    <a:pt x="6975485" y="1634897"/>
                  </a:lnTo>
                  <a:lnTo>
                    <a:pt x="6990490" y="1637782"/>
                  </a:lnTo>
                  <a:lnTo>
                    <a:pt x="7005494" y="1641822"/>
                  </a:lnTo>
                  <a:lnTo>
                    <a:pt x="7019921" y="1645285"/>
                  </a:lnTo>
                  <a:lnTo>
                    <a:pt x="7034925" y="1649901"/>
                  </a:lnTo>
                  <a:lnTo>
                    <a:pt x="7049353" y="1653941"/>
                  </a:lnTo>
                  <a:lnTo>
                    <a:pt x="7064357" y="1659135"/>
                  </a:lnTo>
                  <a:lnTo>
                    <a:pt x="7077632" y="1664329"/>
                  </a:lnTo>
                  <a:lnTo>
                    <a:pt x="7092057" y="1669522"/>
                  </a:lnTo>
                  <a:lnTo>
                    <a:pt x="7106485" y="1675293"/>
                  </a:lnTo>
                  <a:lnTo>
                    <a:pt x="7120335" y="1681641"/>
                  </a:lnTo>
                  <a:lnTo>
                    <a:pt x="7134185" y="1687989"/>
                  </a:lnTo>
                  <a:lnTo>
                    <a:pt x="7146881" y="1693760"/>
                  </a:lnTo>
                  <a:lnTo>
                    <a:pt x="7160733" y="1700685"/>
                  </a:lnTo>
                  <a:lnTo>
                    <a:pt x="7174005" y="1708188"/>
                  </a:lnTo>
                  <a:lnTo>
                    <a:pt x="7186701" y="1715690"/>
                  </a:lnTo>
                  <a:lnTo>
                    <a:pt x="7199397" y="1723192"/>
                  </a:lnTo>
                  <a:lnTo>
                    <a:pt x="7212670" y="1731271"/>
                  </a:lnTo>
                  <a:lnTo>
                    <a:pt x="7224789" y="1739350"/>
                  </a:lnTo>
                  <a:lnTo>
                    <a:pt x="7236907" y="1748007"/>
                  </a:lnTo>
                  <a:lnTo>
                    <a:pt x="7249026" y="1757240"/>
                  </a:lnTo>
                  <a:lnTo>
                    <a:pt x="7261145" y="1765897"/>
                  </a:lnTo>
                  <a:lnTo>
                    <a:pt x="7272687" y="1775130"/>
                  </a:lnTo>
                  <a:lnTo>
                    <a:pt x="7284229" y="1784364"/>
                  </a:lnTo>
                  <a:lnTo>
                    <a:pt x="7295194" y="1774553"/>
                  </a:lnTo>
                  <a:lnTo>
                    <a:pt x="7306158" y="1764165"/>
                  </a:lnTo>
                  <a:lnTo>
                    <a:pt x="7317700" y="1754932"/>
                  </a:lnTo>
                  <a:lnTo>
                    <a:pt x="7329242" y="1745698"/>
                  </a:lnTo>
                  <a:lnTo>
                    <a:pt x="7340784" y="1736465"/>
                  </a:lnTo>
                  <a:lnTo>
                    <a:pt x="7352903" y="1727809"/>
                  </a:lnTo>
                  <a:lnTo>
                    <a:pt x="7365022" y="1719152"/>
                  </a:lnTo>
                  <a:lnTo>
                    <a:pt x="7377717" y="1711073"/>
                  </a:lnTo>
                  <a:lnTo>
                    <a:pt x="7389836" y="1702994"/>
                  </a:lnTo>
                  <a:lnTo>
                    <a:pt x="7403109" y="1695492"/>
                  </a:lnTo>
                  <a:lnTo>
                    <a:pt x="7416383" y="1687989"/>
                  </a:lnTo>
                  <a:lnTo>
                    <a:pt x="7429656" y="1681064"/>
                  </a:lnTo>
                  <a:lnTo>
                    <a:pt x="7442929" y="1674139"/>
                  </a:lnTo>
                  <a:lnTo>
                    <a:pt x="7456202" y="1667214"/>
                  </a:lnTo>
                  <a:lnTo>
                    <a:pt x="7470052" y="1660866"/>
                  </a:lnTo>
                  <a:lnTo>
                    <a:pt x="7484479" y="1655095"/>
                  </a:lnTo>
                  <a:lnTo>
                    <a:pt x="7497753" y="1649901"/>
                  </a:lnTo>
                  <a:lnTo>
                    <a:pt x="7512180" y="1644708"/>
                  </a:lnTo>
                  <a:lnTo>
                    <a:pt x="7526607" y="1639514"/>
                  </a:lnTo>
                  <a:lnTo>
                    <a:pt x="7541611" y="1634897"/>
                  </a:lnTo>
                  <a:lnTo>
                    <a:pt x="7556039" y="1630857"/>
                  </a:lnTo>
                  <a:lnTo>
                    <a:pt x="7571043" y="1626818"/>
                  </a:lnTo>
                  <a:lnTo>
                    <a:pt x="7586047" y="1623355"/>
                  </a:lnTo>
                  <a:lnTo>
                    <a:pt x="7601052" y="1620470"/>
                  </a:lnTo>
                  <a:lnTo>
                    <a:pt x="7616633" y="1617584"/>
                  </a:lnTo>
                  <a:lnTo>
                    <a:pt x="7631060" y="1614699"/>
                  </a:lnTo>
                  <a:lnTo>
                    <a:pt x="7646643" y="1612968"/>
                  </a:lnTo>
                  <a:lnTo>
                    <a:pt x="7662222" y="1611237"/>
                  </a:lnTo>
                  <a:lnTo>
                    <a:pt x="7677804" y="1610082"/>
                  </a:lnTo>
                  <a:lnTo>
                    <a:pt x="7694541" y="1608351"/>
                  </a:lnTo>
                  <a:lnTo>
                    <a:pt x="7710122" y="1607774"/>
                  </a:lnTo>
                  <a:lnTo>
                    <a:pt x="7726280" y="1607774"/>
                  </a:lnTo>
                  <a:lnTo>
                    <a:pt x="7751671" y="1608351"/>
                  </a:lnTo>
                  <a:lnTo>
                    <a:pt x="7776488" y="1610082"/>
                  </a:lnTo>
                  <a:lnTo>
                    <a:pt x="7801302" y="1612391"/>
                  </a:lnTo>
                  <a:lnTo>
                    <a:pt x="7825540" y="1615276"/>
                  </a:lnTo>
                  <a:lnTo>
                    <a:pt x="7850355" y="1619893"/>
                  </a:lnTo>
                  <a:lnTo>
                    <a:pt x="7874015" y="1625664"/>
                  </a:lnTo>
                  <a:lnTo>
                    <a:pt x="7897676" y="1630857"/>
                  </a:lnTo>
                  <a:lnTo>
                    <a:pt x="7920760" y="1637782"/>
                  </a:lnTo>
                  <a:lnTo>
                    <a:pt x="7919607" y="1629126"/>
                  </a:lnTo>
                  <a:lnTo>
                    <a:pt x="7919607" y="1619893"/>
                  </a:lnTo>
                  <a:lnTo>
                    <a:pt x="7919029" y="1611237"/>
                  </a:lnTo>
                  <a:lnTo>
                    <a:pt x="7919029" y="1602003"/>
                  </a:lnTo>
                  <a:lnTo>
                    <a:pt x="7919607" y="1574303"/>
                  </a:lnTo>
                  <a:lnTo>
                    <a:pt x="7921914" y="1547757"/>
                  </a:lnTo>
                  <a:lnTo>
                    <a:pt x="7925377" y="1521210"/>
                  </a:lnTo>
                  <a:lnTo>
                    <a:pt x="7929993" y="1495241"/>
                  </a:lnTo>
                  <a:lnTo>
                    <a:pt x="7936340" y="1469849"/>
                  </a:lnTo>
                  <a:lnTo>
                    <a:pt x="7942689" y="1443880"/>
                  </a:lnTo>
                  <a:lnTo>
                    <a:pt x="7951923" y="1419643"/>
                  </a:lnTo>
                  <a:lnTo>
                    <a:pt x="7961155" y="1395405"/>
                  </a:lnTo>
                  <a:lnTo>
                    <a:pt x="7971544" y="1371744"/>
                  </a:lnTo>
                  <a:lnTo>
                    <a:pt x="7983663" y="1349238"/>
                  </a:lnTo>
                  <a:lnTo>
                    <a:pt x="7995782" y="1326731"/>
                  </a:lnTo>
                  <a:lnTo>
                    <a:pt x="8009632" y="1305956"/>
                  </a:lnTo>
                  <a:lnTo>
                    <a:pt x="8024636" y="1284603"/>
                  </a:lnTo>
                  <a:lnTo>
                    <a:pt x="8040218" y="1264405"/>
                  </a:lnTo>
                  <a:lnTo>
                    <a:pt x="8056953" y="1245361"/>
                  </a:lnTo>
                  <a:lnTo>
                    <a:pt x="8074265" y="1227471"/>
                  </a:lnTo>
                  <a:lnTo>
                    <a:pt x="8092733" y="1209582"/>
                  </a:lnTo>
                  <a:lnTo>
                    <a:pt x="8111777" y="1192846"/>
                  </a:lnTo>
                  <a:lnTo>
                    <a:pt x="8131974" y="1177265"/>
                  </a:lnTo>
                  <a:lnTo>
                    <a:pt x="8152750" y="1162260"/>
                  </a:lnTo>
                  <a:lnTo>
                    <a:pt x="8174102" y="1148410"/>
                  </a:lnTo>
                  <a:lnTo>
                    <a:pt x="8196609" y="1136291"/>
                  </a:lnTo>
                  <a:lnTo>
                    <a:pt x="8219116" y="1124172"/>
                  </a:lnTo>
                  <a:lnTo>
                    <a:pt x="8242776" y="1113785"/>
                  </a:lnTo>
                  <a:lnTo>
                    <a:pt x="8267014" y="1104551"/>
                  </a:lnTo>
                  <a:lnTo>
                    <a:pt x="8291252" y="1095895"/>
                  </a:lnTo>
                  <a:lnTo>
                    <a:pt x="8316643" y="1088970"/>
                  </a:lnTo>
                  <a:lnTo>
                    <a:pt x="8342613" y="1082622"/>
                  </a:lnTo>
                  <a:lnTo>
                    <a:pt x="8368582" y="1078005"/>
                  </a:lnTo>
                  <a:lnTo>
                    <a:pt x="8394550" y="1074542"/>
                  </a:lnTo>
                  <a:lnTo>
                    <a:pt x="8421674" y="1072811"/>
                  </a:lnTo>
                  <a:lnTo>
                    <a:pt x="8448797" y="1072234"/>
                  </a:lnTo>
                  <a:lnTo>
                    <a:pt x="8463224" y="1072234"/>
                  </a:lnTo>
                  <a:lnTo>
                    <a:pt x="8477651" y="1072811"/>
                  </a:lnTo>
                  <a:lnTo>
                    <a:pt x="8492078" y="1073965"/>
                  </a:lnTo>
                  <a:lnTo>
                    <a:pt x="8506506" y="1075120"/>
                  </a:lnTo>
                  <a:lnTo>
                    <a:pt x="8520356" y="1076851"/>
                  </a:lnTo>
                  <a:lnTo>
                    <a:pt x="8534206" y="1078582"/>
                  </a:lnTo>
                  <a:lnTo>
                    <a:pt x="8548056" y="1081468"/>
                  </a:lnTo>
                  <a:lnTo>
                    <a:pt x="8561906" y="1084353"/>
                  </a:lnTo>
                  <a:lnTo>
                    <a:pt x="8568254" y="1075697"/>
                  </a:lnTo>
                  <a:lnTo>
                    <a:pt x="8574025" y="1068194"/>
                  </a:lnTo>
                  <a:lnTo>
                    <a:pt x="8581528" y="1060692"/>
                  </a:lnTo>
                  <a:lnTo>
                    <a:pt x="8589030" y="1053190"/>
                  </a:lnTo>
                  <a:lnTo>
                    <a:pt x="8596532" y="1046842"/>
                  </a:lnTo>
                  <a:lnTo>
                    <a:pt x="8604611" y="1041071"/>
                  </a:lnTo>
                  <a:lnTo>
                    <a:pt x="8613845" y="1035300"/>
                  </a:lnTo>
                  <a:lnTo>
                    <a:pt x="8623078" y="1030107"/>
                  </a:lnTo>
                  <a:lnTo>
                    <a:pt x="8632312" y="1025490"/>
                  </a:lnTo>
                  <a:lnTo>
                    <a:pt x="8641545" y="1021450"/>
                  </a:lnTo>
                  <a:lnTo>
                    <a:pt x="8651356" y="1017988"/>
                  </a:lnTo>
                  <a:lnTo>
                    <a:pt x="8661743" y="1015102"/>
                  </a:lnTo>
                  <a:lnTo>
                    <a:pt x="8672131" y="1012794"/>
                  </a:lnTo>
                  <a:lnTo>
                    <a:pt x="8682518" y="1011063"/>
                  </a:lnTo>
                  <a:lnTo>
                    <a:pt x="8693483" y="1010485"/>
                  </a:lnTo>
                  <a:lnTo>
                    <a:pt x="8704448" y="1009908"/>
                  </a:lnTo>
                  <a:lnTo>
                    <a:pt x="8712527" y="1009908"/>
                  </a:lnTo>
                  <a:lnTo>
                    <a:pt x="8720606" y="1010485"/>
                  </a:lnTo>
                  <a:lnTo>
                    <a:pt x="8728109" y="1011640"/>
                  </a:lnTo>
                  <a:lnTo>
                    <a:pt x="8736188" y="1012794"/>
                  </a:lnTo>
                  <a:lnTo>
                    <a:pt x="8743690" y="1013948"/>
                  </a:lnTo>
                  <a:lnTo>
                    <a:pt x="8751192" y="1015679"/>
                  </a:lnTo>
                  <a:lnTo>
                    <a:pt x="8758117" y="1018565"/>
                  </a:lnTo>
                  <a:lnTo>
                    <a:pt x="8765619" y="1020873"/>
                  </a:lnTo>
                  <a:lnTo>
                    <a:pt x="8772545" y="1023181"/>
                  </a:lnTo>
                  <a:lnTo>
                    <a:pt x="8779470" y="1026644"/>
                  </a:lnTo>
                  <a:lnTo>
                    <a:pt x="8786395" y="1030107"/>
                  </a:lnTo>
                  <a:lnTo>
                    <a:pt x="8793320" y="1034146"/>
                  </a:lnTo>
                  <a:lnTo>
                    <a:pt x="8799091" y="1037609"/>
                  </a:lnTo>
                  <a:lnTo>
                    <a:pt x="8805439" y="1042225"/>
                  </a:lnTo>
                  <a:lnTo>
                    <a:pt x="8811787" y="1046265"/>
                  </a:lnTo>
                  <a:lnTo>
                    <a:pt x="8817558" y="105088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0" y="8763701"/>
              <a:ext cx="14630400" cy="22090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8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639" y="9641522"/>
            <a:ext cx="3047376" cy="56001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597" y="8369560"/>
            <a:ext cx="3845171" cy="249936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34" y="8983315"/>
            <a:ext cx="1271852" cy="127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0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2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87000">
              <a:schemeClr val="accent1">
                <a:lumMod val="88000"/>
              </a:schemeClr>
            </a:gs>
            <a:gs pos="0">
              <a:schemeClr val="accent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82"/>
          <p:cNvSpPr/>
          <p:nvPr/>
        </p:nvSpPr>
        <p:spPr>
          <a:xfrm>
            <a:off x="-2539" y="1371600"/>
            <a:ext cx="14632939" cy="4209393"/>
          </a:xfrm>
          <a:custGeom>
            <a:avLst/>
            <a:gdLst>
              <a:gd name="connsiteX0" fmla="*/ 3385 w 19510585"/>
              <a:gd name="connsiteY0" fmla="*/ 0 h 5612524"/>
              <a:gd name="connsiteX1" fmla="*/ 19510585 w 19510585"/>
              <a:gd name="connsiteY1" fmla="*/ 0 h 5612524"/>
              <a:gd name="connsiteX2" fmla="*/ 19510585 w 19510585"/>
              <a:gd name="connsiteY2" fmla="*/ 1765738 h 5612524"/>
              <a:gd name="connsiteX3" fmla="*/ 19503813 w 19510585"/>
              <a:gd name="connsiteY3" fmla="*/ 1765738 h 5612524"/>
              <a:gd name="connsiteX4" fmla="*/ 19503813 w 19510585"/>
              <a:gd name="connsiteY4" fmla="*/ 2632842 h 5612524"/>
              <a:gd name="connsiteX5" fmla="*/ 18270025 w 19510585"/>
              <a:gd name="connsiteY5" fmla="*/ 2632842 h 5612524"/>
              <a:gd name="connsiteX6" fmla="*/ 18175009 w 19510585"/>
              <a:gd name="connsiteY6" fmla="*/ 2735955 h 5612524"/>
              <a:gd name="connsiteX7" fmla="*/ 17451361 w 19510585"/>
              <a:gd name="connsiteY7" fmla="*/ 2991322 h 5612524"/>
              <a:gd name="connsiteX8" fmla="*/ 16725172 w 19510585"/>
              <a:gd name="connsiteY8" fmla="*/ 2735955 h 5612524"/>
              <a:gd name="connsiteX9" fmla="*/ 16626146 w 19510585"/>
              <a:gd name="connsiteY9" fmla="*/ 2636763 h 5612524"/>
              <a:gd name="connsiteX10" fmla="*/ 16491573 w 19510585"/>
              <a:gd name="connsiteY10" fmla="*/ 2767612 h 5612524"/>
              <a:gd name="connsiteX11" fmla="*/ 15420065 w 19510585"/>
              <a:gd name="connsiteY11" fmla="*/ 3147497 h 5612524"/>
              <a:gd name="connsiteX12" fmla="*/ 14404417 w 19510585"/>
              <a:gd name="connsiteY12" fmla="*/ 2814043 h 5612524"/>
              <a:gd name="connsiteX13" fmla="*/ 13817882 w 19510585"/>
              <a:gd name="connsiteY13" fmla="*/ 3632904 h 5612524"/>
              <a:gd name="connsiteX14" fmla="*/ 12286793 w 19510585"/>
              <a:gd name="connsiteY14" fmla="*/ 4126754 h 5612524"/>
              <a:gd name="connsiteX15" fmla="*/ 10811566 w 19510585"/>
              <a:gd name="connsiteY15" fmla="*/ 3673003 h 5612524"/>
              <a:gd name="connsiteX16" fmla="*/ 10575428 w 19510585"/>
              <a:gd name="connsiteY16" fmla="*/ 3981132 h 5612524"/>
              <a:gd name="connsiteX17" fmla="*/ 9734980 w 19510585"/>
              <a:gd name="connsiteY17" fmla="*/ 4308254 h 5612524"/>
              <a:gd name="connsiteX18" fmla="*/ 9351573 w 19510585"/>
              <a:gd name="connsiteY18" fmla="*/ 4253382 h 5612524"/>
              <a:gd name="connsiteX19" fmla="*/ 8792967 w 19510585"/>
              <a:gd name="connsiteY19" fmla="*/ 5065912 h 5612524"/>
              <a:gd name="connsiteX20" fmla="*/ 7256800 w 19510585"/>
              <a:gd name="connsiteY20" fmla="*/ 5612524 h 5612524"/>
              <a:gd name="connsiteX21" fmla="*/ 5723174 w 19510585"/>
              <a:gd name="connsiteY21" fmla="*/ 5065912 h 5612524"/>
              <a:gd name="connsiteX22" fmla="*/ 5296603 w 19510585"/>
              <a:gd name="connsiteY22" fmla="*/ 4557290 h 5612524"/>
              <a:gd name="connsiteX23" fmla="*/ 4905578 w 19510585"/>
              <a:gd name="connsiteY23" fmla="*/ 5042697 h 5612524"/>
              <a:gd name="connsiteX24" fmla="*/ 3757896 w 19510585"/>
              <a:gd name="connsiteY24" fmla="*/ 5416250 h 5612524"/>
              <a:gd name="connsiteX25" fmla="*/ 2612754 w 19510585"/>
              <a:gd name="connsiteY25" fmla="*/ 5036366 h 5612524"/>
              <a:gd name="connsiteX26" fmla="*/ 2275050 w 19510585"/>
              <a:gd name="connsiteY26" fmla="*/ 4652261 h 5612524"/>
              <a:gd name="connsiteX27" fmla="*/ 2003366 w 19510585"/>
              <a:gd name="connsiteY27" fmla="*/ 4721906 h 5612524"/>
              <a:gd name="connsiteX28" fmla="*/ 1630114 w 19510585"/>
              <a:gd name="connsiteY28" fmla="*/ 4576284 h 5612524"/>
              <a:gd name="connsiteX29" fmla="*/ 1526012 w 19510585"/>
              <a:gd name="connsiteY29" fmla="*/ 4441214 h 5612524"/>
              <a:gd name="connsiteX30" fmla="*/ 1272100 w 19510585"/>
              <a:gd name="connsiteY30" fmla="*/ 4724016 h 5612524"/>
              <a:gd name="connsiteX31" fmla="*/ 416416 w 19510585"/>
              <a:gd name="connsiteY31" fmla="*/ 4998377 h 5612524"/>
              <a:gd name="connsiteX32" fmla="*/ 0 w 19510585"/>
              <a:gd name="connsiteY32" fmla="*/ 4943505 h 5612524"/>
              <a:gd name="connsiteX33" fmla="*/ 0 w 19510585"/>
              <a:gd name="connsiteY33" fmla="*/ 1387366 h 5612524"/>
              <a:gd name="connsiteX34" fmla="*/ 3385 w 19510585"/>
              <a:gd name="connsiteY34" fmla="*/ 1387366 h 561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9510585" h="5612524">
                <a:moveTo>
                  <a:pt x="3385" y="0"/>
                </a:moveTo>
                <a:lnTo>
                  <a:pt x="19510585" y="0"/>
                </a:lnTo>
                <a:lnTo>
                  <a:pt x="19510585" y="1765738"/>
                </a:lnTo>
                <a:lnTo>
                  <a:pt x="19503813" y="1765738"/>
                </a:lnTo>
                <a:lnTo>
                  <a:pt x="19503813" y="2632842"/>
                </a:lnTo>
                <a:lnTo>
                  <a:pt x="18270025" y="2632842"/>
                </a:lnTo>
                <a:lnTo>
                  <a:pt x="18175009" y="2735955"/>
                </a:lnTo>
                <a:cubicBezTo>
                  <a:pt x="17974421" y="2906903"/>
                  <a:pt x="17733201" y="2991322"/>
                  <a:pt x="17451361" y="2991322"/>
                </a:cubicBezTo>
                <a:cubicBezTo>
                  <a:pt x="17166981" y="2991322"/>
                  <a:pt x="16925765" y="2906903"/>
                  <a:pt x="16725172" y="2735955"/>
                </a:cubicBezTo>
                <a:cubicBezTo>
                  <a:pt x="16689623" y="2704298"/>
                  <a:pt x="16656616" y="2672641"/>
                  <a:pt x="16626146" y="2636763"/>
                </a:cubicBezTo>
                <a:cubicBezTo>
                  <a:pt x="16585520" y="2683194"/>
                  <a:pt x="16539816" y="2725403"/>
                  <a:pt x="16491573" y="2767612"/>
                </a:cubicBezTo>
                <a:cubicBezTo>
                  <a:pt x="16194495" y="3020869"/>
                  <a:pt x="15839020" y="3147497"/>
                  <a:pt x="15420065" y="3147497"/>
                </a:cubicBezTo>
                <a:cubicBezTo>
                  <a:pt x="15026501" y="3147497"/>
                  <a:pt x="14688799" y="3035642"/>
                  <a:pt x="14404417" y="2814043"/>
                </a:cubicBezTo>
                <a:cubicBezTo>
                  <a:pt x="14318087" y="3122171"/>
                  <a:pt x="14122575" y="3394421"/>
                  <a:pt x="13817882" y="3632904"/>
                </a:cubicBezTo>
                <a:cubicBezTo>
                  <a:pt x="13396387" y="3962137"/>
                  <a:pt x="12886025" y="4126754"/>
                  <a:pt x="12286793" y="4126754"/>
                </a:cubicBezTo>
                <a:cubicBezTo>
                  <a:pt x="11715491" y="4126754"/>
                  <a:pt x="11222903" y="3974800"/>
                  <a:pt x="10811566" y="3673003"/>
                </a:cubicBezTo>
                <a:cubicBezTo>
                  <a:pt x="10753166" y="3784858"/>
                  <a:pt x="10674453" y="3886161"/>
                  <a:pt x="10575428" y="3981132"/>
                </a:cubicBezTo>
                <a:cubicBezTo>
                  <a:pt x="10344368" y="4198510"/>
                  <a:pt x="10062526" y="4308254"/>
                  <a:pt x="9734980" y="4308254"/>
                </a:cubicBezTo>
                <a:cubicBezTo>
                  <a:pt x="9597867" y="4308254"/>
                  <a:pt x="9470912" y="4291371"/>
                  <a:pt x="9351573" y="4253382"/>
                </a:cubicBezTo>
                <a:cubicBezTo>
                  <a:pt x="9257626" y="4555179"/>
                  <a:pt x="9069731" y="4827429"/>
                  <a:pt x="8792967" y="5065912"/>
                </a:cubicBezTo>
                <a:cubicBezTo>
                  <a:pt x="8368935" y="5431023"/>
                  <a:pt x="7858572" y="5612524"/>
                  <a:pt x="7256800" y="5612524"/>
                </a:cubicBezTo>
                <a:cubicBezTo>
                  <a:pt x="6657569" y="5612524"/>
                  <a:pt x="6147206" y="5431023"/>
                  <a:pt x="5723174" y="5065912"/>
                </a:cubicBezTo>
                <a:cubicBezTo>
                  <a:pt x="5542897" y="4909738"/>
                  <a:pt x="5400706" y="4740900"/>
                  <a:pt x="5296603" y="4557290"/>
                </a:cubicBezTo>
                <a:cubicBezTo>
                  <a:pt x="5217889" y="4736679"/>
                  <a:pt x="5088395" y="4899185"/>
                  <a:pt x="4905578" y="5042697"/>
                </a:cubicBezTo>
                <a:cubicBezTo>
                  <a:pt x="4588189" y="5293843"/>
                  <a:pt x="4207321" y="5418361"/>
                  <a:pt x="3757896" y="5416250"/>
                </a:cubicBezTo>
                <a:cubicBezTo>
                  <a:pt x="3311011" y="5414140"/>
                  <a:pt x="2927604" y="5287512"/>
                  <a:pt x="2612754" y="5036366"/>
                </a:cubicBezTo>
                <a:cubicBezTo>
                  <a:pt x="2465484" y="4920290"/>
                  <a:pt x="2353764" y="4791551"/>
                  <a:pt x="2275050" y="4652261"/>
                </a:cubicBezTo>
                <a:cubicBezTo>
                  <a:pt x="2193800" y="4698691"/>
                  <a:pt x="2104930" y="4721906"/>
                  <a:pt x="2003366" y="4721906"/>
                </a:cubicBezTo>
                <a:cubicBezTo>
                  <a:pt x="1858636" y="4721906"/>
                  <a:pt x="1731680" y="4673365"/>
                  <a:pt x="1630114" y="4576284"/>
                </a:cubicBezTo>
                <a:cubicBezTo>
                  <a:pt x="1586950" y="4534074"/>
                  <a:pt x="1551402" y="4489755"/>
                  <a:pt x="1526012" y="4441214"/>
                </a:cubicBezTo>
                <a:cubicBezTo>
                  <a:pt x="1467612" y="4542516"/>
                  <a:pt x="1383820" y="4637487"/>
                  <a:pt x="1272100" y="4724016"/>
                </a:cubicBezTo>
                <a:cubicBezTo>
                  <a:pt x="1035962" y="4907627"/>
                  <a:pt x="751580" y="4998377"/>
                  <a:pt x="416416" y="4998377"/>
                </a:cubicBezTo>
                <a:cubicBezTo>
                  <a:pt x="269148" y="4998377"/>
                  <a:pt x="129496" y="4979383"/>
                  <a:pt x="0" y="4943505"/>
                </a:cubicBezTo>
                <a:cubicBezTo>
                  <a:pt x="0" y="4943505"/>
                  <a:pt x="0" y="4943505"/>
                  <a:pt x="0" y="1387366"/>
                </a:cubicBezTo>
                <a:lnTo>
                  <a:pt x="3385" y="1387366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-2540" y="0"/>
            <a:ext cx="14632939" cy="4880713"/>
          </a:xfrm>
          <a:custGeom>
            <a:avLst/>
            <a:gdLst>
              <a:gd name="connsiteX0" fmla="*/ 0 w 14632939"/>
              <a:gd name="connsiteY0" fmla="*/ 0 h 4880713"/>
              <a:gd name="connsiteX1" fmla="*/ 14632939 w 14632939"/>
              <a:gd name="connsiteY1" fmla="*/ 0 h 4880713"/>
              <a:gd name="connsiteX2" fmla="*/ 14632939 w 14632939"/>
              <a:gd name="connsiteY2" fmla="*/ 1933838 h 4880713"/>
              <a:gd name="connsiteX3" fmla="*/ 14630400 w 14632939"/>
              <a:gd name="connsiteY3" fmla="*/ 1933838 h 4880713"/>
              <a:gd name="connsiteX4" fmla="*/ 14630400 w 14632939"/>
              <a:gd name="connsiteY4" fmla="*/ 2012230 h 4880713"/>
              <a:gd name="connsiteX5" fmla="*/ 14630400 w 14632939"/>
              <a:gd name="connsiteY5" fmla="*/ 2347850 h 4880713"/>
              <a:gd name="connsiteX6" fmla="*/ 14436156 w 14632939"/>
              <a:gd name="connsiteY6" fmla="*/ 2287661 h 4880713"/>
              <a:gd name="connsiteX7" fmla="*/ 14388549 w 14632939"/>
              <a:gd name="connsiteY7" fmla="*/ 2250245 h 4880713"/>
              <a:gd name="connsiteX8" fmla="*/ 14356174 w 14632939"/>
              <a:gd name="connsiteY8" fmla="*/ 2212829 h 4880713"/>
              <a:gd name="connsiteX9" fmla="*/ 14270480 w 14632939"/>
              <a:gd name="connsiteY9" fmla="*/ 2347850 h 4880713"/>
              <a:gd name="connsiteX10" fmla="*/ 14026724 w 14632939"/>
              <a:gd name="connsiteY10" fmla="*/ 2445456 h 4880713"/>
              <a:gd name="connsiteX11" fmla="*/ 13828672 w 14632939"/>
              <a:gd name="connsiteY11" fmla="*/ 2385266 h 4880713"/>
              <a:gd name="connsiteX12" fmla="*/ 13636335 w 14632939"/>
              <a:gd name="connsiteY12" fmla="*/ 2663441 h 4880713"/>
              <a:gd name="connsiteX13" fmla="*/ 13093598 w 14632939"/>
              <a:gd name="connsiteY13" fmla="*/ 2860279 h 4880713"/>
              <a:gd name="connsiteX14" fmla="*/ 12548957 w 14632939"/>
              <a:gd name="connsiteY14" fmla="*/ 2663441 h 4880713"/>
              <a:gd name="connsiteX15" fmla="*/ 12474688 w 14632939"/>
              <a:gd name="connsiteY15" fmla="*/ 2586984 h 4880713"/>
              <a:gd name="connsiteX16" fmla="*/ 12373758 w 14632939"/>
              <a:gd name="connsiteY16" fmla="*/ 2687843 h 4880713"/>
              <a:gd name="connsiteX17" fmla="*/ 11570127 w 14632939"/>
              <a:gd name="connsiteY17" fmla="*/ 2980659 h 4880713"/>
              <a:gd name="connsiteX18" fmla="*/ 10808392 w 14632939"/>
              <a:gd name="connsiteY18" fmla="*/ 2723632 h 4880713"/>
              <a:gd name="connsiteX19" fmla="*/ 10368490 w 14632939"/>
              <a:gd name="connsiteY19" fmla="*/ 3354814 h 4880713"/>
              <a:gd name="connsiteX20" fmla="*/ 9220173 w 14632939"/>
              <a:gd name="connsiteY20" fmla="*/ 3735475 h 4880713"/>
              <a:gd name="connsiteX21" fmla="*/ 8113753 w 14632939"/>
              <a:gd name="connsiteY21" fmla="*/ 3385722 h 4880713"/>
              <a:gd name="connsiteX22" fmla="*/ 7936649 w 14632939"/>
              <a:gd name="connsiteY22" fmla="*/ 3623229 h 4880713"/>
              <a:gd name="connsiteX23" fmla="*/ 7306313 w 14632939"/>
              <a:gd name="connsiteY23" fmla="*/ 3875376 h 4880713"/>
              <a:gd name="connsiteX24" fmla="*/ 7018758 w 14632939"/>
              <a:gd name="connsiteY24" fmla="*/ 3833081 h 4880713"/>
              <a:gd name="connsiteX25" fmla="*/ 6599804 w 14632939"/>
              <a:gd name="connsiteY25" fmla="*/ 4459383 h 4880713"/>
              <a:gd name="connsiteX26" fmla="*/ 5447679 w 14632939"/>
              <a:gd name="connsiteY26" fmla="*/ 4880713 h 4880713"/>
              <a:gd name="connsiteX27" fmla="*/ 4297459 w 14632939"/>
              <a:gd name="connsiteY27" fmla="*/ 4459383 h 4880713"/>
              <a:gd name="connsiteX28" fmla="*/ 3977530 w 14632939"/>
              <a:gd name="connsiteY28" fmla="*/ 4067334 h 4880713"/>
              <a:gd name="connsiteX29" fmla="*/ 3684262 w 14632939"/>
              <a:gd name="connsiteY29" fmla="*/ 4441488 h 4880713"/>
              <a:gd name="connsiteX30" fmla="*/ 2823501 w 14632939"/>
              <a:gd name="connsiteY30" fmla="*/ 4729425 h 4880713"/>
              <a:gd name="connsiteX31" fmla="*/ 1964644 w 14632939"/>
              <a:gd name="connsiteY31" fmla="*/ 4436608 h 4880713"/>
              <a:gd name="connsiteX32" fmla="*/ 1711367 w 14632939"/>
              <a:gd name="connsiteY32" fmla="*/ 4140538 h 4880713"/>
              <a:gd name="connsiteX33" fmla="*/ 1507603 w 14632939"/>
              <a:gd name="connsiteY33" fmla="*/ 4194222 h 4880713"/>
              <a:gd name="connsiteX34" fmla="*/ 1227665 w 14632939"/>
              <a:gd name="connsiteY34" fmla="*/ 4081975 h 4880713"/>
              <a:gd name="connsiteX35" fmla="*/ 1149587 w 14632939"/>
              <a:gd name="connsiteY35" fmla="*/ 3977862 h 4880713"/>
              <a:gd name="connsiteX36" fmla="*/ 959153 w 14632939"/>
              <a:gd name="connsiteY36" fmla="*/ 4195848 h 4880713"/>
              <a:gd name="connsiteX37" fmla="*/ 317391 w 14632939"/>
              <a:gd name="connsiteY37" fmla="*/ 4407327 h 4880713"/>
              <a:gd name="connsiteX38" fmla="*/ 5079 w 14632939"/>
              <a:gd name="connsiteY38" fmla="*/ 4365031 h 4880713"/>
              <a:gd name="connsiteX39" fmla="*/ 5079 w 14632939"/>
              <a:gd name="connsiteY39" fmla="*/ 2106444 h 4880713"/>
              <a:gd name="connsiteX40" fmla="*/ 5079 w 14632939"/>
              <a:gd name="connsiteY40" fmla="*/ 2021926 h 4880713"/>
              <a:gd name="connsiteX41" fmla="*/ 0 w 14632939"/>
              <a:gd name="connsiteY41" fmla="*/ 2021926 h 4880713"/>
              <a:gd name="connsiteX42" fmla="*/ 0 w 14632939"/>
              <a:gd name="connsiteY42" fmla="*/ 1933838 h 4880713"/>
              <a:gd name="connsiteX43" fmla="*/ 0 w 14632939"/>
              <a:gd name="connsiteY43" fmla="*/ 1371599 h 488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632939" h="4880713">
                <a:moveTo>
                  <a:pt x="0" y="0"/>
                </a:moveTo>
                <a:lnTo>
                  <a:pt x="14632939" y="0"/>
                </a:lnTo>
                <a:lnTo>
                  <a:pt x="14632939" y="1933838"/>
                </a:lnTo>
                <a:lnTo>
                  <a:pt x="14630400" y="1933838"/>
                </a:lnTo>
                <a:lnTo>
                  <a:pt x="14630400" y="2012230"/>
                </a:lnTo>
                <a:cubicBezTo>
                  <a:pt x="14630400" y="2101835"/>
                  <a:pt x="14630400" y="2212118"/>
                  <a:pt x="14630400" y="2347850"/>
                </a:cubicBezTo>
                <a:cubicBezTo>
                  <a:pt x="14556130" y="2347850"/>
                  <a:pt x="14491383" y="2326703"/>
                  <a:pt x="14436156" y="2287661"/>
                </a:cubicBezTo>
                <a:cubicBezTo>
                  <a:pt x="14419017" y="2276273"/>
                  <a:pt x="14403783" y="2263259"/>
                  <a:pt x="14388549" y="2250245"/>
                </a:cubicBezTo>
                <a:cubicBezTo>
                  <a:pt x="14377122" y="2237231"/>
                  <a:pt x="14365696" y="2225843"/>
                  <a:pt x="14356174" y="2212829"/>
                </a:cubicBezTo>
                <a:cubicBezTo>
                  <a:pt x="14339036" y="2263259"/>
                  <a:pt x="14310471" y="2307182"/>
                  <a:pt x="14270480" y="2347850"/>
                </a:cubicBezTo>
                <a:cubicBezTo>
                  <a:pt x="14201924" y="2412920"/>
                  <a:pt x="14121940" y="2445456"/>
                  <a:pt x="14026724" y="2445456"/>
                </a:cubicBezTo>
                <a:cubicBezTo>
                  <a:pt x="13952454" y="2445456"/>
                  <a:pt x="13885803" y="2425935"/>
                  <a:pt x="13828672" y="2385266"/>
                </a:cubicBezTo>
                <a:cubicBezTo>
                  <a:pt x="13792491" y="2489378"/>
                  <a:pt x="13729647" y="2580477"/>
                  <a:pt x="13636335" y="2663441"/>
                </a:cubicBezTo>
                <a:cubicBezTo>
                  <a:pt x="13485892" y="2795209"/>
                  <a:pt x="13304979" y="2860279"/>
                  <a:pt x="13093598" y="2860279"/>
                </a:cubicBezTo>
                <a:cubicBezTo>
                  <a:pt x="12880312" y="2860279"/>
                  <a:pt x="12699400" y="2795209"/>
                  <a:pt x="12548957" y="2663441"/>
                </a:cubicBezTo>
                <a:cubicBezTo>
                  <a:pt x="12522296" y="2639040"/>
                  <a:pt x="12497540" y="2614639"/>
                  <a:pt x="12474688" y="2586984"/>
                </a:cubicBezTo>
                <a:cubicBezTo>
                  <a:pt x="12444218" y="2622773"/>
                  <a:pt x="12409940" y="2655308"/>
                  <a:pt x="12373758" y="2687843"/>
                </a:cubicBezTo>
                <a:cubicBezTo>
                  <a:pt x="12150950" y="2883054"/>
                  <a:pt x="11884343" y="2980659"/>
                  <a:pt x="11570127" y="2980659"/>
                </a:cubicBezTo>
                <a:cubicBezTo>
                  <a:pt x="11274955" y="2980659"/>
                  <a:pt x="11021678" y="2894441"/>
                  <a:pt x="10808392" y="2723632"/>
                </a:cubicBezTo>
                <a:cubicBezTo>
                  <a:pt x="10743644" y="2961138"/>
                  <a:pt x="10597010" y="3170990"/>
                  <a:pt x="10368490" y="3354814"/>
                </a:cubicBezTo>
                <a:cubicBezTo>
                  <a:pt x="10052369" y="3608588"/>
                  <a:pt x="9669597" y="3735475"/>
                  <a:pt x="9220173" y="3735475"/>
                </a:cubicBezTo>
                <a:cubicBezTo>
                  <a:pt x="8791697" y="3735475"/>
                  <a:pt x="8422256" y="3618349"/>
                  <a:pt x="8113753" y="3385722"/>
                </a:cubicBezTo>
                <a:cubicBezTo>
                  <a:pt x="8069953" y="3471941"/>
                  <a:pt x="8010918" y="3550025"/>
                  <a:pt x="7936649" y="3623229"/>
                </a:cubicBezTo>
                <a:cubicBezTo>
                  <a:pt x="7763354" y="3790785"/>
                  <a:pt x="7551973" y="3875376"/>
                  <a:pt x="7306313" y="3875376"/>
                </a:cubicBezTo>
                <a:cubicBezTo>
                  <a:pt x="7203479" y="3875376"/>
                  <a:pt x="7108262" y="3862362"/>
                  <a:pt x="7018758" y="3833081"/>
                </a:cubicBezTo>
                <a:cubicBezTo>
                  <a:pt x="6948298" y="4065708"/>
                  <a:pt x="6807377" y="4275559"/>
                  <a:pt x="6599804" y="4459383"/>
                </a:cubicBezTo>
                <a:cubicBezTo>
                  <a:pt x="6281780" y="4740812"/>
                  <a:pt x="5899007" y="4880713"/>
                  <a:pt x="5447679" y="4880713"/>
                </a:cubicBezTo>
                <a:cubicBezTo>
                  <a:pt x="4998255" y="4880713"/>
                  <a:pt x="4615484" y="4740812"/>
                  <a:pt x="4297459" y="4459383"/>
                </a:cubicBezTo>
                <a:cubicBezTo>
                  <a:pt x="4162251" y="4339002"/>
                  <a:pt x="4055607" y="4208862"/>
                  <a:pt x="3977530" y="4067334"/>
                </a:cubicBezTo>
                <a:cubicBezTo>
                  <a:pt x="3918495" y="4205609"/>
                  <a:pt x="3821374" y="4330869"/>
                  <a:pt x="3684262" y="4441488"/>
                </a:cubicBezTo>
                <a:cubicBezTo>
                  <a:pt x="3446220" y="4635073"/>
                  <a:pt x="3160569" y="4731051"/>
                  <a:pt x="2823501" y="4729425"/>
                </a:cubicBezTo>
                <a:cubicBezTo>
                  <a:pt x="2488337" y="4727798"/>
                  <a:pt x="2200782" y="4630193"/>
                  <a:pt x="1964644" y="4436608"/>
                </a:cubicBezTo>
                <a:cubicBezTo>
                  <a:pt x="1854192" y="4347137"/>
                  <a:pt x="1770401" y="4247904"/>
                  <a:pt x="1711367" y="4140538"/>
                </a:cubicBezTo>
                <a:cubicBezTo>
                  <a:pt x="1650428" y="4176327"/>
                  <a:pt x="1583776" y="4194222"/>
                  <a:pt x="1507603" y="4194222"/>
                </a:cubicBezTo>
                <a:cubicBezTo>
                  <a:pt x="1399055" y="4194222"/>
                  <a:pt x="1303839" y="4156806"/>
                  <a:pt x="1227665" y="4081975"/>
                </a:cubicBezTo>
                <a:cubicBezTo>
                  <a:pt x="1195291" y="4049440"/>
                  <a:pt x="1168630" y="4015278"/>
                  <a:pt x="1149587" y="3977862"/>
                </a:cubicBezTo>
                <a:cubicBezTo>
                  <a:pt x="1105787" y="4055947"/>
                  <a:pt x="1042944" y="4129151"/>
                  <a:pt x="959153" y="4195848"/>
                </a:cubicBezTo>
                <a:cubicBezTo>
                  <a:pt x="782049" y="4337376"/>
                  <a:pt x="568763" y="4407327"/>
                  <a:pt x="317391" y="4407327"/>
                </a:cubicBezTo>
                <a:cubicBezTo>
                  <a:pt x="206940" y="4407327"/>
                  <a:pt x="102200" y="4392686"/>
                  <a:pt x="5079" y="4365031"/>
                </a:cubicBezTo>
                <a:cubicBezTo>
                  <a:pt x="5079" y="4365031"/>
                  <a:pt x="5079" y="4365031"/>
                  <a:pt x="5079" y="2106444"/>
                </a:cubicBezTo>
                <a:lnTo>
                  <a:pt x="5079" y="2021926"/>
                </a:lnTo>
                <a:lnTo>
                  <a:pt x="0" y="2021926"/>
                </a:lnTo>
                <a:lnTo>
                  <a:pt x="0" y="1933838"/>
                </a:lnTo>
                <a:lnTo>
                  <a:pt x="0" y="1371599"/>
                </a:lnTo>
                <a:close/>
              </a:path>
            </a:pathLst>
          </a:cu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8597017" y="5774422"/>
            <a:ext cx="1548755" cy="1548755"/>
            <a:chOff x="1363164" y="3370555"/>
            <a:chExt cx="1679492" cy="1679492"/>
          </a:xfrm>
        </p:grpSpPr>
        <p:sp>
          <p:nvSpPr>
            <p:cNvPr id="42" name="Oval 41"/>
            <p:cNvSpPr/>
            <p:nvPr/>
          </p:nvSpPr>
          <p:spPr>
            <a:xfrm>
              <a:off x="1363164" y="3370555"/>
              <a:ext cx="1679492" cy="1679492"/>
            </a:xfrm>
            <a:prstGeom prst="ellipse">
              <a:avLst/>
            </a:prstGeom>
            <a:solidFill>
              <a:schemeClr val="accent4">
                <a:alpha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1483528" y="3490919"/>
              <a:ext cx="1438764" cy="1438764"/>
            </a:xfrm>
            <a:prstGeom prst="ellips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1597498" y="3604889"/>
              <a:ext cx="1210824" cy="121082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1685921" y="4163914"/>
            <a:ext cx="1548755" cy="1548755"/>
            <a:chOff x="1363164" y="3370555"/>
            <a:chExt cx="1679492" cy="1679492"/>
          </a:xfrm>
        </p:grpSpPr>
        <p:sp>
          <p:nvSpPr>
            <p:cNvPr id="48" name="Oval 47"/>
            <p:cNvSpPr/>
            <p:nvPr/>
          </p:nvSpPr>
          <p:spPr>
            <a:xfrm>
              <a:off x="1363164" y="3370555"/>
              <a:ext cx="1679492" cy="1679492"/>
            </a:xfrm>
            <a:prstGeom prst="ellipse">
              <a:avLst/>
            </a:prstGeom>
            <a:solidFill>
              <a:schemeClr val="accent6">
                <a:alpha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1483528" y="3490919"/>
              <a:ext cx="1438764" cy="1438764"/>
            </a:xfrm>
            <a:prstGeom prst="ellipse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1597498" y="3604889"/>
              <a:ext cx="1210824" cy="121082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216998" y="5401393"/>
            <a:ext cx="1548755" cy="1548755"/>
            <a:chOff x="1363164" y="3370555"/>
            <a:chExt cx="1679492" cy="1679492"/>
          </a:xfrm>
        </p:grpSpPr>
        <p:sp>
          <p:nvSpPr>
            <p:cNvPr id="59" name="Oval 58"/>
            <p:cNvSpPr/>
            <p:nvPr/>
          </p:nvSpPr>
          <p:spPr>
            <a:xfrm>
              <a:off x="1363164" y="3370555"/>
              <a:ext cx="1679492" cy="1679492"/>
            </a:xfrm>
            <a:prstGeom prst="ellipse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483528" y="3490919"/>
              <a:ext cx="1438764" cy="1438764"/>
            </a:xfrm>
            <a:prstGeom prst="ellipse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597498" y="3604889"/>
              <a:ext cx="1210824" cy="12108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035879" y="6109731"/>
            <a:ext cx="1548755" cy="1548755"/>
            <a:chOff x="1363164" y="3370555"/>
            <a:chExt cx="1679492" cy="1679492"/>
          </a:xfrm>
        </p:grpSpPr>
        <p:sp>
          <p:nvSpPr>
            <p:cNvPr id="63" name="Oval 62"/>
            <p:cNvSpPr/>
            <p:nvPr/>
          </p:nvSpPr>
          <p:spPr>
            <a:xfrm>
              <a:off x="1363164" y="3370555"/>
              <a:ext cx="1679492" cy="1679492"/>
            </a:xfrm>
            <a:prstGeom prst="ellipse">
              <a:avLst/>
            </a:prstGeom>
            <a:solidFill>
              <a:schemeClr val="accent2">
                <a:alpha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1483528" y="3490919"/>
              <a:ext cx="1438764" cy="1438764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1597498" y="3604889"/>
              <a:ext cx="1210824" cy="12108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11768774" y="5867791"/>
            <a:ext cx="1418978" cy="3462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5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Conclusion</a:t>
            </a:r>
            <a:endParaRPr kumimoji="0" lang="en-US" sz="16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22912" y="7440906"/>
            <a:ext cx="2930610" cy="16158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5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La</a:t>
            </a:r>
            <a:r>
              <a:rPr kumimoji="0" lang="en-US" sz="165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 </a:t>
            </a:r>
            <a:r>
              <a:rPr kumimoji="0" lang="en-US" sz="1650" b="1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réponse</a:t>
            </a:r>
            <a:endParaRPr lang="en-US" sz="1650" b="1" dirty="0">
              <a:solidFill>
                <a:prstClr val="white"/>
              </a:solidFill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  <a:p>
            <a:pPr lvl="0" algn="ctr" defTabSz="1741085">
              <a:defRPr/>
            </a:pPr>
            <a:r>
              <a:rPr lang="en-US" sz="1650" b="1" dirty="0" err="1">
                <a:solidFill>
                  <a:prstClr val="white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Apportée</a:t>
            </a:r>
            <a:endParaRPr kumimoji="0" lang="en-US" sz="1650" b="1" i="0" u="none" strike="noStrike" kern="1200" cap="none" spc="0" normalizeH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50" b="1" dirty="0" smtClean="0">
                <a:solidFill>
                  <a:prstClr val="white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À </a:t>
            </a:r>
            <a:r>
              <a:rPr lang="en-US" sz="1650" b="1" dirty="0" err="1" smtClean="0">
                <a:solidFill>
                  <a:prstClr val="white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ce</a:t>
            </a:r>
            <a:r>
              <a:rPr lang="en-US" sz="1650" b="1" dirty="0" smtClean="0">
                <a:solidFill>
                  <a:prstClr val="white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50" b="1" dirty="0" err="1" smtClean="0">
                <a:solidFill>
                  <a:prstClr val="white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besoin</a:t>
            </a:r>
            <a:endParaRPr lang="en-US" sz="1650" b="1" dirty="0" smtClean="0">
              <a:solidFill>
                <a:prstClr val="white"/>
              </a:solidFill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  <a:p>
            <a:pPr algn="ctr" defTabSz="1741085">
              <a:defRPr/>
            </a:pPr>
            <a:r>
              <a:rPr lang="en-US" sz="1650" b="1" dirty="0" smtClean="0">
                <a:solidFill>
                  <a:prstClr val="white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Par </a:t>
            </a:r>
            <a:r>
              <a:rPr lang="en-US" sz="1650" b="1" dirty="0" err="1" smtClean="0">
                <a:solidFill>
                  <a:prstClr val="white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l’entreprise</a:t>
            </a:r>
            <a:r>
              <a:rPr lang="en-US" sz="1650" b="1" dirty="0" smtClean="0">
                <a:solidFill>
                  <a:prstClr val="white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50" b="1" dirty="0" err="1">
                <a:solidFill>
                  <a:prstClr val="white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d’accueil</a:t>
            </a:r>
            <a:endParaRPr lang="en-US" sz="1650" b="1" dirty="0">
              <a:solidFill>
                <a:prstClr val="white"/>
              </a:solidFill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50" b="1" dirty="0" smtClean="0">
              <a:solidFill>
                <a:prstClr val="white"/>
              </a:solidFill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50" b="1" dirty="0">
              <a:solidFill>
                <a:prstClr val="white"/>
              </a:solidFill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855950" y="7022120"/>
            <a:ext cx="2250937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5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Présentation</a:t>
            </a:r>
            <a:endParaRPr kumimoji="0" lang="en-US" sz="165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5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Et</a:t>
            </a:r>
            <a:r>
              <a:rPr kumimoji="0" lang="en-US" sz="165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 </a:t>
            </a:r>
            <a:r>
              <a:rPr kumimoji="0" lang="en-US" sz="165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besoin</a:t>
            </a:r>
            <a:r>
              <a:rPr lang="en-US" sz="1650" b="1" dirty="0" smtClean="0">
                <a:solidFill>
                  <a:prstClr val="white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 du client</a:t>
            </a:r>
          </a:p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50" b="1" dirty="0">
                <a:solidFill>
                  <a:prstClr val="white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P</a:t>
            </a:r>
            <a:r>
              <a:rPr lang="en-US" sz="1650" b="1" baseline="0" dirty="0" smtClean="0">
                <a:solidFill>
                  <a:prstClr val="white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our</a:t>
            </a:r>
            <a:r>
              <a:rPr lang="en-US" sz="1650" b="1" dirty="0" smtClean="0">
                <a:solidFill>
                  <a:prstClr val="white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50" b="1" dirty="0" err="1" smtClean="0">
                <a:solidFill>
                  <a:prstClr val="white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lequel</a:t>
            </a:r>
            <a:r>
              <a:rPr lang="en-US" sz="1650" b="1" dirty="0" smtClean="0">
                <a:solidFill>
                  <a:prstClr val="white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 </a:t>
            </a:r>
          </a:p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5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J</a:t>
            </a:r>
            <a:r>
              <a:rPr lang="en-US" sz="1650" b="1" noProof="0" dirty="0" err="1" smtClean="0">
                <a:solidFill>
                  <a:prstClr val="white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’ai</a:t>
            </a:r>
            <a:r>
              <a:rPr lang="en-US" sz="1650" b="1" dirty="0" smtClean="0">
                <a:solidFill>
                  <a:prstClr val="white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650" b="1" dirty="0" err="1" smtClean="0">
                <a:solidFill>
                  <a:prstClr val="white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travaillé</a:t>
            </a:r>
            <a:endParaRPr kumimoji="0" lang="en-US" sz="16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515137" y="7763584"/>
            <a:ext cx="2558714" cy="854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50" b="1" dirty="0" smtClean="0">
                <a:solidFill>
                  <a:prstClr val="white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Mon </a:t>
            </a:r>
            <a:r>
              <a:rPr lang="en-US" sz="1650" b="1" dirty="0" err="1" smtClean="0">
                <a:solidFill>
                  <a:prstClr val="white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recrutement</a:t>
            </a:r>
            <a:endParaRPr lang="en-US" sz="1650" b="1" dirty="0" smtClean="0">
              <a:solidFill>
                <a:prstClr val="white"/>
              </a:solidFill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50" b="1" dirty="0" smtClean="0">
                <a:solidFill>
                  <a:prstClr val="white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Au sein de</a:t>
            </a:r>
          </a:p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50" b="1" noProof="0" dirty="0" err="1">
                <a:solidFill>
                  <a:prstClr val="white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L</a:t>
            </a:r>
            <a:r>
              <a:rPr kumimoji="0" lang="en-US" sz="165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’entreprise</a:t>
            </a:r>
            <a:r>
              <a:rPr kumimoji="0" lang="en-US" sz="165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 </a:t>
            </a:r>
            <a:r>
              <a:rPr kumimoji="0" lang="en-US" sz="1650" b="1" i="0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d’accueil</a:t>
            </a:r>
            <a:endParaRPr kumimoji="0" lang="en-US" sz="16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8" name="Straight Connector 7"/>
          <p:cNvCxnSpPr>
            <a:stCxn id="64" idx="0"/>
          </p:cNvCxnSpPr>
          <p:nvPr/>
        </p:nvCxnSpPr>
        <p:spPr>
          <a:xfrm flipV="1">
            <a:off x="2810257" y="4729424"/>
            <a:ext cx="10703" cy="1491302"/>
          </a:xfrm>
          <a:prstGeom prst="line">
            <a:avLst/>
          </a:prstGeom>
          <a:ln w="25400">
            <a:solidFill>
              <a:schemeClr val="bg1"/>
            </a:solidFill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0" idx="0"/>
          </p:cNvCxnSpPr>
          <p:nvPr/>
        </p:nvCxnSpPr>
        <p:spPr>
          <a:xfrm flipH="1" flipV="1">
            <a:off x="5974481" y="4401490"/>
            <a:ext cx="16895" cy="1110899"/>
          </a:xfrm>
          <a:prstGeom prst="line">
            <a:avLst/>
          </a:prstGeom>
          <a:ln w="25400">
            <a:solidFill>
              <a:schemeClr val="bg1"/>
            </a:solidFill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3" idx="0"/>
          </p:cNvCxnSpPr>
          <p:nvPr/>
        </p:nvCxnSpPr>
        <p:spPr>
          <a:xfrm flipV="1">
            <a:off x="9371396" y="3429000"/>
            <a:ext cx="28794" cy="2456417"/>
          </a:xfrm>
          <a:prstGeom prst="line">
            <a:avLst/>
          </a:prstGeom>
          <a:ln w="25400">
            <a:solidFill>
              <a:schemeClr val="bg1"/>
            </a:solidFill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6" idx="0"/>
          </p:cNvCxnSpPr>
          <p:nvPr/>
        </p:nvCxnSpPr>
        <p:spPr>
          <a:xfrm flipH="1" flipV="1">
            <a:off x="12460299" y="2412125"/>
            <a:ext cx="1" cy="1862784"/>
          </a:xfrm>
          <a:prstGeom prst="line">
            <a:avLst/>
          </a:prstGeom>
          <a:ln w="25400">
            <a:solidFill>
              <a:schemeClr val="bg1"/>
            </a:solidFill>
            <a:headEnd type="oval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055886" y="6217111"/>
            <a:ext cx="631016" cy="6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525310" y="6543891"/>
            <a:ext cx="591299" cy="71736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2131422" y="4598074"/>
            <a:ext cx="681390" cy="74526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2236" y="5797923"/>
            <a:ext cx="795194" cy="77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5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5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5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45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45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38" grpId="0" animBg="1"/>
      <p:bldP spid="75" grpId="0"/>
      <p:bldP spid="77" grpId="0"/>
      <p:bldP spid="79" grpId="0"/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2538" y="2836985"/>
            <a:ext cx="14630400" cy="711603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7725723" y="2976911"/>
            <a:ext cx="6917215" cy="1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3152" tIns="36576" rIns="73152" bIns="36576">
            <a:spAutoFit/>
          </a:bodyPr>
          <a:lstStyle/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anose="000007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 </a:t>
            </a:r>
            <a:r>
              <a:rPr lang="en-CA" sz="4200" dirty="0" smtClean="0">
                <a:solidFill>
                  <a:prstClr val="white"/>
                </a:solidFill>
                <a:latin typeface="Montserrat SemiBold" panose="000007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première</a:t>
            </a:r>
            <a:r>
              <a:rPr kumimoji="0" lang="en-CA" sz="4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anose="000007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CA" sz="4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anose="000007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expérience</a:t>
            </a:r>
            <a:endParaRPr kumimoji="0" lang="en-CA" sz="4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SemiBold" panose="00000700000000000000" pitchFamily="2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4200" dirty="0" smtClean="0">
                <a:solidFill>
                  <a:prstClr val="white"/>
                </a:solidFill>
                <a:latin typeface="Montserrat SemiBold" panose="000007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Avec Tibco</a:t>
            </a:r>
            <a:endParaRPr kumimoji="0" lang="en-CA" sz="4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SemiBold" panose="00000700000000000000" pitchFamily="2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8859155" y="4289031"/>
            <a:ext cx="5307987" cy="1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3152" tIns="36576" rIns="73152" bIns="36576">
            <a:spAutoFit/>
          </a:bodyPr>
          <a:lstStyle/>
          <a:p>
            <a:pPr marL="0" marR="0" lvl="0" indent="0" algn="ctr" defTabSz="174108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Septembre 2017</a:t>
            </a:r>
            <a:r>
              <a:rPr kumimoji="0" lang="en-US" sz="2800" b="1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Mars 2018</a:t>
            </a:r>
            <a:endParaRPr lang="en-US" sz="2800" b="1" baseline="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ctr" defTabSz="174108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Superviseur</a:t>
            </a:r>
            <a:r>
              <a:rPr kumimoji="0" lang="en-US" sz="2800" b="1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2800" b="1" u="none" strike="noStrike" kern="1200" cap="none" spc="0" normalizeH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réseau</a:t>
            </a:r>
            <a:r>
              <a:rPr kumimoji="0" lang="en-US" sz="2800" b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kumimoji="0" lang="en-US" sz="28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Espace réservé pour une image  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5" r="9535"/>
          <a:stretch>
            <a:fillRect/>
          </a:stretch>
        </p:blipFill>
        <p:spPr>
          <a:xfrm>
            <a:off x="0" y="0"/>
            <a:ext cx="9173920" cy="10972800"/>
          </a:xfrm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15892" y="1264921"/>
            <a:ext cx="5570692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3152" tIns="36576" rIns="73152" bIns="36576">
            <a:spAutoFit/>
          </a:bodyPr>
          <a:lstStyle/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anose="000007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Tibco </a:t>
            </a:r>
            <a:r>
              <a:rPr kumimoji="0" lang="en-CA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SemiBold" panose="000007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télécoms</a:t>
            </a:r>
            <a:endParaRPr kumimoji="0" lang="en-CA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SemiBold" panose="00000700000000000000" pitchFamily="2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71938" y="2169784"/>
            <a:ext cx="6930810" cy="73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3152" tIns="36576" rIns="73152" bIns="36576">
            <a:spAutoFit/>
          </a:bodyPr>
          <a:lstStyle/>
          <a:p>
            <a:pPr lvl="0" algn="ctr" defTabSz="1741085">
              <a:lnSpc>
                <a:spcPct val="150000"/>
              </a:lnSpc>
              <a:defRPr/>
            </a:pPr>
            <a:r>
              <a:rPr lang="fr-FR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Prestataire de services numériques </a:t>
            </a:r>
            <a:endParaRPr kumimoji="0" lang="en-US" sz="3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0" y="7663166"/>
            <a:ext cx="5814646" cy="228985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 prstMaterial="dkEdge"/>
        </p:spPr>
        <p:txBody>
          <a:bodyPr wrap="square" lIns="73152" tIns="36576" rIns="73152" bIns="36576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Se référencer au rapport d’activité professionnelle :</a:t>
            </a:r>
          </a:p>
          <a:p>
            <a:r>
              <a:rPr lang="fr-FR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</a:p>
          <a:p>
            <a:r>
              <a:rPr lang="fr-FR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1 </a:t>
            </a:r>
            <a:r>
              <a:rPr lang="fr-FR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Présentation de TIBCO et du NOC </a:t>
            </a:r>
            <a:r>
              <a:rPr lang="fr-FR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HIBOU .................. </a:t>
            </a:r>
            <a:r>
              <a:rPr lang="fr-FR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 </a:t>
            </a:r>
            <a:endParaRPr lang="fr-FR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1.1 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GROUPE TIBCO </a:t>
            </a:r>
            <a:r>
              <a:rPr lang="fr-FR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........................................................ 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 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1.2 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GOUVERNANCE DU GROUPE TIBCO </a:t>
            </a:r>
            <a:r>
              <a:rPr lang="fr-FR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..................... 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 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1.3 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HISTORIQUE </a:t>
            </a:r>
            <a:r>
              <a:rPr lang="fr-FR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.................................................................. 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 </a:t>
            </a:r>
          </a:p>
          <a:p>
            <a:r>
              <a:rPr lang="fr-FR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1.4 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ACTIVITÉ </a:t>
            </a:r>
            <a:r>
              <a:rPr lang="fr-FR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......................................................................... </a:t>
            </a:r>
            <a:r>
              <a:rPr lang="fr-FR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 </a:t>
            </a:r>
          </a:p>
          <a:p>
            <a:r>
              <a:rPr lang="it-IT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1.5 </a:t>
            </a:r>
            <a:r>
              <a:rPr lang="it-IT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FILIALE TIBCO TELECOMS </a:t>
            </a:r>
            <a:r>
              <a:rPr lang="it-IT" sz="16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....................................... </a:t>
            </a:r>
            <a:r>
              <a:rPr lang="it-IT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 </a:t>
            </a:r>
          </a:p>
          <a:p>
            <a:r>
              <a:rPr lang="fr-FR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1.5.1 </a:t>
            </a:r>
            <a:r>
              <a:rPr lang="fr-FR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GOUVERNANCE TIBCO TELECOMS </a:t>
            </a:r>
            <a:r>
              <a:rPr lang="fr-FR" sz="16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......................... </a:t>
            </a:r>
            <a:r>
              <a:rPr lang="fr-FR" sz="1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 </a:t>
            </a:r>
            <a:endParaRPr lang="fr-FR" sz="1600" b="1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 rot="14875010">
            <a:off x="9002409" y="6193408"/>
            <a:ext cx="2294390" cy="2865266"/>
          </a:xfrm>
          <a:custGeom>
            <a:avLst/>
            <a:gdLst>
              <a:gd name="T0" fmla="*/ 286 w 572"/>
              <a:gd name="T1" fmla="*/ 0 h 658"/>
              <a:gd name="T2" fmla="*/ 572 w 572"/>
              <a:gd name="T3" fmla="*/ 285 h 658"/>
              <a:gd name="T4" fmla="*/ 344 w 572"/>
              <a:gd name="T5" fmla="*/ 565 h 658"/>
              <a:gd name="T6" fmla="*/ 290 w 572"/>
              <a:gd name="T7" fmla="*/ 658 h 658"/>
              <a:gd name="T8" fmla="*/ 237 w 572"/>
              <a:gd name="T9" fmla="*/ 567 h 658"/>
              <a:gd name="T10" fmla="*/ 0 w 572"/>
              <a:gd name="T11" fmla="*/ 285 h 658"/>
              <a:gd name="T12" fmla="*/ 286 w 572"/>
              <a:gd name="T1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2" h="658">
                <a:moveTo>
                  <a:pt x="286" y="0"/>
                </a:moveTo>
                <a:cubicBezTo>
                  <a:pt x="444" y="0"/>
                  <a:pt x="572" y="128"/>
                  <a:pt x="572" y="285"/>
                </a:cubicBezTo>
                <a:cubicBezTo>
                  <a:pt x="572" y="424"/>
                  <a:pt x="474" y="539"/>
                  <a:pt x="344" y="565"/>
                </a:cubicBezTo>
                <a:cubicBezTo>
                  <a:pt x="290" y="658"/>
                  <a:pt x="290" y="658"/>
                  <a:pt x="290" y="658"/>
                </a:cubicBezTo>
                <a:cubicBezTo>
                  <a:pt x="237" y="567"/>
                  <a:pt x="237" y="567"/>
                  <a:pt x="237" y="567"/>
                </a:cubicBezTo>
                <a:cubicBezTo>
                  <a:pt x="103" y="544"/>
                  <a:pt x="0" y="427"/>
                  <a:pt x="0" y="285"/>
                </a:cubicBezTo>
                <a:cubicBezTo>
                  <a:pt x="0" y="128"/>
                  <a:pt x="128" y="0"/>
                  <a:pt x="28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8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37"/>
          <p:cNvSpPr>
            <a:spLocks noEditPoints="1"/>
          </p:cNvSpPr>
          <p:nvPr/>
        </p:nvSpPr>
        <p:spPr bwMode="auto">
          <a:xfrm>
            <a:off x="9424418" y="6659289"/>
            <a:ext cx="1037568" cy="1042269"/>
          </a:xfrm>
          <a:custGeom>
            <a:avLst/>
            <a:gdLst>
              <a:gd name="T0" fmla="*/ 90 w 110"/>
              <a:gd name="T1" fmla="*/ 25 h 121"/>
              <a:gd name="T2" fmla="*/ 78 w 110"/>
              <a:gd name="T3" fmla="*/ 37 h 121"/>
              <a:gd name="T4" fmla="*/ 90 w 110"/>
              <a:gd name="T5" fmla="*/ 50 h 121"/>
              <a:gd name="T6" fmla="*/ 102 w 110"/>
              <a:gd name="T7" fmla="*/ 37 h 121"/>
              <a:gd name="T8" fmla="*/ 90 w 110"/>
              <a:gd name="T9" fmla="*/ 25 h 121"/>
              <a:gd name="T10" fmla="*/ 26 w 110"/>
              <a:gd name="T11" fmla="*/ 121 h 121"/>
              <a:gd name="T12" fmla="*/ 84 w 110"/>
              <a:gd name="T13" fmla="*/ 121 h 121"/>
              <a:gd name="T14" fmla="*/ 84 w 110"/>
              <a:gd name="T15" fmla="*/ 70 h 121"/>
              <a:gd name="T16" fmla="*/ 55 w 110"/>
              <a:gd name="T17" fmla="*/ 41 h 121"/>
              <a:gd name="T18" fmla="*/ 26 w 110"/>
              <a:gd name="T19" fmla="*/ 70 h 121"/>
              <a:gd name="T20" fmla="*/ 26 w 110"/>
              <a:gd name="T21" fmla="*/ 121 h 121"/>
              <a:gd name="T22" fmla="*/ 21 w 110"/>
              <a:gd name="T23" fmla="*/ 70 h 121"/>
              <a:gd name="T24" fmla="*/ 21 w 110"/>
              <a:gd name="T25" fmla="*/ 110 h 121"/>
              <a:gd name="T26" fmla="*/ 0 w 110"/>
              <a:gd name="T27" fmla="*/ 110 h 121"/>
              <a:gd name="T28" fmla="*/ 0 w 110"/>
              <a:gd name="T29" fmla="*/ 74 h 121"/>
              <a:gd name="T30" fmla="*/ 20 w 110"/>
              <a:gd name="T31" fmla="*/ 54 h 121"/>
              <a:gd name="T32" fmla="*/ 25 w 110"/>
              <a:gd name="T33" fmla="*/ 55 h 121"/>
              <a:gd name="T34" fmla="*/ 21 w 110"/>
              <a:gd name="T35" fmla="*/ 70 h 121"/>
              <a:gd name="T36" fmla="*/ 110 w 110"/>
              <a:gd name="T37" fmla="*/ 110 h 121"/>
              <a:gd name="T38" fmla="*/ 88 w 110"/>
              <a:gd name="T39" fmla="*/ 110 h 121"/>
              <a:gd name="T40" fmla="*/ 88 w 110"/>
              <a:gd name="T41" fmla="*/ 70 h 121"/>
              <a:gd name="T42" fmla="*/ 84 w 110"/>
              <a:gd name="T43" fmla="*/ 55 h 121"/>
              <a:gd name="T44" fmla="*/ 90 w 110"/>
              <a:gd name="T45" fmla="*/ 54 h 121"/>
              <a:gd name="T46" fmla="*/ 110 w 110"/>
              <a:gd name="T47" fmla="*/ 74 h 121"/>
              <a:gd name="T48" fmla="*/ 110 w 110"/>
              <a:gd name="T49" fmla="*/ 110 h 121"/>
              <a:gd name="T50" fmla="*/ 55 w 110"/>
              <a:gd name="T51" fmla="*/ 0 h 121"/>
              <a:gd name="T52" fmla="*/ 36 w 110"/>
              <a:gd name="T53" fmla="*/ 18 h 121"/>
              <a:gd name="T54" fmla="*/ 55 w 110"/>
              <a:gd name="T55" fmla="*/ 37 h 121"/>
              <a:gd name="T56" fmla="*/ 73 w 110"/>
              <a:gd name="T57" fmla="*/ 18 h 121"/>
              <a:gd name="T58" fmla="*/ 55 w 110"/>
              <a:gd name="T59" fmla="*/ 0 h 121"/>
              <a:gd name="T60" fmla="*/ 20 w 110"/>
              <a:gd name="T61" fmla="*/ 25 h 121"/>
              <a:gd name="T62" fmla="*/ 7 w 110"/>
              <a:gd name="T63" fmla="*/ 37 h 121"/>
              <a:gd name="T64" fmla="*/ 20 w 110"/>
              <a:gd name="T65" fmla="*/ 50 h 121"/>
              <a:gd name="T66" fmla="*/ 32 w 110"/>
              <a:gd name="T67" fmla="*/ 37 h 121"/>
              <a:gd name="T68" fmla="*/ 20 w 110"/>
              <a:gd name="T69" fmla="*/ 25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0" h="121">
                <a:moveTo>
                  <a:pt x="90" y="25"/>
                </a:moveTo>
                <a:cubicBezTo>
                  <a:pt x="83" y="25"/>
                  <a:pt x="78" y="30"/>
                  <a:pt x="78" y="37"/>
                </a:cubicBezTo>
                <a:cubicBezTo>
                  <a:pt x="78" y="44"/>
                  <a:pt x="83" y="50"/>
                  <a:pt x="90" y="50"/>
                </a:cubicBezTo>
                <a:cubicBezTo>
                  <a:pt x="97" y="50"/>
                  <a:pt x="102" y="44"/>
                  <a:pt x="102" y="37"/>
                </a:cubicBezTo>
                <a:cubicBezTo>
                  <a:pt x="102" y="30"/>
                  <a:pt x="97" y="25"/>
                  <a:pt x="90" y="25"/>
                </a:cubicBezTo>
                <a:close/>
                <a:moveTo>
                  <a:pt x="26" y="121"/>
                </a:moveTo>
                <a:cubicBezTo>
                  <a:pt x="84" y="121"/>
                  <a:pt x="84" y="121"/>
                  <a:pt x="84" y="121"/>
                </a:cubicBezTo>
                <a:cubicBezTo>
                  <a:pt x="84" y="70"/>
                  <a:pt x="84" y="70"/>
                  <a:pt x="84" y="70"/>
                </a:cubicBezTo>
                <a:cubicBezTo>
                  <a:pt x="84" y="54"/>
                  <a:pt x="71" y="41"/>
                  <a:pt x="55" y="41"/>
                </a:cubicBezTo>
                <a:cubicBezTo>
                  <a:pt x="39" y="41"/>
                  <a:pt x="26" y="54"/>
                  <a:pt x="26" y="70"/>
                </a:cubicBezTo>
                <a:cubicBezTo>
                  <a:pt x="26" y="121"/>
                  <a:pt x="26" y="121"/>
                  <a:pt x="26" y="121"/>
                </a:cubicBezTo>
                <a:close/>
                <a:moveTo>
                  <a:pt x="21" y="70"/>
                </a:moveTo>
                <a:cubicBezTo>
                  <a:pt x="21" y="110"/>
                  <a:pt x="21" y="110"/>
                  <a:pt x="21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63"/>
                  <a:pt x="9" y="54"/>
                  <a:pt x="20" y="54"/>
                </a:cubicBezTo>
                <a:cubicBezTo>
                  <a:pt x="22" y="54"/>
                  <a:pt x="23" y="55"/>
                  <a:pt x="25" y="55"/>
                </a:cubicBezTo>
                <a:cubicBezTo>
                  <a:pt x="23" y="60"/>
                  <a:pt x="21" y="65"/>
                  <a:pt x="21" y="70"/>
                </a:cubicBezTo>
                <a:close/>
                <a:moveTo>
                  <a:pt x="110" y="110"/>
                </a:moveTo>
                <a:cubicBezTo>
                  <a:pt x="88" y="110"/>
                  <a:pt x="88" y="110"/>
                  <a:pt x="88" y="110"/>
                </a:cubicBezTo>
                <a:cubicBezTo>
                  <a:pt x="88" y="70"/>
                  <a:pt x="88" y="70"/>
                  <a:pt x="88" y="70"/>
                </a:cubicBezTo>
                <a:cubicBezTo>
                  <a:pt x="88" y="65"/>
                  <a:pt x="87" y="60"/>
                  <a:pt x="84" y="55"/>
                </a:cubicBezTo>
                <a:cubicBezTo>
                  <a:pt x="86" y="55"/>
                  <a:pt x="88" y="54"/>
                  <a:pt x="90" y="54"/>
                </a:cubicBezTo>
                <a:cubicBezTo>
                  <a:pt x="101" y="54"/>
                  <a:pt x="110" y="63"/>
                  <a:pt x="110" y="74"/>
                </a:cubicBezTo>
                <a:cubicBezTo>
                  <a:pt x="110" y="110"/>
                  <a:pt x="110" y="110"/>
                  <a:pt x="110" y="110"/>
                </a:cubicBezTo>
                <a:close/>
                <a:moveTo>
                  <a:pt x="55" y="0"/>
                </a:moveTo>
                <a:cubicBezTo>
                  <a:pt x="45" y="0"/>
                  <a:pt x="36" y="8"/>
                  <a:pt x="36" y="18"/>
                </a:cubicBezTo>
                <a:cubicBezTo>
                  <a:pt x="36" y="28"/>
                  <a:pt x="45" y="37"/>
                  <a:pt x="55" y="37"/>
                </a:cubicBezTo>
                <a:cubicBezTo>
                  <a:pt x="65" y="37"/>
                  <a:pt x="73" y="28"/>
                  <a:pt x="73" y="18"/>
                </a:cubicBezTo>
                <a:cubicBezTo>
                  <a:pt x="73" y="8"/>
                  <a:pt x="65" y="0"/>
                  <a:pt x="55" y="0"/>
                </a:cubicBezTo>
                <a:close/>
                <a:moveTo>
                  <a:pt x="20" y="25"/>
                </a:moveTo>
                <a:cubicBezTo>
                  <a:pt x="13" y="25"/>
                  <a:pt x="7" y="30"/>
                  <a:pt x="7" y="37"/>
                </a:cubicBezTo>
                <a:cubicBezTo>
                  <a:pt x="7" y="44"/>
                  <a:pt x="13" y="50"/>
                  <a:pt x="20" y="50"/>
                </a:cubicBezTo>
                <a:cubicBezTo>
                  <a:pt x="26" y="50"/>
                  <a:pt x="32" y="44"/>
                  <a:pt x="32" y="37"/>
                </a:cubicBezTo>
                <a:cubicBezTo>
                  <a:pt x="32" y="30"/>
                  <a:pt x="26" y="25"/>
                  <a:pt x="20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unded Rectangle 63"/>
          <p:cNvSpPr/>
          <p:nvPr/>
        </p:nvSpPr>
        <p:spPr>
          <a:xfrm>
            <a:off x="11653443" y="7626040"/>
            <a:ext cx="2033483" cy="71508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>
            <a:spAutoFit/>
          </a:bodyPr>
          <a:lstStyle/>
          <a:p>
            <a:pPr lvl="0" algn="ctr" defTabSz="1741085">
              <a:defRPr/>
            </a:pPr>
            <a:r>
              <a:rPr lang="fr-FR" sz="1800" b="1" dirty="0">
                <a:solidFill>
                  <a:schemeClr val="bg1"/>
                </a:solidFill>
                <a:latin typeface="Montserrat" panose="00000500000000000000" pitchFamily="2" charset="0"/>
              </a:rPr>
              <a:t>TRICOIRE </a:t>
            </a:r>
            <a:r>
              <a:rPr lang="fr-FR" sz="18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Nicolas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Rounded Rectangle 67"/>
          <p:cNvSpPr/>
          <p:nvPr/>
        </p:nvSpPr>
        <p:spPr>
          <a:xfrm>
            <a:off x="11659683" y="6631781"/>
            <a:ext cx="2033483" cy="71508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wrap="square">
            <a:spAutoFit/>
          </a:bodyPr>
          <a:lstStyle/>
          <a:p>
            <a:pPr lvl="0" algn="ctr" defTabSz="1741085">
              <a:defRPr/>
            </a:pPr>
            <a:r>
              <a:rPr lang="fr-FR" sz="1800" b="1" dirty="0">
                <a:solidFill>
                  <a:schemeClr val="bg1"/>
                </a:solidFill>
                <a:latin typeface="Montserrat" panose="00000500000000000000" pitchFamily="2" charset="0"/>
              </a:rPr>
              <a:t>HUMEZ Frédéric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8787747" y="7571804"/>
            <a:ext cx="2269967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3152" tIns="36576" rIns="73152" bIns="36576">
            <a:spAutoFit/>
          </a:bodyPr>
          <a:lstStyle/>
          <a:p>
            <a:pPr marL="0" marR="0" lvl="0" indent="0" algn="ctr" defTabSz="174108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Août</a:t>
            </a:r>
            <a:r>
              <a:rPr kumimoji="0" lang="en-US" sz="2400" b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2019</a:t>
            </a:r>
          </a:p>
          <a:p>
            <a:pPr marL="0" marR="0" lvl="0" indent="0" algn="ctr" defTabSz="174108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Nouveau </a:t>
            </a:r>
            <a:r>
              <a:rPr kumimoji="0" lang="en-US" sz="1600" b="1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contrat</a:t>
            </a:r>
            <a:endParaRPr kumimoji="0" lang="en-US" sz="16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08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/>
      <p:bldP spid="13" grpId="0"/>
      <p:bldP spid="6" grpId="0"/>
      <p:bldP spid="7" grpId="0"/>
      <p:bldP spid="8" grpId="0" animBg="1"/>
      <p:bldP spid="10" grpId="0" animBg="1"/>
      <p:bldP spid="16" grpId="0" animBg="1"/>
      <p:bldP spid="17" grpId="0" animBg="1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4675239"/>
            <a:ext cx="14630400" cy="6297561"/>
            <a:chOff x="0" y="2863515"/>
            <a:chExt cx="12192000" cy="5137484"/>
          </a:xfr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46000">
                <a:schemeClr val="accent6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5" name="Rectangle 4"/>
            <p:cNvSpPr/>
            <p:nvPr/>
          </p:nvSpPr>
          <p:spPr>
            <a:xfrm>
              <a:off x="0" y="4335127"/>
              <a:ext cx="12192000" cy="36658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2385180" y="2863515"/>
              <a:ext cx="7705292" cy="1534026"/>
            </a:xfrm>
            <a:custGeom>
              <a:avLst/>
              <a:gdLst>
                <a:gd name="T0" fmla="*/ 3698 w 20421"/>
                <a:gd name="T1" fmla="*/ 2718 h 3280"/>
                <a:gd name="T2" fmla="*/ 3436 w 20421"/>
                <a:gd name="T3" fmla="*/ 2609 h 3280"/>
                <a:gd name="T4" fmla="*/ 3069 w 20421"/>
                <a:gd name="T5" fmla="*/ 2421 h 3280"/>
                <a:gd name="T6" fmla="*/ 2747 w 20421"/>
                <a:gd name="T7" fmla="*/ 2812 h 3280"/>
                <a:gd name="T8" fmla="*/ 2436 w 20421"/>
                <a:gd name="T9" fmla="*/ 2203 h 3280"/>
                <a:gd name="T10" fmla="*/ 2238 w 20421"/>
                <a:gd name="T11" fmla="*/ 2896 h 3280"/>
                <a:gd name="T12" fmla="*/ 1946 w 20421"/>
                <a:gd name="T13" fmla="*/ 2208 h 3280"/>
                <a:gd name="T14" fmla="*/ 1460 w 20421"/>
                <a:gd name="T15" fmla="*/ 2921 h 3280"/>
                <a:gd name="T16" fmla="*/ 1059 w 20421"/>
                <a:gd name="T17" fmla="*/ 2748 h 3280"/>
                <a:gd name="T18" fmla="*/ 777 w 20421"/>
                <a:gd name="T19" fmla="*/ 2916 h 3280"/>
                <a:gd name="T20" fmla="*/ 584 w 20421"/>
                <a:gd name="T21" fmla="*/ 2673 h 3280"/>
                <a:gd name="T22" fmla="*/ 282 w 20421"/>
                <a:gd name="T23" fmla="*/ 2941 h 3280"/>
                <a:gd name="T24" fmla="*/ 4526 w 20421"/>
                <a:gd name="T25" fmla="*/ 3274 h 3280"/>
                <a:gd name="T26" fmla="*/ 20421 w 20421"/>
                <a:gd name="T27" fmla="*/ 3280 h 3280"/>
                <a:gd name="T28" fmla="*/ 19807 w 20421"/>
                <a:gd name="T29" fmla="*/ 2381 h 3280"/>
                <a:gd name="T30" fmla="*/ 19535 w 20421"/>
                <a:gd name="T31" fmla="*/ 2431 h 3280"/>
                <a:gd name="T32" fmla="*/ 18614 w 20421"/>
                <a:gd name="T33" fmla="*/ 2777 h 3280"/>
                <a:gd name="T34" fmla="*/ 18030 w 20421"/>
                <a:gd name="T35" fmla="*/ 2203 h 3280"/>
                <a:gd name="T36" fmla="*/ 17597 w 20421"/>
                <a:gd name="T37" fmla="*/ 2183 h 3280"/>
                <a:gd name="T38" fmla="*/ 16732 w 20421"/>
                <a:gd name="T39" fmla="*/ 475 h 3280"/>
                <a:gd name="T40" fmla="*/ 16470 w 20421"/>
                <a:gd name="T41" fmla="*/ 594 h 3280"/>
                <a:gd name="T42" fmla="*/ 16252 w 20421"/>
                <a:gd name="T43" fmla="*/ 361 h 3280"/>
                <a:gd name="T44" fmla="*/ 15950 w 20421"/>
                <a:gd name="T45" fmla="*/ 733 h 3280"/>
                <a:gd name="T46" fmla="*/ 15717 w 20421"/>
                <a:gd name="T47" fmla="*/ 1891 h 3280"/>
                <a:gd name="T48" fmla="*/ 15093 w 20421"/>
                <a:gd name="T49" fmla="*/ 1431 h 3280"/>
                <a:gd name="T50" fmla="*/ 14598 w 20421"/>
                <a:gd name="T51" fmla="*/ 1411 h 3280"/>
                <a:gd name="T52" fmla="*/ 14321 w 20421"/>
                <a:gd name="T53" fmla="*/ 2396 h 3280"/>
                <a:gd name="T54" fmla="*/ 14102 w 20421"/>
                <a:gd name="T55" fmla="*/ 1406 h 3280"/>
                <a:gd name="T56" fmla="*/ 13281 w 20421"/>
                <a:gd name="T57" fmla="*/ 1386 h 3280"/>
                <a:gd name="T58" fmla="*/ 12717 w 20421"/>
                <a:gd name="T59" fmla="*/ 970 h 3280"/>
                <a:gd name="T60" fmla="*/ 12529 w 20421"/>
                <a:gd name="T61" fmla="*/ 1272 h 3280"/>
                <a:gd name="T62" fmla="*/ 12108 w 20421"/>
                <a:gd name="T63" fmla="*/ 619 h 3280"/>
                <a:gd name="T64" fmla="*/ 11177 w 20421"/>
                <a:gd name="T65" fmla="*/ 1287 h 3280"/>
                <a:gd name="T66" fmla="*/ 10940 w 20421"/>
                <a:gd name="T67" fmla="*/ 965 h 3280"/>
                <a:gd name="T68" fmla="*/ 10722 w 20421"/>
                <a:gd name="T69" fmla="*/ 510 h 3280"/>
                <a:gd name="T70" fmla="*/ 10430 w 20421"/>
                <a:gd name="T71" fmla="*/ 297 h 3280"/>
                <a:gd name="T72" fmla="*/ 10173 w 20421"/>
                <a:gd name="T73" fmla="*/ 485 h 3280"/>
                <a:gd name="T74" fmla="*/ 9430 w 20421"/>
                <a:gd name="T75" fmla="*/ 1099 h 3280"/>
                <a:gd name="T76" fmla="*/ 9217 w 20421"/>
                <a:gd name="T77" fmla="*/ 1030 h 3280"/>
                <a:gd name="T78" fmla="*/ 8633 w 20421"/>
                <a:gd name="T79" fmla="*/ 1030 h 3280"/>
                <a:gd name="T80" fmla="*/ 8182 w 20421"/>
                <a:gd name="T81" fmla="*/ 1941 h 3280"/>
                <a:gd name="T82" fmla="*/ 7489 w 20421"/>
                <a:gd name="T83" fmla="*/ 975 h 3280"/>
                <a:gd name="T84" fmla="*/ 7252 w 20421"/>
                <a:gd name="T85" fmla="*/ 2594 h 3280"/>
                <a:gd name="T86" fmla="*/ 6980 w 20421"/>
                <a:gd name="T87" fmla="*/ 1045 h 3280"/>
                <a:gd name="T88" fmla="*/ 6539 w 20421"/>
                <a:gd name="T89" fmla="*/ 832 h 3280"/>
                <a:gd name="T90" fmla="*/ 6133 w 20421"/>
                <a:gd name="T91" fmla="*/ 792 h 3280"/>
                <a:gd name="T92" fmla="*/ 5895 w 20421"/>
                <a:gd name="T93" fmla="*/ 1035 h 3280"/>
                <a:gd name="T94" fmla="*/ 5623 w 20421"/>
                <a:gd name="T95" fmla="*/ 2683 h 3280"/>
                <a:gd name="T96" fmla="*/ 5326 w 20421"/>
                <a:gd name="T97" fmla="*/ 2079 h 3280"/>
                <a:gd name="T98" fmla="*/ 4960 w 20421"/>
                <a:gd name="T99" fmla="*/ 876 h 3280"/>
                <a:gd name="T100" fmla="*/ 4526 w 20421"/>
                <a:gd name="T101" fmla="*/ 1319 h 3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21" h="3280">
                  <a:moveTo>
                    <a:pt x="4526" y="1975"/>
                  </a:moveTo>
                  <a:lnTo>
                    <a:pt x="3847" y="1975"/>
                  </a:lnTo>
                  <a:lnTo>
                    <a:pt x="3847" y="2718"/>
                  </a:lnTo>
                  <a:lnTo>
                    <a:pt x="3698" y="2718"/>
                  </a:lnTo>
                  <a:lnTo>
                    <a:pt x="3698" y="2852"/>
                  </a:lnTo>
                  <a:lnTo>
                    <a:pt x="3495" y="2852"/>
                  </a:lnTo>
                  <a:lnTo>
                    <a:pt x="3495" y="2609"/>
                  </a:lnTo>
                  <a:lnTo>
                    <a:pt x="3436" y="2609"/>
                  </a:lnTo>
                  <a:lnTo>
                    <a:pt x="3436" y="2505"/>
                  </a:lnTo>
                  <a:lnTo>
                    <a:pt x="3277" y="2505"/>
                  </a:lnTo>
                  <a:lnTo>
                    <a:pt x="3277" y="2421"/>
                  </a:lnTo>
                  <a:lnTo>
                    <a:pt x="3069" y="2421"/>
                  </a:lnTo>
                  <a:lnTo>
                    <a:pt x="3069" y="2861"/>
                  </a:lnTo>
                  <a:lnTo>
                    <a:pt x="2906" y="2861"/>
                  </a:lnTo>
                  <a:lnTo>
                    <a:pt x="2906" y="2812"/>
                  </a:lnTo>
                  <a:lnTo>
                    <a:pt x="2747" y="2812"/>
                  </a:lnTo>
                  <a:lnTo>
                    <a:pt x="2747" y="2282"/>
                  </a:lnTo>
                  <a:lnTo>
                    <a:pt x="2629" y="2282"/>
                  </a:lnTo>
                  <a:lnTo>
                    <a:pt x="2629" y="2203"/>
                  </a:lnTo>
                  <a:lnTo>
                    <a:pt x="2436" y="2203"/>
                  </a:lnTo>
                  <a:lnTo>
                    <a:pt x="2436" y="2267"/>
                  </a:lnTo>
                  <a:lnTo>
                    <a:pt x="2337" y="2267"/>
                  </a:lnTo>
                  <a:lnTo>
                    <a:pt x="2337" y="2896"/>
                  </a:lnTo>
                  <a:lnTo>
                    <a:pt x="2238" y="2896"/>
                  </a:lnTo>
                  <a:lnTo>
                    <a:pt x="2238" y="2287"/>
                  </a:lnTo>
                  <a:lnTo>
                    <a:pt x="2144" y="2287"/>
                  </a:lnTo>
                  <a:lnTo>
                    <a:pt x="2144" y="2208"/>
                  </a:lnTo>
                  <a:lnTo>
                    <a:pt x="1946" y="2208"/>
                  </a:lnTo>
                  <a:lnTo>
                    <a:pt x="1946" y="2272"/>
                  </a:lnTo>
                  <a:lnTo>
                    <a:pt x="1807" y="2272"/>
                  </a:lnTo>
                  <a:lnTo>
                    <a:pt x="1807" y="2921"/>
                  </a:lnTo>
                  <a:lnTo>
                    <a:pt x="1460" y="2921"/>
                  </a:lnTo>
                  <a:lnTo>
                    <a:pt x="1460" y="2837"/>
                  </a:lnTo>
                  <a:lnTo>
                    <a:pt x="1361" y="2837"/>
                  </a:lnTo>
                  <a:lnTo>
                    <a:pt x="1361" y="2748"/>
                  </a:lnTo>
                  <a:lnTo>
                    <a:pt x="1059" y="2748"/>
                  </a:lnTo>
                  <a:lnTo>
                    <a:pt x="1059" y="2827"/>
                  </a:lnTo>
                  <a:lnTo>
                    <a:pt x="975" y="2827"/>
                  </a:lnTo>
                  <a:lnTo>
                    <a:pt x="975" y="2916"/>
                  </a:lnTo>
                  <a:lnTo>
                    <a:pt x="777" y="2916"/>
                  </a:lnTo>
                  <a:lnTo>
                    <a:pt x="777" y="2832"/>
                  </a:lnTo>
                  <a:lnTo>
                    <a:pt x="688" y="2832"/>
                  </a:lnTo>
                  <a:lnTo>
                    <a:pt x="688" y="2673"/>
                  </a:lnTo>
                  <a:lnTo>
                    <a:pt x="584" y="2673"/>
                  </a:lnTo>
                  <a:lnTo>
                    <a:pt x="584" y="2762"/>
                  </a:lnTo>
                  <a:lnTo>
                    <a:pt x="406" y="2762"/>
                  </a:lnTo>
                  <a:lnTo>
                    <a:pt x="406" y="2941"/>
                  </a:lnTo>
                  <a:lnTo>
                    <a:pt x="282" y="2941"/>
                  </a:lnTo>
                  <a:lnTo>
                    <a:pt x="282" y="2871"/>
                  </a:lnTo>
                  <a:lnTo>
                    <a:pt x="0" y="2871"/>
                  </a:lnTo>
                  <a:lnTo>
                    <a:pt x="0" y="3272"/>
                  </a:lnTo>
                  <a:lnTo>
                    <a:pt x="4526" y="3274"/>
                  </a:lnTo>
                  <a:lnTo>
                    <a:pt x="4526" y="3274"/>
                  </a:lnTo>
                  <a:lnTo>
                    <a:pt x="17597" y="3279"/>
                  </a:lnTo>
                  <a:lnTo>
                    <a:pt x="17597" y="3279"/>
                  </a:lnTo>
                  <a:lnTo>
                    <a:pt x="20421" y="3280"/>
                  </a:lnTo>
                  <a:lnTo>
                    <a:pt x="20421" y="2510"/>
                  </a:lnTo>
                  <a:lnTo>
                    <a:pt x="20203" y="2510"/>
                  </a:lnTo>
                  <a:lnTo>
                    <a:pt x="20203" y="2381"/>
                  </a:lnTo>
                  <a:lnTo>
                    <a:pt x="19807" y="2381"/>
                  </a:lnTo>
                  <a:lnTo>
                    <a:pt x="19807" y="2559"/>
                  </a:lnTo>
                  <a:lnTo>
                    <a:pt x="19703" y="2559"/>
                  </a:lnTo>
                  <a:lnTo>
                    <a:pt x="19703" y="2431"/>
                  </a:lnTo>
                  <a:lnTo>
                    <a:pt x="19535" y="2431"/>
                  </a:lnTo>
                  <a:lnTo>
                    <a:pt x="19535" y="2644"/>
                  </a:lnTo>
                  <a:lnTo>
                    <a:pt x="19114" y="2644"/>
                  </a:lnTo>
                  <a:lnTo>
                    <a:pt x="19114" y="2777"/>
                  </a:lnTo>
                  <a:lnTo>
                    <a:pt x="18614" y="2777"/>
                  </a:lnTo>
                  <a:lnTo>
                    <a:pt x="18614" y="2317"/>
                  </a:lnTo>
                  <a:lnTo>
                    <a:pt x="18332" y="2317"/>
                  </a:lnTo>
                  <a:lnTo>
                    <a:pt x="18332" y="2203"/>
                  </a:lnTo>
                  <a:lnTo>
                    <a:pt x="18030" y="2203"/>
                  </a:lnTo>
                  <a:lnTo>
                    <a:pt x="18030" y="2089"/>
                  </a:lnTo>
                  <a:lnTo>
                    <a:pt x="17792" y="2089"/>
                  </a:lnTo>
                  <a:lnTo>
                    <a:pt x="17792" y="2183"/>
                  </a:lnTo>
                  <a:lnTo>
                    <a:pt x="17597" y="2183"/>
                  </a:lnTo>
                  <a:lnTo>
                    <a:pt x="17597" y="2322"/>
                  </a:lnTo>
                  <a:lnTo>
                    <a:pt x="17049" y="2322"/>
                  </a:lnTo>
                  <a:lnTo>
                    <a:pt x="17049" y="475"/>
                  </a:lnTo>
                  <a:lnTo>
                    <a:pt x="16732" y="475"/>
                  </a:lnTo>
                  <a:lnTo>
                    <a:pt x="16732" y="426"/>
                  </a:lnTo>
                  <a:lnTo>
                    <a:pt x="16643" y="426"/>
                  </a:lnTo>
                  <a:lnTo>
                    <a:pt x="16643" y="594"/>
                  </a:lnTo>
                  <a:lnTo>
                    <a:pt x="16470" y="594"/>
                  </a:lnTo>
                  <a:lnTo>
                    <a:pt x="16470" y="426"/>
                  </a:lnTo>
                  <a:lnTo>
                    <a:pt x="16405" y="426"/>
                  </a:lnTo>
                  <a:lnTo>
                    <a:pt x="16405" y="361"/>
                  </a:lnTo>
                  <a:lnTo>
                    <a:pt x="16252" y="361"/>
                  </a:lnTo>
                  <a:lnTo>
                    <a:pt x="16252" y="421"/>
                  </a:lnTo>
                  <a:lnTo>
                    <a:pt x="16064" y="421"/>
                  </a:lnTo>
                  <a:lnTo>
                    <a:pt x="16064" y="733"/>
                  </a:lnTo>
                  <a:lnTo>
                    <a:pt x="15950" y="733"/>
                  </a:lnTo>
                  <a:lnTo>
                    <a:pt x="15950" y="2084"/>
                  </a:lnTo>
                  <a:lnTo>
                    <a:pt x="15806" y="2084"/>
                  </a:lnTo>
                  <a:lnTo>
                    <a:pt x="15806" y="1891"/>
                  </a:lnTo>
                  <a:lnTo>
                    <a:pt x="15717" y="1891"/>
                  </a:lnTo>
                  <a:lnTo>
                    <a:pt x="15717" y="1772"/>
                  </a:lnTo>
                  <a:lnTo>
                    <a:pt x="15192" y="1772"/>
                  </a:lnTo>
                  <a:lnTo>
                    <a:pt x="15192" y="1431"/>
                  </a:lnTo>
                  <a:lnTo>
                    <a:pt x="15093" y="1431"/>
                  </a:lnTo>
                  <a:lnTo>
                    <a:pt x="15093" y="1272"/>
                  </a:lnTo>
                  <a:lnTo>
                    <a:pt x="14697" y="1272"/>
                  </a:lnTo>
                  <a:lnTo>
                    <a:pt x="14697" y="1411"/>
                  </a:lnTo>
                  <a:lnTo>
                    <a:pt x="14598" y="1411"/>
                  </a:lnTo>
                  <a:lnTo>
                    <a:pt x="14598" y="1495"/>
                  </a:lnTo>
                  <a:lnTo>
                    <a:pt x="14445" y="1495"/>
                  </a:lnTo>
                  <a:lnTo>
                    <a:pt x="14445" y="2396"/>
                  </a:lnTo>
                  <a:lnTo>
                    <a:pt x="14321" y="2396"/>
                  </a:lnTo>
                  <a:lnTo>
                    <a:pt x="14321" y="2579"/>
                  </a:lnTo>
                  <a:lnTo>
                    <a:pt x="14252" y="2579"/>
                  </a:lnTo>
                  <a:lnTo>
                    <a:pt x="14252" y="1406"/>
                  </a:lnTo>
                  <a:lnTo>
                    <a:pt x="14102" y="1406"/>
                  </a:lnTo>
                  <a:lnTo>
                    <a:pt x="14102" y="1287"/>
                  </a:lnTo>
                  <a:lnTo>
                    <a:pt x="13450" y="1287"/>
                  </a:lnTo>
                  <a:lnTo>
                    <a:pt x="13450" y="1386"/>
                  </a:lnTo>
                  <a:lnTo>
                    <a:pt x="13281" y="1386"/>
                  </a:lnTo>
                  <a:lnTo>
                    <a:pt x="13281" y="1243"/>
                  </a:lnTo>
                  <a:lnTo>
                    <a:pt x="13222" y="1243"/>
                  </a:lnTo>
                  <a:lnTo>
                    <a:pt x="13222" y="970"/>
                  </a:lnTo>
                  <a:lnTo>
                    <a:pt x="12717" y="970"/>
                  </a:lnTo>
                  <a:lnTo>
                    <a:pt x="12717" y="1163"/>
                  </a:lnTo>
                  <a:lnTo>
                    <a:pt x="12658" y="1163"/>
                  </a:lnTo>
                  <a:lnTo>
                    <a:pt x="12658" y="1272"/>
                  </a:lnTo>
                  <a:lnTo>
                    <a:pt x="12529" y="1272"/>
                  </a:lnTo>
                  <a:lnTo>
                    <a:pt x="12529" y="1040"/>
                  </a:lnTo>
                  <a:lnTo>
                    <a:pt x="12474" y="1040"/>
                  </a:lnTo>
                  <a:lnTo>
                    <a:pt x="12474" y="619"/>
                  </a:lnTo>
                  <a:lnTo>
                    <a:pt x="12108" y="619"/>
                  </a:lnTo>
                  <a:lnTo>
                    <a:pt x="12108" y="0"/>
                  </a:lnTo>
                  <a:lnTo>
                    <a:pt x="11311" y="0"/>
                  </a:lnTo>
                  <a:lnTo>
                    <a:pt x="11311" y="1287"/>
                  </a:lnTo>
                  <a:lnTo>
                    <a:pt x="11177" y="1287"/>
                  </a:lnTo>
                  <a:lnTo>
                    <a:pt x="11177" y="1124"/>
                  </a:lnTo>
                  <a:lnTo>
                    <a:pt x="11113" y="1124"/>
                  </a:lnTo>
                  <a:lnTo>
                    <a:pt x="11113" y="965"/>
                  </a:lnTo>
                  <a:lnTo>
                    <a:pt x="10940" y="965"/>
                  </a:lnTo>
                  <a:lnTo>
                    <a:pt x="10940" y="733"/>
                  </a:lnTo>
                  <a:lnTo>
                    <a:pt x="10806" y="733"/>
                  </a:lnTo>
                  <a:lnTo>
                    <a:pt x="10806" y="510"/>
                  </a:lnTo>
                  <a:lnTo>
                    <a:pt x="10722" y="510"/>
                  </a:lnTo>
                  <a:lnTo>
                    <a:pt x="10722" y="416"/>
                  </a:lnTo>
                  <a:lnTo>
                    <a:pt x="10603" y="416"/>
                  </a:lnTo>
                  <a:lnTo>
                    <a:pt x="10603" y="297"/>
                  </a:lnTo>
                  <a:lnTo>
                    <a:pt x="10430" y="297"/>
                  </a:lnTo>
                  <a:lnTo>
                    <a:pt x="10430" y="406"/>
                  </a:lnTo>
                  <a:lnTo>
                    <a:pt x="10296" y="406"/>
                  </a:lnTo>
                  <a:lnTo>
                    <a:pt x="10296" y="485"/>
                  </a:lnTo>
                  <a:lnTo>
                    <a:pt x="10173" y="485"/>
                  </a:lnTo>
                  <a:lnTo>
                    <a:pt x="10173" y="718"/>
                  </a:lnTo>
                  <a:lnTo>
                    <a:pt x="10054" y="718"/>
                  </a:lnTo>
                  <a:lnTo>
                    <a:pt x="10054" y="1099"/>
                  </a:lnTo>
                  <a:lnTo>
                    <a:pt x="9430" y="1099"/>
                  </a:lnTo>
                  <a:lnTo>
                    <a:pt x="9430" y="1149"/>
                  </a:lnTo>
                  <a:lnTo>
                    <a:pt x="9301" y="1149"/>
                  </a:lnTo>
                  <a:lnTo>
                    <a:pt x="9301" y="1030"/>
                  </a:lnTo>
                  <a:lnTo>
                    <a:pt x="9217" y="1030"/>
                  </a:lnTo>
                  <a:lnTo>
                    <a:pt x="9217" y="911"/>
                  </a:lnTo>
                  <a:lnTo>
                    <a:pt x="8727" y="911"/>
                  </a:lnTo>
                  <a:lnTo>
                    <a:pt x="8727" y="1030"/>
                  </a:lnTo>
                  <a:lnTo>
                    <a:pt x="8633" y="1030"/>
                  </a:lnTo>
                  <a:lnTo>
                    <a:pt x="8633" y="2139"/>
                  </a:lnTo>
                  <a:lnTo>
                    <a:pt x="8564" y="2139"/>
                  </a:lnTo>
                  <a:lnTo>
                    <a:pt x="8564" y="1941"/>
                  </a:lnTo>
                  <a:lnTo>
                    <a:pt x="8182" y="1941"/>
                  </a:lnTo>
                  <a:lnTo>
                    <a:pt x="8182" y="1104"/>
                  </a:lnTo>
                  <a:lnTo>
                    <a:pt x="8034" y="1104"/>
                  </a:lnTo>
                  <a:lnTo>
                    <a:pt x="8034" y="975"/>
                  </a:lnTo>
                  <a:lnTo>
                    <a:pt x="7489" y="975"/>
                  </a:lnTo>
                  <a:lnTo>
                    <a:pt x="7489" y="1094"/>
                  </a:lnTo>
                  <a:lnTo>
                    <a:pt x="7356" y="1094"/>
                  </a:lnTo>
                  <a:lnTo>
                    <a:pt x="7356" y="2594"/>
                  </a:lnTo>
                  <a:lnTo>
                    <a:pt x="7252" y="2594"/>
                  </a:lnTo>
                  <a:lnTo>
                    <a:pt x="7252" y="1614"/>
                  </a:lnTo>
                  <a:lnTo>
                    <a:pt x="7074" y="1614"/>
                  </a:lnTo>
                  <a:lnTo>
                    <a:pt x="7074" y="1045"/>
                  </a:lnTo>
                  <a:lnTo>
                    <a:pt x="6980" y="1045"/>
                  </a:lnTo>
                  <a:lnTo>
                    <a:pt x="6980" y="955"/>
                  </a:lnTo>
                  <a:lnTo>
                    <a:pt x="6910" y="955"/>
                  </a:lnTo>
                  <a:lnTo>
                    <a:pt x="6910" y="832"/>
                  </a:lnTo>
                  <a:lnTo>
                    <a:pt x="6539" y="832"/>
                  </a:lnTo>
                  <a:lnTo>
                    <a:pt x="6539" y="911"/>
                  </a:lnTo>
                  <a:lnTo>
                    <a:pt x="6376" y="911"/>
                  </a:lnTo>
                  <a:lnTo>
                    <a:pt x="6376" y="792"/>
                  </a:lnTo>
                  <a:lnTo>
                    <a:pt x="6133" y="792"/>
                  </a:lnTo>
                  <a:lnTo>
                    <a:pt x="6133" y="975"/>
                  </a:lnTo>
                  <a:lnTo>
                    <a:pt x="6024" y="975"/>
                  </a:lnTo>
                  <a:lnTo>
                    <a:pt x="6024" y="1035"/>
                  </a:lnTo>
                  <a:lnTo>
                    <a:pt x="5895" y="1035"/>
                  </a:lnTo>
                  <a:lnTo>
                    <a:pt x="5895" y="1639"/>
                  </a:lnTo>
                  <a:lnTo>
                    <a:pt x="5805" y="1639"/>
                  </a:lnTo>
                  <a:lnTo>
                    <a:pt x="5805" y="2683"/>
                  </a:lnTo>
                  <a:lnTo>
                    <a:pt x="5623" y="2683"/>
                  </a:lnTo>
                  <a:lnTo>
                    <a:pt x="5623" y="2574"/>
                  </a:lnTo>
                  <a:lnTo>
                    <a:pt x="5450" y="2574"/>
                  </a:lnTo>
                  <a:lnTo>
                    <a:pt x="5450" y="2079"/>
                  </a:lnTo>
                  <a:lnTo>
                    <a:pt x="5326" y="2079"/>
                  </a:lnTo>
                  <a:lnTo>
                    <a:pt x="5326" y="1099"/>
                  </a:lnTo>
                  <a:lnTo>
                    <a:pt x="5069" y="1099"/>
                  </a:lnTo>
                  <a:lnTo>
                    <a:pt x="5069" y="876"/>
                  </a:lnTo>
                  <a:lnTo>
                    <a:pt x="4960" y="876"/>
                  </a:lnTo>
                  <a:lnTo>
                    <a:pt x="4960" y="1099"/>
                  </a:lnTo>
                  <a:lnTo>
                    <a:pt x="4524" y="1099"/>
                  </a:lnTo>
                  <a:lnTo>
                    <a:pt x="4524" y="1319"/>
                  </a:lnTo>
                  <a:lnTo>
                    <a:pt x="4526" y="1319"/>
                  </a:lnTo>
                  <a:lnTo>
                    <a:pt x="4526" y="19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4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394" y="58994"/>
            <a:ext cx="4765397" cy="473652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64" y="299293"/>
            <a:ext cx="3136536" cy="5558005"/>
          </a:xfrm>
          <a:prstGeom prst="rect">
            <a:avLst/>
          </a:prstGeom>
          <a:noFill/>
          <a:effectLst/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16" y="6479150"/>
            <a:ext cx="9246350" cy="44936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3845"/>
                    </a14:imgEffect>
                    <a14:imgEffect>
                      <a14:saturation sat="40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910" y="299293"/>
            <a:ext cx="4258289" cy="4244829"/>
          </a:xfrm>
          <a:prstGeom prst="rect">
            <a:avLst/>
          </a:prstGeom>
          <a:effectLst/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263" b="18175"/>
          <a:stretch/>
        </p:blipFill>
        <p:spPr>
          <a:xfrm>
            <a:off x="2862216" y="6479150"/>
            <a:ext cx="4691353" cy="367694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27709" b="15740"/>
          <a:stretch/>
        </p:blipFill>
        <p:spPr>
          <a:xfrm>
            <a:off x="2859915" y="6479150"/>
            <a:ext cx="6684277" cy="378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276599"/>
            <a:ext cx="14630400" cy="47679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Espace réservé pour une image  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0" t="184" r="28721" b="184"/>
          <a:stretch/>
        </p:blipFill>
        <p:spPr/>
      </p:pic>
      <p:sp>
        <p:nvSpPr>
          <p:cNvPr id="27" name="Arc plein 26">
            <a:extLst>
              <a:ext uri="{FF2B5EF4-FFF2-40B4-BE49-F238E27FC236}">
                <a16:creationId xmlns:a16="http://schemas.microsoft.com/office/drawing/2014/main" id="{7164018E-E35E-461C-9A39-FE5FF8FF0036}"/>
              </a:ext>
            </a:extLst>
          </p:cNvPr>
          <p:cNvSpPr/>
          <p:nvPr/>
        </p:nvSpPr>
        <p:spPr>
          <a:xfrm rot="16200000">
            <a:off x="12942147" y="5621676"/>
            <a:ext cx="1316250" cy="1316250"/>
          </a:xfrm>
          <a:prstGeom prst="blockArc">
            <a:avLst>
              <a:gd name="adj1" fmla="val 10800000"/>
              <a:gd name="adj2" fmla="val 21285396"/>
              <a:gd name="adj3" fmla="val 1033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>
              <a:solidFill>
                <a:schemeClr val="tx1"/>
              </a:solidFill>
            </a:endParaRPr>
          </a:p>
        </p:txBody>
      </p:sp>
      <p:sp>
        <p:nvSpPr>
          <p:cNvPr id="28" name="Arc plein 27">
            <a:extLst>
              <a:ext uri="{FF2B5EF4-FFF2-40B4-BE49-F238E27FC236}">
                <a16:creationId xmlns:a16="http://schemas.microsoft.com/office/drawing/2014/main" id="{9CA8E2F4-DB98-45EA-8E60-9C4DEBFFE4CA}"/>
              </a:ext>
            </a:extLst>
          </p:cNvPr>
          <p:cNvSpPr/>
          <p:nvPr/>
        </p:nvSpPr>
        <p:spPr>
          <a:xfrm rot="16200000">
            <a:off x="11431640" y="5615995"/>
            <a:ext cx="1316250" cy="1316250"/>
          </a:xfrm>
          <a:prstGeom prst="blockArc">
            <a:avLst>
              <a:gd name="adj1" fmla="val 10800000"/>
              <a:gd name="adj2" fmla="val 21285396"/>
              <a:gd name="adj3" fmla="val 1033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>
              <a:solidFill>
                <a:schemeClr val="tx1"/>
              </a:solidFill>
            </a:endParaRPr>
          </a:p>
        </p:txBody>
      </p:sp>
      <p:sp>
        <p:nvSpPr>
          <p:cNvPr id="29" name="Arc plein 28">
            <a:extLst>
              <a:ext uri="{FF2B5EF4-FFF2-40B4-BE49-F238E27FC236}">
                <a16:creationId xmlns:a16="http://schemas.microsoft.com/office/drawing/2014/main" id="{D9764C16-D913-4876-B6B5-C8A66A5D5108}"/>
              </a:ext>
            </a:extLst>
          </p:cNvPr>
          <p:cNvSpPr/>
          <p:nvPr/>
        </p:nvSpPr>
        <p:spPr>
          <a:xfrm rot="5400000">
            <a:off x="11431640" y="5615995"/>
            <a:ext cx="1316250" cy="1316250"/>
          </a:xfrm>
          <a:prstGeom prst="blockArc">
            <a:avLst>
              <a:gd name="adj1" fmla="val 10800000"/>
              <a:gd name="adj2" fmla="val 21285396"/>
              <a:gd name="adj3" fmla="val 1033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>
              <a:solidFill>
                <a:schemeClr val="tx1"/>
              </a:solidFill>
            </a:endParaRPr>
          </a:p>
        </p:txBody>
      </p:sp>
      <p:sp>
        <p:nvSpPr>
          <p:cNvPr id="30" name="Forme libre : forme 12">
            <a:extLst>
              <a:ext uri="{FF2B5EF4-FFF2-40B4-BE49-F238E27FC236}">
                <a16:creationId xmlns:a16="http://schemas.microsoft.com/office/drawing/2014/main" id="{9F6353C9-3C57-4C37-B1B3-F0062FCFC010}"/>
              </a:ext>
            </a:extLst>
          </p:cNvPr>
          <p:cNvSpPr/>
          <p:nvPr/>
        </p:nvSpPr>
        <p:spPr>
          <a:xfrm>
            <a:off x="8358882" y="5182931"/>
            <a:ext cx="3847884" cy="1749314"/>
          </a:xfrm>
          <a:custGeom>
            <a:avLst/>
            <a:gdLst>
              <a:gd name="connsiteX0" fmla="*/ 2693667 w 4735857"/>
              <a:gd name="connsiteY0" fmla="*/ 1979736 h 2153002"/>
              <a:gd name="connsiteX1" fmla="*/ 2425219 w 4735857"/>
              <a:gd name="connsiteY1" fmla="*/ 268382 h 2153002"/>
              <a:gd name="connsiteX2" fmla="*/ 361527 w 4735857"/>
              <a:gd name="connsiteY2" fmla="*/ 1887457 h 2153002"/>
              <a:gd name="connsiteX3" fmla="*/ 168581 w 4735857"/>
              <a:gd name="connsiteY3" fmla="*/ 1686121 h 2153002"/>
              <a:gd name="connsiteX4" fmla="*/ 2139993 w 4735857"/>
              <a:gd name="connsiteY4" fmla="*/ 75435 h 2153002"/>
              <a:gd name="connsiteX5" fmla="*/ 2911781 w 4735857"/>
              <a:gd name="connsiteY5" fmla="*/ 419383 h 2153002"/>
              <a:gd name="connsiteX6" fmla="*/ 2861447 w 4735857"/>
              <a:gd name="connsiteY6" fmla="*/ 1786789 h 2153002"/>
              <a:gd name="connsiteX7" fmla="*/ 3171839 w 4735857"/>
              <a:gd name="connsiteY7" fmla="*/ 822055 h 2153002"/>
              <a:gd name="connsiteX8" fmla="*/ 3700346 w 4735857"/>
              <a:gd name="connsiteY8" fmla="*/ 108991 h 2153002"/>
              <a:gd name="connsiteX9" fmla="*/ 4648302 w 4735857"/>
              <a:gd name="connsiteY9" fmla="*/ 209659 h 2153002"/>
              <a:gd name="connsiteX10" fmla="*/ 4606357 w 4735857"/>
              <a:gd name="connsiteY10" fmla="*/ 461328 h 2153002"/>
              <a:gd name="connsiteX11" fmla="*/ 3876514 w 4735857"/>
              <a:gd name="connsiteY11" fmla="*/ 301938 h 2153002"/>
              <a:gd name="connsiteX12" fmla="*/ 3423509 w 4735857"/>
              <a:gd name="connsiteY12" fmla="*/ 763332 h 2153002"/>
              <a:gd name="connsiteX13" fmla="*/ 3197006 w 4735857"/>
              <a:gd name="connsiteY13" fmla="*/ 1258283 h 2153002"/>
              <a:gd name="connsiteX14" fmla="*/ 2844669 w 4735857"/>
              <a:gd name="connsiteY14" fmla="*/ 2013292 h 2153002"/>
              <a:gd name="connsiteX15" fmla="*/ 2693667 w 4735857"/>
              <a:gd name="connsiteY15" fmla="*/ 1979736 h 21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35857" h="2153002">
                <a:moveTo>
                  <a:pt x="2693667" y="1979736"/>
                </a:moveTo>
                <a:cubicBezTo>
                  <a:pt x="2623759" y="1688918"/>
                  <a:pt x="2813909" y="283762"/>
                  <a:pt x="2425219" y="268382"/>
                </a:cubicBezTo>
                <a:cubicBezTo>
                  <a:pt x="2036529" y="253002"/>
                  <a:pt x="737633" y="1651167"/>
                  <a:pt x="361527" y="1887457"/>
                </a:cubicBezTo>
                <a:cubicBezTo>
                  <a:pt x="-14579" y="2123747"/>
                  <a:pt x="-127830" y="1988125"/>
                  <a:pt x="168581" y="1686121"/>
                </a:cubicBezTo>
                <a:cubicBezTo>
                  <a:pt x="464992" y="1384117"/>
                  <a:pt x="1682793" y="286558"/>
                  <a:pt x="2139993" y="75435"/>
                </a:cubicBezTo>
                <a:cubicBezTo>
                  <a:pt x="2597193" y="-135688"/>
                  <a:pt x="2791539" y="134157"/>
                  <a:pt x="2911781" y="419383"/>
                </a:cubicBezTo>
                <a:cubicBezTo>
                  <a:pt x="3032023" y="704609"/>
                  <a:pt x="2818104" y="1719677"/>
                  <a:pt x="2861447" y="1786789"/>
                </a:cubicBezTo>
                <a:cubicBezTo>
                  <a:pt x="2904790" y="1853901"/>
                  <a:pt x="3032023" y="1101688"/>
                  <a:pt x="3171839" y="822055"/>
                </a:cubicBezTo>
                <a:cubicBezTo>
                  <a:pt x="3311656" y="542422"/>
                  <a:pt x="3454269" y="211057"/>
                  <a:pt x="3700346" y="108991"/>
                </a:cubicBezTo>
                <a:cubicBezTo>
                  <a:pt x="3946423" y="6925"/>
                  <a:pt x="4497300" y="150936"/>
                  <a:pt x="4648302" y="209659"/>
                </a:cubicBezTo>
                <a:cubicBezTo>
                  <a:pt x="4799304" y="268382"/>
                  <a:pt x="4734988" y="445948"/>
                  <a:pt x="4606357" y="461328"/>
                </a:cubicBezTo>
                <a:cubicBezTo>
                  <a:pt x="4477726" y="476708"/>
                  <a:pt x="4073655" y="251604"/>
                  <a:pt x="3876514" y="301938"/>
                </a:cubicBezTo>
                <a:cubicBezTo>
                  <a:pt x="3679373" y="352272"/>
                  <a:pt x="3536760" y="603941"/>
                  <a:pt x="3423509" y="763332"/>
                </a:cubicBezTo>
                <a:cubicBezTo>
                  <a:pt x="3310258" y="922723"/>
                  <a:pt x="3293479" y="1049956"/>
                  <a:pt x="3197006" y="1258283"/>
                </a:cubicBezTo>
                <a:cubicBezTo>
                  <a:pt x="3100533" y="1466610"/>
                  <a:pt x="2935550" y="1893050"/>
                  <a:pt x="2844669" y="2013292"/>
                </a:cubicBezTo>
                <a:cubicBezTo>
                  <a:pt x="2753788" y="2133534"/>
                  <a:pt x="2763575" y="2270554"/>
                  <a:pt x="2693667" y="1979736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31" name="Arc plein 30">
            <a:extLst>
              <a:ext uri="{FF2B5EF4-FFF2-40B4-BE49-F238E27FC236}">
                <a16:creationId xmlns:a16="http://schemas.microsoft.com/office/drawing/2014/main" id="{7164018E-E35E-461C-9A39-FE5FF8FF0036}"/>
              </a:ext>
            </a:extLst>
          </p:cNvPr>
          <p:cNvSpPr/>
          <p:nvPr/>
        </p:nvSpPr>
        <p:spPr>
          <a:xfrm rot="16200000">
            <a:off x="12542821" y="9254184"/>
            <a:ext cx="1316250" cy="1316250"/>
          </a:xfrm>
          <a:prstGeom prst="blockArc">
            <a:avLst>
              <a:gd name="adj1" fmla="val 10800000"/>
              <a:gd name="adj2" fmla="val 21285396"/>
              <a:gd name="adj3" fmla="val 10335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>
              <a:solidFill>
                <a:schemeClr val="tx1"/>
              </a:solidFill>
            </a:endParaRPr>
          </a:p>
        </p:txBody>
      </p:sp>
      <p:sp>
        <p:nvSpPr>
          <p:cNvPr id="32" name="Arc plein 31">
            <a:extLst>
              <a:ext uri="{FF2B5EF4-FFF2-40B4-BE49-F238E27FC236}">
                <a16:creationId xmlns:a16="http://schemas.microsoft.com/office/drawing/2014/main" id="{12206293-1A3A-4A20-A34A-A2DF058C75A0}"/>
              </a:ext>
            </a:extLst>
          </p:cNvPr>
          <p:cNvSpPr/>
          <p:nvPr/>
        </p:nvSpPr>
        <p:spPr>
          <a:xfrm rot="5400000">
            <a:off x="12542821" y="9254184"/>
            <a:ext cx="1316250" cy="1316250"/>
          </a:xfrm>
          <a:prstGeom prst="blockArc">
            <a:avLst>
              <a:gd name="adj1" fmla="val 10800000"/>
              <a:gd name="adj2" fmla="val 21285396"/>
              <a:gd name="adj3" fmla="val 10335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>
              <a:solidFill>
                <a:schemeClr val="tx1"/>
              </a:solidFill>
            </a:endParaRPr>
          </a:p>
        </p:txBody>
      </p:sp>
      <p:sp>
        <p:nvSpPr>
          <p:cNvPr id="33" name="Arc plein 32">
            <a:extLst>
              <a:ext uri="{FF2B5EF4-FFF2-40B4-BE49-F238E27FC236}">
                <a16:creationId xmlns:a16="http://schemas.microsoft.com/office/drawing/2014/main" id="{9CA8E2F4-DB98-45EA-8E60-9C4DEBFFE4CA}"/>
              </a:ext>
            </a:extLst>
          </p:cNvPr>
          <p:cNvSpPr/>
          <p:nvPr/>
        </p:nvSpPr>
        <p:spPr>
          <a:xfrm rot="16200000">
            <a:off x="10839941" y="9248503"/>
            <a:ext cx="1316250" cy="1316250"/>
          </a:xfrm>
          <a:prstGeom prst="blockArc">
            <a:avLst>
              <a:gd name="adj1" fmla="val 10800000"/>
              <a:gd name="adj2" fmla="val 21285396"/>
              <a:gd name="adj3" fmla="val 10335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>
              <a:solidFill>
                <a:schemeClr val="tx1"/>
              </a:solidFill>
            </a:endParaRPr>
          </a:p>
        </p:txBody>
      </p:sp>
      <p:sp>
        <p:nvSpPr>
          <p:cNvPr id="34" name="Arc plein 33">
            <a:extLst>
              <a:ext uri="{FF2B5EF4-FFF2-40B4-BE49-F238E27FC236}">
                <a16:creationId xmlns:a16="http://schemas.microsoft.com/office/drawing/2014/main" id="{D9764C16-D913-4876-B6B5-C8A66A5D5108}"/>
              </a:ext>
            </a:extLst>
          </p:cNvPr>
          <p:cNvSpPr/>
          <p:nvPr/>
        </p:nvSpPr>
        <p:spPr>
          <a:xfrm rot="5400000">
            <a:off x="10839941" y="9248503"/>
            <a:ext cx="1316250" cy="1316250"/>
          </a:xfrm>
          <a:prstGeom prst="blockArc">
            <a:avLst>
              <a:gd name="adj1" fmla="val 10800000"/>
              <a:gd name="adj2" fmla="val 21285396"/>
              <a:gd name="adj3" fmla="val 10335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>
              <a:solidFill>
                <a:schemeClr val="tx1"/>
              </a:solidFill>
            </a:endParaRPr>
          </a:p>
        </p:txBody>
      </p:sp>
      <p:sp>
        <p:nvSpPr>
          <p:cNvPr id="35" name="Forme libre : forme 12">
            <a:extLst>
              <a:ext uri="{FF2B5EF4-FFF2-40B4-BE49-F238E27FC236}">
                <a16:creationId xmlns:a16="http://schemas.microsoft.com/office/drawing/2014/main" id="{9F6353C9-3C57-4C37-B1B3-F0062FCFC010}"/>
              </a:ext>
            </a:extLst>
          </p:cNvPr>
          <p:cNvSpPr/>
          <p:nvPr/>
        </p:nvSpPr>
        <p:spPr>
          <a:xfrm>
            <a:off x="10018003" y="8446910"/>
            <a:ext cx="3847884" cy="1749314"/>
          </a:xfrm>
          <a:custGeom>
            <a:avLst/>
            <a:gdLst>
              <a:gd name="connsiteX0" fmla="*/ 2693667 w 4735857"/>
              <a:gd name="connsiteY0" fmla="*/ 1979736 h 2153002"/>
              <a:gd name="connsiteX1" fmla="*/ 2425219 w 4735857"/>
              <a:gd name="connsiteY1" fmla="*/ 268382 h 2153002"/>
              <a:gd name="connsiteX2" fmla="*/ 361527 w 4735857"/>
              <a:gd name="connsiteY2" fmla="*/ 1887457 h 2153002"/>
              <a:gd name="connsiteX3" fmla="*/ 168581 w 4735857"/>
              <a:gd name="connsiteY3" fmla="*/ 1686121 h 2153002"/>
              <a:gd name="connsiteX4" fmla="*/ 2139993 w 4735857"/>
              <a:gd name="connsiteY4" fmla="*/ 75435 h 2153002"/>
              <a:gd name="connsiteX5" fmla="*/ 2911781 w 4735857"/>
              <a:gd name="connsiteY5" fmla="*/ 419383 h 2153002"/>
              <a:gd name="connsiteX6" fmla="*/ 2861447 w 4735857"/>
              <a:gd name="connsiteY6" fmla="*/ 1786789 h 2153002"/>
              <a:gd name="connsiteX7" fmla="*/ 3171839 w 4735857"/>
              <a:gd name="connsiteY7" fmla="*/ 822055 h 2153002"/>
              <a:gd name="connsiteX8" fmla="*/ 3700346 w 4735857"/>
              <a:gd name="connsiteY8" fmla="*/ 108991 h 2153002"/>
              <a:gd name="connsiteX9" fmla="*/ 4648302 w 4735857"/>
              <a:gd name="connsiteY9" fmla="*/ 209659 h 2153002"/>
              <a:gd name="connsiteX10" fmla="*/ 4606357 w 4735857"/>
              <a:gd name="connsiteY10" fmla="*/ 461328 h 2153002"/>
              <a:gd name="connsiteX11" fmla="*/ 3876514 w 4735857"/>
              <a:gd name="connsiteY11" fmla="*/ 301938 h 2153002"/>
              <a:gd name="connsiteX12" fmla="*/ 3423509 w 4735857"/>
              <a:gd name="connsiteY12" fmla="*/ 763332 h 2153002"/>
              <a:gd name="connsiteX13" fmla="*/ 3197006 w 4735857"/>
              <a:gd name="connsiteY13" fmla="*/ 1258283 h 2153002"/>
              <a:gd name="connsiteX14" fmla="*/ 2844669 w 4735857"/>
              <a:gd name="connsiteY14" fmla="*/ 2013292 h 2153002"/>
              <a:gd name="connsiteX15" fmla="*/ 2693667 w 4735857"/>
              <a:gd name="connsiteY15" fmla="*/ 1979736 h 21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35857" h="2153002">
                <a:moveTo>
                  <a:pt x="2693667" y="1979736"/>
                </a:moveTo>
                <a:cubicBezTo>
                  <a:pt x="2623759" y="1688918"/>
                  <a:pt x="2813909" y="283762"/>
                  <a:pt x="2425219" y="268382"/>
                </a:cubicBezTo>
                <a:cubicBezTo>
                  <a:pt x="2036529" y="253002"/>
                  <a:pt x="737633" y="1651167"/>
                  <a:pt x="361527" y="1887457"/>
                </a:cubicBezTo>
                <a:cubicBezTo>
                  <a:pt x="-14579" y="2123747"/>
                  <a:pt x="-127830" y="1988125"/>
                  <a:pt x="168581" y="1686121"/>
                </a:cubicBezTo>
                <a:cubicBezTo>
                  <a:pt x="464992" y="1384117"/>
                  <a:pt x="1682793" y="286558"/>
                  <a:pt x="2139993" y="75435"/>
                </a:cubicBezTo>
                <a:cubicBezTo>
                  <a:pt x="2597193" y="-135688"/>
                  <a:pt x="2791539" y="134157"/>
                  <a:pt x="2911781" y="419383"/>
                </a:cubicBezTo>
                <a:cubicBezTo>
                  <a:pt x="3032023" y="704609"/>
                  <a:pt x="2818104" y="1719677"/>
                  <a:pt x="2861447" y="1786789"/>
                </a:cubicBezTo>
                <a:cubicBezTo>
                  <a:pt x="2904790" y="1853901"/>
                  <a:pt x="3032023" y="1101688"/>
                  <a:pt x="3171839" y="822055"/>
                </a:cubicBezTo>
                <a:cubicBezTo>
                  <a:pt x="3311656" y="542422"/>
                  <a:pt x="3454269" y="211057"/>
                  <a:pt x="3700346" y="108991"/>
                </a:cubicBezTo>
                <a:cubicBezTo>
                  <a:pt x="3946423" y="6925"/>
                  <a:pt x="4497300" y="150936"/>
                  <a:pt x="4648302" y="209659"/>
                </a:cubicBezTo>
                <a:cubicBezTo>
                  <a:pt x="4799304" y="268382"/>
                  <a:pt x="4734988" y="445948"/>
                  <a:pt x="4606357" y="461328"/>
                </a:cubicBezTo>
                <a:cubicBezTo>
                  <a:pt x="4477726" y="476708"/>
                  <a:pt x="4073655" y="251604"/>
                  <a:pt x="3876514" y="301938"/>
                </a:cubicBezTo>
                <a:cubicBezTo>
                  <a:pt x="3679373" y="352272"/>
                  <a:pt x="3536760" y="603941"/>
                  <a:pt x="3423509" y="763332"/>
                </a:cubicBezTo>
                <a:cubicBezTo>
                  <a:pt x="3310258" y="922723"/>
                  <a:pt x="3293479" y="1049956"/>
                  <a:pt x="3197006" y="1258283"/>
                </a:cubicBezTo>
                <a:cubicBezTo>
                  <a:pt x="3100533" y="1466610"/>
                  <a:pt x="2935550" y="1893050"/>
                  <a:pt x="2844669" y="2013292"/>
                </a:cubicBezTo>
                <a:cubicBezTo>
                  <a:pt x="2753788" y="2133534"/>
                  <a:pt x="2763575" y="2270554"/>
                  <a:pt x="2693667" y="19797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26457D5-78A4-4A4B-88CB-FA3D9977B972}"/>
              </a:ext>
            </a:extLst>
          </p:cNvPr>
          <p:cNvSpPr/>
          <p:nvPr/>
        </p:nvSpPr>
        <p:spPr>
          <a:xfrm>
            <a:off x="11381066" y="9795308"/>
            <a:ext cx="234000" cy="234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1EA7A24-8A6E-4BAE-8047-6CA211F5FBC6}"/>
              </a:ext>
            </a:extLst>
          </p:cNvPr>
          <p:cNvSpPr/>
          <p:nvPr/>
        </p:nvSpPr>
        <p:spPr>
          <a:xfrm>
            <a:off x="13083946" y="9795308"/>
            <a:ext cx="234000" cy="234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63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432621-7D4D-446A-B981-A4872E02549C}"/>
              </a:ext>
            </a:extLst>
          </p:cNvPr>
          <p:cNvSpPr/>
          <p:nvPr/>
        </p:nvSpPr>
        <p:spPr>
          <a:xfrm>
            <a:off x="8098128" y="6958530"/>
            <a:ext cx="5685642" cy="975268"/>
          </a:xfrm>
          <a:prstGeom prst="rect">
            <a:avLst/>
          </a:prstGeom>
          <a:noFill/>
        </p:spPr>
        <p:txBody>
          <a:bodyPr wrap="square" lIns="74295" tIns="37148" rIns="74295" bIns="37148">
            <a:spAutoFit/>
          </a:bodyPr>
          <a:lstStyle/>
          <a:p>
            <a:pPr algn="ctr"/>
            <a:r>
              <a:rPr lang="fr-FR" sz="5850" b="1" spc="41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HIBOU PROJECT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432621-7D4D-446A-B981-A4872E02549C}"/>
              </a:ext>
            </a:extLst>
          </p:cNvPr>
          <p:cNvSpPr/>
          <p:nvPr/>
        </p:nvSpPr>
        <p:spPr>
          <a:xfrm>
            <a:off x="7932284" y="3288546"/>
            <a:ext cx="6806940" cy="975268"/>
          </a:xfrm>
          <a:prstGeom prst="rect">
            <a:avLst/>
          </a:prstGeom>
          <a:noFill/>
        </p:spPr>
        <p:txBody>
          <a:bodyPr wrap="square" lIns="74295" tIns="37148" rIns="74295" bIns="37148">
            <a:spAutoFit/>
          </a:bodyPr>
          <a:lstStyle/>
          <a:p>
            <a:pPr algn="ctr"/>
            <a:r>
              <a:rPr lang="fr-FR" sz="5850" b="1" spc="41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NOC HNO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511" y="645341"/>
            <a:ext cx="1985921" cy="1985921"/>
          </a:xfrm>
          <a:prstGeom prst="rect">
            <a:avLst/>
          </a:prstGeom>
          <a:noFill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D432621-7D4D-446A-B981-A4872E02549C}"/>
              </a:ext>
            </a:extLst>
          </p:cNvPr>
          <p:cNvSpPr/>
          <p:nvPr/>
        </p:nvSpPr>
        <p:spPr>
          <a:xfrm>
            <a:off x="7932284" y="4096918"/>
            <a:ext cx="6806940" cy="975268"/>
          </a:xfrm>
          <a:prstGeom prst="rect">
            <a:avLst/>
          </a:prstGeom>
          <a:noFill/>
        </p:spPr>
        <p:txBody>
          <a:bodyPr wrap="square" lIns="74295" tIns="37148" rIns="74295" bIns="37148">
            <a:spAutoFit/>
          </a:bodyPr>
          <a:lstStyle/>
          <a:p>
            <a:pPr algn="ctr"/>
            <a:r>
              <a:rPr lang="fr-FR" sz="5850" b="1" spc="41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7/7   365/an</a:t>
            </a:r>
            <a:endParaRPr lang="fr-FR" sz="5850" b="1" spc="41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19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643402"/>
              </p:ext>
            </p:extLst>
          </p:nvPr>
        </p:nvGraphicFramePr>
        <p:xfrm>
          <a:off x="1762295" y="5394517"/>
          <a:ext cx="10684235" cy="224512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136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6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6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6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6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1282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FTTO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274320" marR="109728" marT="54864" marB="548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09728" marR="109728" marT="54864" marB="548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09728" marR="109728" marT="54864" marB="548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09728" marR="109728" marT="54864" marB="548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09728" marR="109728" marT="54864" marB="548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282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WDM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274320" marR="109728" marT="54864" marB="5486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09728" marR="109728" marT="54864" marB="5486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09728" marR="109728" marT="54864" marB="5486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09728" marR="109728" marT="54864" marB="5486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09728" marR="109728" marT="54864" marB="548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282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Tertiaire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274320" marR="109728" marT="54864" marB="548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09728" marR="109728" marT="54864" marB="548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09728" marR="109728" marT="54864" marB="548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09728" marR="109728" marT="54864" marB="548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09728" marR="109728" marT="54864" marB="5486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282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FTTH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marL="274320" marR="109728" marT="54864" marB="5486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09728" marR="109728" marT="54864" marB="5486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09728" marR="109728" marT="54864" marB="5486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09728" marR="109728" marT="54864" marB="54864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109728" marR="109728" marT="54864" marB="5486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Freeform 117"/>
          <p:cNvSpPr>
            <a:spLocks/>
          </p:cNvSpPr>
          <p:nvPr/>
        </p:nvSpPr>
        <p:spPr bwMode="auto">
          <a:xfrm>
            <a:off x="4526983" y="5524304"/>
            <a:ext cx="432114" cy="355238"/>
          </a:xfrm>
          <a:custGeom>
            <a:avLst/>
            <a:gdLst>
              <a:gd name="T0" fmla="*/ 134 w 163"/>
              <a:gd name="T1" fmla="*/ 0 h 134"/>
              <a:gd name="T2" fmla="*/ 59 w 163"/>
              <a:gd name="T3" fmla="*/ 75 h 134"/>
              <a:gd name="T4" fmla="*/ 30 w 163"/>
              <a:gd name="T5" fmla="*/ 47 h 134"/>
              <a:gd name="T6" fmla="*/ 0 w 163"/>
              <a:gd name="T7" fmla="*/ 77 h 134"/>
              <a:gd name="T8" fmla="*/ 28 w 163"/>
              <a:gd name="T9" fmla="*/ 105 h 134"/>
              <a:gd name="T10" fmla="*/ 59 w 163"/>
              <a:gd name="T11" fmla="*/ 134 h 134"/>
              <a:gd name="T12" fmla="*/ 88 w 163"/>
              <a:gd name="T13" fmla="*/ 105 h 134"/>
              <a:gd name="T14" fmla="*/ 163 w 163"/>
              <a:gd name="T15" fmla="*/ 30 h 134"/>
              <a:gd name="T16" fmla="*/ 134 w 163"/>
              <a:gd name="T17" fmla="*/ 0 h 134"/>
              <a:gd name="T18" fmla="*/ 134 w 163"/>
              <a:gd name="T19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" h="134">
                <a:moveTo>
                  <a:pt x="134" y="0"/>
                </a:moveTo>
                <a:lnTo>
                  <a:pt x="59" y="75"/>
                </a:lnTo>
                <a:lnTo>
                  <a:pt x="30" y="47"/>
                </a:lnTo>
                <a:lnTo>
                  <a:pt x="0" y="77"/>
                </a:lnTo>
                <a:lnTo>
                  <a:pt x="28" y="105"/>
                </a:lnTo>
                <a:lnTo>
                  <a:pt x="59" y="134"/>
                </a:lnTo>
                <a:lnTo>
                  <a:pt x="88" y="105"/>
                </a:lnTo>
                <a:lnTo>
                  <a:pt x="163" y="30"/>
                </a:lnTo>
                <a:lnTo>
                  <a:pt x="134" y="0"/>
                </a:lnTo>
                <a:lnTo>
                  <a:pt x="13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>
            <a:noFill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 117"/>
          <p:cNvSpPr>
            <a:spLocks/>
          </p:cNvSpPr>
          <p:nvPr/>
        </p:nvSpPr>
        <p:spPr bwMode="auto">
          <a:xfrm>
            <a:off x="6767676" y="5527286"/>
            <a:ext cx="432114" cy="355238"/>
          </a:xfrm>
          <a:custGeom>
            <a:avLst/>
            <a:gdLst>
              <a:gd name="T0" fmla="*/ 134 w 163"/>
              <a:gd name="T1" fmla="*/ 0 h 134"/>
              <a:gd name="T2" fmla="*/ 59 w 163"/>
              <a:gd name="T3" fmla="*/ 75 h 134"/>
              <a:gd name="T4" fmla="*/ 30 w 163"/>
              <a:gd name="T5" fmla="*/ 47 h 134"/>
              <a:gd name="T6" fmla="*/ 0 w 163"/>
              <a:gd name="T7" fmla="*/ 77 h 134"/>
              <a:gd name="T8" fmla="*/ 28 w 163"/>
              <a:gd name="T9" fmla="*/ 105 h 134"/>
              <a:gd name="T10" fmla="*/ 59 w 163"/>
              <a:gd name="T11" fmla="*/ 134 h 134"/>
              <a:gd name="T12" fmla="*/ 88 w 163"/>
              <a:gd name="T13" fmla="*/ 105 h 134"/>
              <a:gd name="T14" fmla="*/ 163 w 163"/>
              <a:gd name="T15" fmla="*/ 30 h 134"/>
              <a:gd name="T16" fmla="*/ 134 w 163"/>
              <a:gd name="T17" fmla="*/ 0 h 134"/>
              <a:gd name="T18" fmla="*/ 134 w 163"/>
              <a:gd name="T19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" h="134">
                <a:moveTo>
                  <a:pt x="134" y="0"/>
                </a:moveTo>
                <a:lnTo>
                  <a:pt x="59" y="75"/>
                </a:lnTo>
                <a:lnTo>
                  <a:pt x="30" y="47"/>
                </a:lnTo>
                <a:lnTo>
                  <a:pt x="0" y="77"/>
                </a:lnTo>
                <a:lnTo>
                  <a:pt x="28" y="105"/>
                </a:lnTo>
                <a:lnTo>
                  <a:pt x="59" y="134"/>
                </a:lnTo>
                <a:lnTo>
                  <a:pt x="88" y="105"/>
                </a:lnTo>
                <a:lnTo>
                  <a:pt x="163" y="30"/>
                </a:lnTo>
                <a:lnTo>
                  <a:pt x="134" y="0"/>
                </a:lnTo>
                <a:lnTo>
                  <a:pt x="13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>
            <a:noFill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 117"/>
          <p:cNvSpPr>
            <a:spLocks/>
          </p:cNvSpPr>
          <p:nvPr/>
        </p:nvSpPr>
        <p:spPr bwMode="auto">
          <a:xfrm>
            <a:off x="6767676" y="6062385"/>
            <a:ext cx="432114" cy="355238"/>
          </a:xfrm>
          <a:custGeom>
            <a:avLst/>
            <a:gdLst>
              <a:gd name="T0" fmla="*/ 134 w 163"/>
              <a:gd name="T1" fmla="*/ 0 h 134"/>
              <a:gd name="T2" fmla="*/ 59 w 163"/>
              <a:gd name="T3" fmla="*/ 75 h 134"/>
              <a:gd name="T4" fmla="*/ 30 w 163"/>
              <a:gd name="T5" fmla="*/ 47 h 134"/>
              <a:gd name="T6" fmla="*/ 0 w 163"/>
              <a:gd name="T7" fmla="*/ 77 h 134"/>
              <a:gd name="T8" fmla="*/ 28 w 163"/>
              <a:gd name="T9" fmla="*/ 105 h 134"/>
              <a:gd name="T10" fmla="*/ 59 w 163"/>
              <a:gd name="T11" fmla="*/ 134 h 134"/>
              <a:gd name="T12" fmla="*/ 88 w 163"/>
              <a:gd name="T13" fmla="*/ 105 h 134"/>
              <a:gd name="T14" fmla="*/ 163 w 163"/>
              <a:gd name="T15" fmla="*/ 30 h 134"/>
              <a:gd name="T16" fmla="*/ 134 w 163"/>
              <a:gd name="T17" fmla="*/ 0 h 134"/>
              <a:gd name="T18" fmla="*/ 134 w 163"/>
              <a:gd name="T19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" h="134">
                <a:moveTo>
                  <a:pt x="134" y="0"/>
                </a:moveTo>
                <a:lnTo>
                  <a:pt x="59" y="75"/>
                </a:lnTo>
                <a:lnTo>
                  <a:pt x="30" y="47"/>
                </a:lnTo>
                <a:lnTo>
                  <a:pt x="0" y="77"/>
                </a:lnTo>
                <a:lnTo>
                  <a:pt x="28" y="105"/>
                </a:lnTo>
                <a:lnTo>
                  <a:pt x="59" y="134"/>
                </a:lnTo>
                <a:lnTo>
                  <a:pt x="88" y="105"/>
                </a:lnTo>
                <a:lnTo>
                  <a:pt x="163" y="30"/>
                </a:lnTo>
                <a:lnTo>
                  <a:pt x="134" y="0"/>
                </a:lnTo>
                <a:lnTo>
                  <a:pt x="13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>
            <a:noFill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117"/>
          <p:cNvSpPr>
            <a:spLocks/>
          </p:cNvSpPr>
          <p:nvPr/>
        </p:nvSpPr>
        <p:spPr bwMode="auto">
          <a:xfrm>
            <a:off x="8999509" y="5524304"/>
            <a:ext cx="432114" cy="355238"/>
          </a:xfrm>
          <a:custGeom>
            <a:avLst/>
            <a:gdLst>
              <a:gd name="T0" fmla="*/ 134 w 163"/>
              <a:gd name="T1" fmla="*/ 0 h 134"/>
              <a:gd name="T2" fmla="*/ 59 w 163"/>
              <a:gd name="T3" fmla="*/ 75 h 134"/>
              <a:gd name="T4" fmla="*/ 30 w 163"/>
              <a:gd name="T5" fmla="*/ 47 h 134"/>
              <a:gd name="T6" fmla="*/ 0 w 163"/>
              <a:gd name="T7" fmla="*/ 77 h 134"/>
              <a:gd name="T8" fmla="*/ 28 w 163"/>
              <a:gd name="T9" fmla="*/ 105 h 134"/>
              <a:gd name="T10" fmla="*/ 59 w 163"/>
              <a:gd name="T11" fmla="*/ 134 h 134"/>
              <a:gd name="T12" fmla="*/ 88 w 163"/>
              <a:gd name="T13" fmla="*/ 105 h 134"/>
              <a:gd name="T14" fmla="*/ 163 w 163"/>
              <a:gd name="T15" fmla="*/ 30 h 134"/>
              <a:gd name="T16" fmla="*/ 134 w 163"/>
              <a:gd name="T17" fmla="*/ 0 h 134"/>
              <a:gd name="T18" fmla="*/ 134 w 163"/>
              <a:gd name="T19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" h="134">
                <a:moveTo>
                  <a:pt x="134" y="0"/>
                </a:moveTo>
                <a:lnTo>
                  <a:pt x="59" y="75"/>
                </a:lnTo>
                <a:lnTo>
                  <a:pt x="30" y="47"/>
                </a:lnTo>
                <a:lnTo>
                  <a:pt x="0" y="77"/>
                </a:lnTo>
                <a:lnTo>
                  <a:pt x="28" y="105"/>
                </a:lnTo>
                <a:lnTo>
                  <a:pt x="59" y="134"/>
                </a:lnTo>
                <a:lnTo>
                  <a:pt x="88" y="105"/>
                </a:lnTo>
                <a:lnTo>
                  <a:pt x="163" y="30"/>
                </a:lnTo>
                <a:lnTo>
                  <a:pt x="134" y="0"/>
                </a:lnTo>
                <a:lnTo>
                  <a:pt x="13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>
            <a:noFill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117"/>
          <p:cNvSpPr>
            <a:spLocks/>
          </p:cNvSpPr>
          <p:nvPr/>
        </p:nvSpPr>
        <p:spPr bwMode="auto">
          <a:xfrm>
            <a:off x="8999509" y="6059405"/>
            <a:ext cx="432114" cy="355238"/>
          </a:xfrm>
          <a:custGeom>
            <a:avLst/>
            <a:gdLst>
              <a:gd name="T0" fmla="*/ 134 w 163"/>
              <a:gd name="T1" fmla="*/ 0 h 134"/>
              <a:gd name="T2" fmla="*/ 59 w 163"/>
              <a:gd name="T3" fmla="*/ 75 h 134"/>
              <a:gd name="T4" fmla="*/ 30 w 163"/>
              <a:gd name="T5" fmla="*/ 47 h 134"/>
              <a:gd name="T6" fmla="*/ 0 w 163"/>
              <a:gd name="T7" fmla="*/ 77 h 134"/>
              <a:gd name="T8" fmla="*/ 28 w 163"/>
              <a:gd name="T9" fmla="*/ 105 h 134"/>
              <a:gd name="T10" fmla="*/ 59 w 163"/>
              <a:gd name="T11" fmla="*/ 134 h 134"/>
              <a:gd name="T12" fmla="*/ 88 w 163"/>
              <a:gd name="T13" fmla="*/ 105 h 134"/>
              <a:gd name="T14" fmla="*/ 163 w 163"/>
              <a:gd name="T15" fmla="*/ 30 h 134"/>
              <a:gd name="T16" fmla="*/ 134 w 163"/>
              <a:gd name="T17" fmla="*/ 0 h 134"/>
              <a:gd name="T18" fmla="*/ 134 w 163"/>
              <a:gd name="T19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" h="134">
                <a:moveTo>
                  <a:pt x="134" y="0"/>
                </a:moveTo>
                <a:lnTo>
                  <a:pt x="59" y="75"/>
                </a:lnTo>
                <a:lnTo>
                  <a:pt x="30" y="47"/>
                </a:lnTo>
                <a:lnTo>
                  <a:pt x="0" y="77"/>
                </a:lnTo>
                <a:lnTo>
                  <a:pt x="28" y="105"/>
                </a:lnTo>
                <a:lnTo>
                  <a:pt x="59" y="134"/>
                </a:lnTo>
                <a:lnTo>
                  <a:pt x="88" y="105"/>
                </a:lnTo>
                <a:lnTo>
                  <a:pt x="163" y="30"/>
                </a:lnTo>
                <a:lnTo>
                  <a:pt x="134" y="0"/>
                </a:lnTo>
                <a:lnTo>
                  <a:pt x="13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>
            <a:noFill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117"/>
          <p:cNvSpPr>
            <a:spLocks/>
          </p:cNvSpPr>
          <p:nvPr/>
        </p:nvSpPr>
        <p:spPr bwMode="auto">
          <a:xfrm>
            <a:off x="8999509" y="6619843"/>
            <a:ext cx="432114" cy="355238"/>
          </a:xfrm>
          <a:custGeom>
            <a:avLst/>
            <a:gdLst>
              <a:gd name="T0" fmla="*/ 134 w 163"/>
              <a:gd name="T1" fmla="*/ 0 h 134"/>
              <a:gd name="T2" fmla="*/ 59 w 163"/>
              <a:gd name="T3" fmla="*/ 75 h 134"/>
              <a:gd name="T4" fmla="*/ 30 w 163"/>
              <a:gd name="T5" fmla="*/ 47 h 134"/>
              <a:gd name="T6" fmla="*/ 0 w 163"/>
              <a:gd name="T7" fmla="*/ 77 h 134"/>
              <a:gd name="T8" fmla="*/ 28 w 163"/>
              <a:gd name="T9" fmla="*/ 105 h 134"/>
              <a:gd name="T10" fmla="*/ 59 w 163"/>
              <a:gd name="T11" fmla="*/ 134 h 134"/>
              <a:gd name="T12" fmla="*/ 88 w 163"/>
              <a:gd name="T13" fmla="*/ 105 h 134"/>
              <a:gd name="T14" fmla="*/ 163 w 163"/>
              <a:gd name="T15" fmla="*/ 30 h 134"/>
              <a:gd name="T16" fmla="*/ 134 w 163"/>
              <a:gd name="T17" fmla="*/ 0 h 134"/>
              <a:gd name="T18" fmla="*/ 134 w 163"/>
              <a:gd name="T19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" h="134">
                <a:moveTo>
                  <a:pt x="134" y="0"/>
                </a:moveTo>
                <a:lnTo>
                  <a:pt x="59" y="75"/>
                </a:lnTo>
                <a:lnTo>
                  <a:pt x="30" y="47"/>
                </a:lnTo>
                <a:lnTo>
                  <a:pt x="0" y="77"/>
                </a:lnTo>
                <a:lnTo>
                  <a:pt x="28" y="105"/>
                </a:lnTo>
                <a:lnTo>
                  <a:pt x="59" y="134"/>
                </a:lnTo>
                <a:lnTo>
                  <a:pt x="88" y="105"/>
                </a:lnTo>
                <a:lnTo>
                  <a:pt x="163" y="30"/>
                </a:lnTo>
                <a:lnTo>
                  <a:pt x="134" y="0"/>
                </a:lnTo>
                <a:lnTo>
                  <a:pt x="13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>
            <a:noFill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 117"/>
          <p:cNvSpPr>
            <a:spLocks/>
          </p:cNvSpPr>
          <p:nvPr/>
        </p:nvSpPr>
        <p:spPr bwMode="auto">
          <a:xfrm>
            <a:off x="11227219" y="5524304"/>
            <a:ext cx="432114" cy="355238"/>
          </a:xfrm>
          <a:custGeom>
            <a:avLst/>
            <a:gdLst>
              <a:gd name="T0" fmla="*/ 134 w 163"/>
              <a:gd name="T1" fmla="*/ 0 h 134"/>
              <a:gd name="T2" fmla="*/ 59 w 163"/>
              <a:gd name="T3" fmla="*/ 75 h 134"/>
              <a:gd name="T4" fmla="*/ 30 w 163"/>
              <a:gd name="T5" fmla="*/ 47 h 134"/>
              <a:gd name="T6" fmla="*/ 0 w 163"/>
              <a:gd name="T7" fmla="*/ 77 h 134"/>
              <a:gd name="T8" fmla="*/ 28 w 163"/>
              <a:gd name="T9" fmla="*/ 105 h 134"/>
              <a:gd name="T10" fmla="*/ 59 w 163"/>
              <a:gd name="T11" fmla="*/ 134 h 134"/>
              <a:gd name="T12" fmla="*/ 88 w 163"/>
              <a:gd name="T13" fmla="*/ 105 h 134"/>
              <a:gd name="T14" fmla="*/ 163 w 163"/>
              <a:gd name="T15" fmla="*/ 30 h 134"/>
              <a:gd name="T16" fmla="*/ 134 w 163"/>
              <a:gd name="T17" fmla="*/ 0 h 134"/>
              <a:gd name="T18" fmla="*/ 134 w 163"/>
              <a:gd name="T19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" h="134">
                <a:moveTo>
                  <a:pt x="134" y="0"/>
                </a:moveTo>
                <a:lnTo>
                  <a:pt x="59" y="75"/>
                </a:lnTo>
                <a:lnTo>
                  <a:pt x="30" y="47"/>
                </a:lnTo>
                <a:lnTo>
                  <a:pt x="0" y="77"/>
                </a:lnTo>
                <a:lnTo>
                  <a:pt x="28" y="105"/>
                </a:lnTo>
                <a:lnTo>
                  <a:pt x="59" y="134"/>
                </a:lnTo>
                <a:lnTo>
                  <a:pt x="88" y="105"/>
                </a:lnTo>
                <a:lnTo>
                  <a:pt x="163" y="30"/>
                </a:lnTo>
                <a:lnTo>
                  <a:pt x="134" y="0"/>
                </a:lnTo>
                <a:lnTo>
                  <a:pt x="13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>
            <a:noFill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 117"/>
          <p:cNvSpPr>
            <a:spLocks/>
          </p:cNvSpPr>
          <p:nvPr/>
        </p:nvSpPr>
        <p:spPr bwMode="auto">
          <a:xfrm>
            <a:off x="11227219" y="6059405"/>
            <a:ext cx="432114" cy="355238"/>
          </a:xfrm>
          <a:custGeom>
            <a:avLst/>
            <a:gdLst>
              <a:gd name="T0" fmla="*/ 134 w 163"/>
              <a:gd name="T1" fmla="*/ 0 h 134"/>
              <a:gd name="T2" fmla="*/ 59 w 163"/>
              <a:gd name="T3" fmla="*/ 75 h 134"/>
              <a:gd name="T4" fmla="*/ 30 w 163"/>
              <a:gd name="T5" fmla="*/ 47 h 134"/>
              <a:gd name="T6" fmla="*/ 0 w 163"/>
              <a:gd name="T7" fmla="*/ 77 h 134"/>
              <a:gd name="T8" fmla="*/ 28 w 163"/>
              <a:gd name="T9" fmla="*/ 105 h 134"/>
              <a:gd name="T10" fmla="*/ 59 w 163"/>
              <a:gd name="T11" fmla="*/ 134 h 134"/>
              <a:gd name="T12" fmla="*/ 88 w 163"/>
              <a:gd name="T13" fmla="*/ 105 h 134"/>
              <a:gd name="T14" fmla="*/ 163 w 163"/>
              <a:gd name="T15" fmla="*/ 30 h 134"/>
              <a:gd name="T16" fmla="*/ 134 w 163"/>
              <a:gd name="T17" fmla="*/ 0 h 134"/>
              <a:gd name="T18" fmla="*/ 134 w 163"/>
              <a:gd name="T19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" h="134">
                <a:moveTo>
                  <a:pt x="134" y="0"/>
                </a:moveTo>
                <a:lnTo>
                  <a:pt x="59" y="75"/>
                </a:lnTo>
                <a:lnTo>
                  <a:pt x="30" y="47"/>
                </a:lnTo>
                <a:lnTo>
                  <a:pt x="0" y="77"/>
                </a:lnTo>
                <a:lnTo>
                  <a:pt x="28" y="105"/>
                </a:lnTo>
                <a:lnTo>
                  <a:pt x="59" y="134"/>
                </a:lnTo>
                <a:lnTo>
                  <a:pt x="88" y="105"/>
                </a:lnTo>
                <a:lnTo>
                  <a:pt x="163" y="30"/>
                </a:lnTo>
                <a:lnTo>
                  <a:pt x="134" y="0"/>
                </a:lnTo>
                <a:lnTo>
                  <a:pt x="13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>
            <a:noFill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 117"/>
          <p:cNvSpPr>
            <a:spLocks/>
          </p:cNvSpPr>
          <p:nvPr/>
        </p:nvSpPr>
        <p:spPr bwMode="auto">
          <a:xfrm>
            <a:off x="11227219" y="6619843"/>
            <a:ext cx="432114" cy="355238"/>
          </a:xfrm>
          <a:custGeom>
            <a:avLst/>
            <a:gdLst>
              <a:gd name="T0" fmla="*/ 134 w 163"/>
              <a:gd name="T1" fmla="*/ 0 h 134"/>
              <a:gd name="T2" fmla="*/ 59 w 163"/>
              <a:gd name="T3" fmla="*/ 75 h 134"/>
              <a:gd name="T4" fmla="*/ 30 w 163"/>
              <a:gd name="T5" fmla="*/ 47 h 134"/>
              <a:gd name="T6" fmla="*/ 0 w 163"/>
              <a:gd name="T7" fmla="*/ 77 h 134"/>
              <a:gd name="T8" fmla="*/ 28 w 163"/>
              <a:gd name="T9" fmla="*/ 105 h 134"/>
              <a:gd name="T10" fmla="*/ 59 w 163"/>
              <a:gd name="T11" fmla="*/ 134 h 134"/>
              <a:gd name="T12" fmla="*/ 88 w 163"/>
              <a:gd name="T13" fmla="*/ 105 h 134"/>
              <a:gd name="T14" fmla="*/ 163 w 163"/>
              <a:gd name="T15" fmla="*/ 30 h 134"/>
              <a:gd name="T16" fmla="*/ 134 w 163"/>
              <a:gd name="T17" fmla="*/ 0 h 134"/>
              <a:gd name="T18" fmla="*/ 134 w 163"/>
              <a:gd name="T19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" h="134">
                <a:moveTo>
                  <a:pt x="134" y="0"/>
                </a:moveTo>
                <a:lnTo>
                  <a:pt x="59" y="75"/>
                </a:lnTo>
                <a:lnTo>
                  <a:pt x="30" y="47"/>
                </a:lnTo>
                <a:lnTo>
                  <a:pt x="0" y="77"/>
                </a:lnTo>
                <a:lnTo>
                  <a:pt x="28" y="105"/>
                </a:lnTo>
                <a:lnTo>
                  <a:pt x="59" y="134"/>
                </a:lnTo>
                <a:lnTo>
                  <a:pt x="88" y="105"/>
                </a:lnTo>
                <a:lnTo>
                  <a:pt x="163" y="30"/>
                </a:lnTo>
                <a:lnTo>
                  <a:pt x="134" y="0"/>
                </a:lnTo>
                <a:lnTo>
                  <a:pt x="13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>
            <a:noFill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 117"/>
          <p:cNvSpPr>
            <a:spLocks/>
          </p:cNvSpPr>
          <p:nvPr/>
        </p:nvSpPr>
        <p:spPr bwMode="auto">
          <a:xfrm>
            <a:off x="11227219" y="7192081"/>
            <a:ext cx="432114" cy="355238"/>
          </a:xfrm>
          <a:custGeom>
            <a:avLst/>
            <a:gdLst>
              <a:gd name="T0" fmla="*/ 134 w 163"/>
              <a:gd name="T1" fmla="*/ 0 h 134"/>
              <a:gd name="T2" fmla="*/ 59 w 163"/>
              <a:gd name="T3" fmla="*/ 75 h 134"/>
              <a:gd name="T4" fmla="*/ 30 w 163"/>
              <a:gd name="T5" fmla="*/ 47 h 134"/>
              <a:gd name="T6" fmla="*/ 0 w 163"/>
              <a:gd name="T7" fmla="*/ 77 h 134"/>
              <a:gd name="T8" fmla="*/ 28 w 163"/>
              <a:gd name="T9" fmla="*/ 105 h 134"/>
              <a:gd name="T10" fmla="*/ 59 w 163"/>
              <a:gd name="T11" fmla="*/ 134 h 134"/>
              <a:gd name="T12" fmla="*/ 88 w 163"/>
              <a:gd name="T13" fmla="*/ 105 h 134"/>
              <a:gd name="T14" fmla="*/ 163 w 163"/>
              <a:gd name="T15" fmla="*/ 30 h 134"/>
              <a:gd name="T16" fmla="*/ 134 w 163"/>
              <a:gd name="T17" fmla="*/ 0 h 134"/>
              <a:gd name="T18" fmla="*/ 134 w 163"/>
              <a:gd name="T19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" h="134">
                <a:moveTo>
                  <a:pt x="134" y="0"/>
                </a:moveTo>
                <a:lnTo>
                  <a:pt x="59" y="75"/>
                </a:lnTo>
                <a:lnTo>
                  <a:pt x="30" y="47"/>
                </a:lnTo>
                <a:lnTo>
                  <a:pt x="0" y="77"/>
                </a:lnTo>
                <a:lnTo>
                  <a:pt x="28" y="105"/>
                </a:lnTo>
                <a:lnTo>
                  <a:pt x="59" y="134"/>
                </a:lnTo>
                <a:lnTo>
                  <a:pt x="88" y="105"/>
                </a:lnTo>
                <a:lnTo>
                  <a:pt x="163" y="30"/>
                </a:lnTo>
                <a:lnTo>
                  <a:pt x="134" y="0"/>
                </a:lnTo>
                <a:lnTo>
                  <a:pt x="13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>
            <a:noFill/>
          </a:ln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212313" y="4688799"/>
            <a:ext cx="2006507" cy="495368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>
                  <a:lumMod val="75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Phase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III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0440021" y="4688799"/>
            <a:ext cx="2006507" cy="495368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>
                  <a:lumMod val="75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Phase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IV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739785" y="4688828"/>
            <a:ext cx="2006507" cy="495368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>
                  <a:lumMod val="75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Phase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I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980477" y="4691348"/>
            <a:ext cx="2006507" cy="495368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>
                  <a:lumMod val="75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Phase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II</a:t>
            </a: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3554264" y="2008809"/>
            <a:ext cx="7434985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3152" tIns="36576" rIns="73152" bIns="36576">
            <a:spAutoFit/>
          </a:bodyPr>
          <a:lstStyle/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Phases de prise </a:t>
            </a:r>
            <a:r>
              <a:rPr kumimoji="0" lang="en-CA" sz="4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</a:t>
            </a:r>
            <a:r>
              <a:rPr kumimoji="0" lang="en-CA" sz="4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 charge</a:t>
            </a:r>
          </a:p>
        </p:txBody>
      </p:sp>
    </p:spTree>
    <p:extLst>
      <p:ext uri="{BB962C8B-B14F-4D97-AF65-F5344CB8AC3E}">
        <p14:creationId xmlns:p14="http://schemas.microsoft.com/office/powerpoint/2010/main" val="14540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3" grpId="0" animBg="1"/>
      <p:bldP spid="29" grpId="0" animBg="1"/>
      <p:bldP spid="30" grpId="0" animBg="1"/>
      <p:bldP spid="31" grpId="0" animBg="1"/>
      <p:bldP spid="36" grpId="0" animBg="1"/>
      <p:bldP spid="37" grpId="0" animBg="1"/>
      <p:bldP spid="38" grpId="0" animBg="1"/>
      <p:bldP spid="39" grpId="0" animBg="1"/>
      <p:bldP spid="34" grpId="0" animBg="1"/>
      <p:bldP spid="35" grpId="0" animBg="1"/>
      <p:bldP spid="43" grpId="0" animBg="1"/>
      <p:bldP spid="44" grpId="0" animBg="1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Shape 6"/>
          <p:cNvSpPr>
            <a:spLocks/>
          </p:cNvSpPr>
          <p:nvPr/>
        </p:nvSpPr>
        <p:spPr bwMode="auto">
          <a:xfrm>
            <a:off x="3921090" y="5640577"/>
            <a:ext cx="1234430" cy="189503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6867" y="18628"/>
                </a:moveTo>
                <a:cubicBezTo>
                  <a:pt x="19695" y="15333"/>
                  <a:pt x="21311" y="11537"/>
                  <a:pt x="21311" y="7494"/>
                </a:cubicBezTo>
                <a:cubicBezTo>
                  <a:pt x="21311" y="4869"/>
                  <a:pt x="20630" y="2348"/>
                  <a:pt x="19379" y="0"/>
                </a:cubicBezTo>
                <a:lnTo>
                  <a:pt x="16164" y="4875"/>
                </a:lnTo>
                <a:lnTo>
                  <a:pt x="6421" y="4124"/>
                </a:lnTo>
                <a:cubicBezTo>
                  <a:pt x="6845" y="5201"/>
                  <a:pt x="7073" y="6330"/>
                  <a:pt x="7073" y="7493"/>
                </a:cubicBezTo>
                <a:cubicBezTo>
                  <a:pt x="7073" y="9848"/>
                  <a:pt x="6148" y="12059"/>
                  <a:pt x="4531" y="13990"/>
                </a:cubicBezTo>
                <a:lnTo>
                  <a:pt x="0" y="12286"/>
                </a:lnTo>
                <a:lnTo>
                  <a:pt x="6143" y="21600"/>
                </a:lnTo>
                <a:lnTo>
                  <a:pt x="21600" y="20408"/>
                </a:lnTo>
                <a:lnTo>
                  <a:pt x="16867" y="18628"/>
                </a:lnTo>
                <a:close/>
                <a:moveTo>
                  <a:pt x="16867" y="18628"/>
                </a:moveTo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/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41" name="AutoShape 7"/>
          <p:cNvSpPr>
            <a:spLocks/>
          </p:cNvSpPr>
          <p:nvPr/>
        </p:nvSpPr>
        <p:spPr bwMode="auto">
          <a:xfrm>
            <a:off x="3450832" y="4341765"/>
            <a:ext cx="1657103" cy="160951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258" y="12623"/>
                </a:moveTo>
                <a:cubicBezTo>
                  <a:pt x="14498" y="6163"/>
                  <a:pt x="8181" y="1463"/>
                  <a:pt x="745" y="0"/>
                </a:cubicBezTo>
                <a:lnTo>
                  <a:pt x="4372" y="4997"/>
                </a:lnTo>
                <a:lnTo>
                  <a:pt x="0" y="11020"/>
                </a:lnTo>
                <a:cubicBezTo>
                  <a:pt x="3819" y="12119"/>
                  <a:pt x="7040" y="14684"/>
                  <a:pt x="9065" y="18085"/>
                </a:cubicBezTo>
                <a:lnTo>
                  <a:pt x="5510" y="20196"/>
                </a:lnTo>
                <a:lnTo>
                  <a:pt x="17024" y="21600"/>
                </a:lnTo>
                <a:lnTo>
                  <a:pt x="21600" y="10638"/>
                </a:lnTo>
                <a:lnTo>
                  <a:pt x="18258" y="12623"/>
                </a:lnTo>
                <a:close/>
                <a:moveTo>
                  <a:pt x="18258" y="12623"/>
                </a:moveTo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/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42" name="AutoShape 11"/>
          <p:cNvSpPr>
            <a:spLocks/>
          </p:cNvSpPr>
          <p:nvPr/>
        </p:nvSpPr>
        <p:spPr bwMode="auto">
          <a:xfrm>
            <a:off x="1614582" y="3983472"/>
            <a:ext cx="2026592" cy="1458364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0557"/>
                </a:moveTo>
                <a:lnTo>
                  <a:pt x="15927" y="0"/>
                </a:lnTo>
                <a:lnTo>
                  <a:pt x="15927" y="4510"/>
                </a:lnTo>
                <a:cubicBezTo>
                  <a:pt x="9567" y="4605"/>
                  <a:pt x="3873" y="8559"/>
                  <a:pt x="0" y="14770"/>
                </a:cubicBezTo>
                <a:lnTo>
                  <a:pt x="4916" y="13960"/>
                </a:lnTo>
                <a:lnTo>
                  <a:pt x="7277" y="21600"/>
                </a:lnTo>
                <a:cubicBezTo>
                  <a:pt x="9515" y="18553"/>
                  <a:pt x="12561" y="16651"/>
                  <a:pt x="15927" y="16565"/>
                </a:cubicBezTo>
                <a:lnTo>
                  <a:pt x="15927" y="21113"/>
                </a:lnTo>
                <a:lnTo>
                  <a:pt x="21600" y="10557"/>
                </a:lnTo>
                <a:close/>
                <a:moveTo>
                  <a:pt x="21600" y="10557"/>
                </a:moveTo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/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43" name="AutoShape 10"/>
          <p:cNvSpPr>
            <a:spLocks/>
          </p:cNvSpPr>
          <p:nvPr/>
        </p:nvSpPr>
        <p:spPr bwMode="auto">
          <a:xfrm>
            <a:off x="1121931" y="5058353"/>
            <a:ext cx="1240028" cy="189503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6800" y="7502"/>
                </a:moveTo>
                <a:lnTo>
                  <a:pt x="21600" y="9315"/>
                </a:lnTo>
                <a:lnTo>
                  <a:pt x="15484" y="0"/>
                </a:lnTo>
                <a:lnTo>
                  <a:pt x="94" y="1193"/>
                </a:lnTo>
                <a:lnTo>
                  <a:pt x="4517" y="2863"/>
                </a:lnTo>
                <a:cubicBezTo>
                  <a:pt x="1644" y="6184"/>
                  <a:pt x="0" y="10021"/>
                  <a:pt x="0" y="14109"/>
                </a:cubicBezTo>
                <a:cubicBezTo>
                  <a:pt x="0" y="16733"/>
                  <a:pt x="677" y="19253"/>
                  <a:pt x="1921" y="21600"/>
                </a:cubicBezTo>
                <a:lnTo>
                  <a:pt x="5120" y="16727"/>
                </a:lnTo>
                <a:lnTo>
                  <a:pt x="14825" y="17480"/>
                </a:lnTo>
                <a:cubicBezTo>
                  <a:pt x="14403" y="16402"/>
                  <a:pt x="14175" y="15273"/>
                  <a:pt x="14175" y="14109"/>
                </a:cubicBezTo>
                <a:cubicBezTo>
                  <a:pt x="14175" y="11710"/>
                  <a:pt x="15132" y="9459"/>
                  <a:pt x="16800" y="7502"/>
                </a:cubicBezTo>
                <a:close/>
                <a:moveTo>
                  <a:pt x="16800" y="7502"/>
                </a:moveTo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/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44" name="AutoShape 8"/>
          <p:cNvSpPr>
            <a:spLocks/>
          </p:cNvSpPr>
          <p:nvPr/>
        </p:nvSpPr>
        <p:spPr bwMode="auto">
          <a:xfrm>
            <a:off x="2622280" y="7163321"/>
            <a:ext cx="2026592" cy="1458364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6828"/>
                </a:moveTo>
                <a:lnTo>
                  <a:pt x="16682" y="7638"/>
                </a:lnTo>
                <a:lnTo>
                  <a:pt x="14322" y="0"/>
                </a:lnTo>
                <a:cubicBezTo>
                  <a:pt x="12083" y="3047"/>
                  <a:pt x="9038" y="4948"/>
                  <a:pt x="5672" y="5033"/>
                </a:cubicBezTo>
                <a:lnTo>
                  <a:pt x="5672" y="484"/>
                </a:lnTo>
                <a:lnTo>
                  <a:pt x="0" y="11042"/>
                </a:lnTo>
                <a:lnTo>
                  <a:pt x="5672" y="21600"/>
                </a:lnTo>
                <a:lnTo>
                  <a:pt x="5672" y="17090"/>
                </a:lnTo>
                <a:cubicBezTo>
                  <a:pt x="12033" y="16996"/>
                  <a:pt x="17727" y="13040"/>
                  <a:pt x="21600" y="6828"/>
                </a:cubicBezTo>
                <a:close/>
                <a:moveTo>
                  <a:pt x="21600" y="6828"/>
                </a:moveTo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/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45" name="AutoShape 9"/>
          <p:cNvSpPr>
            <a:spLocks/>
          </p:cNvSpPr>
          <p:nvPr/>
        </p:nvSpPr>
        <p:spPr bwMode="auto">
          <a:xfrm>
            <a:off x="1200307" y="6671043"/>
            <a:ext cx="1657103" cy="160951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0580"/>
                </a:moveTo>
                <a:cubicBezTo>
                  <a:pt x="17782" y="9480"/>
                  <a:pt x="14562" y="6915"/>
                  <a:pt x="12537" y="3514"/>
                </a:cubicBezTo>
                <a:lnTo>
                  <a:pt x="16089" y="1404"/>
                </a:lnTo>
                <a:lnTo>
                  <a:pt x="4576" y="0"/>
                </a:lnTo>
                <a:lnTo>
                  <a:pt x="0" y="10962"/>
                </a:lnTo>
                <a:lnTo>
                  <a:pt x="3344" y="8976"/>
                </a:lnTo>
                <a:cubicBezTo>
                  <a:pt x="7103" y="15436"/>
                  <a:pt x="13419" y="20137"/>
                  <a:pt x="20854" y="21600"/>
                </a:cubicBezTo>
                <a:lnTo>
                  <a:pt x="17228" y="16604"/>
                </a:lnTo>
                <a:lnTo>
                  <a:pt x="21600" y="10580"/>
                </a:lnTo>
                <a:close/>
                <a:moveTo>
                  <a:pt x="21600" y="10580"/>
                </a:move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0" tIns="0" rIns="0" bIns="0"/>
          <a:lstStyle/>
          <a:p>
            <a:pPr marL="0" marR="0" lvl="0" indent="0" algn="l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3768986" y="1608476"/>
            <a:ext cx="7093545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3152" tIns="36576" rIns="73152" bIns="36576">
            <a:spAutoFit/>
          </a:bodyPr>
          <a:lstStyle/>
          <a:p>
            <a:pPr marL="0" marR="0" lvl="0" indent="0" algn="ctr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Déroulement</a:t>
            </a:r>
            <a:r>
              <a:rPr kumimoji="0" lang="en-CA" sz="4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des</a:t>
            </a:r>
            <a:r>
              <a:rPr kumimoji="0" lang="en-CA" sz="4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phases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9860311" y="7249120"/>
            <a:ext cx="1111067" cy="1111067"/>
            <a:chOff x="1363164" y="3370555"/>
            <a:chExt cx="1679492" cy="1679492"/>
          </a:xfrm>
        </p:grpSpPr>
        <p:sp>
          <p:nvSpPr>
            <p:cNvPr id="46" name="Oval 45"/>
            <p:cNvSpPr/>
            <p:nvPr/>
          </p:nvSpPr>
          <p:spPr>
            <a:xfrm>
              <a:off x="1363164" y="3370555"/>
              <a:ext cx="1679492" cy="1679492"/>
            </a:xfrm>
            <a:prstGeom prst="ellipse">
              <a:avLst/>
            </a:prstGeom>
            <a:solidFill>
              <a:schemeClr val="accent5">
                <a:alpha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1483528" y="3490919"/>
              <a:ext cx="1438764" cy="1438764"/>
            </a:xfrm>
            <a:prstGeom prst="ellipse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1597498" y="3604889"/>
              <a:ext cx="1210824" cy="121082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863137" y="5645494"/>
            <a:ext cx="1111067" cy="1111067"/>
            <a:chOff x="1363164" y="3370555"/>
            <a:chExt cx="1679492" cy="1679492"/>
          </a:xfrm>
        </p:grpSpPr>
        <p:sp>
          <p:nvSpPr>
            <p:cNvPr id="50" name="Oval 49"/>
            <p:cNvSpPr/>
            <p:nvPr/>
          </p:nvSpPr>
          <p:spPr>
            <a:xfrm>
              <a:off x="1363164" y="3370555"/>
              <a:ext cx="1679492" cy="1679492"/>
            </a:xfrm>
            <a:prstGeom prst="ellipse">
              <a:avLst/>
            </a:prstGeom>
            <a:solidFill>
              <a:schemeClr val="accent6">
                <a:alpha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483528" y="3490919"/>
              <a:ext cx="1438764" cy="1438764"/>
            </a:xfrm>
            <a:prstGeom prst="ellipse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1597498" y="3604889"/>
              <a:ext cx="1210824" cy="121082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10984838" y="4519274"/>
            <a:ext cx="20938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D</a:t>
            </a:r>
            <a:r>
              <a:rPr lang="en-US" sz="1800" b="1" dirty="0" err="1" smtClean="0">
                <a:solidFill>
                  <a:prstClr val="black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ocumentation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984838" y="6060477"/>
            <a:ext cx="13740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prstClr val="black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Feedback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013968" y="7622286"/>
            <a:ext cx="9332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prstClr val="black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COPIL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5742576" y="5645494"/>
            <a:ext cx="1111067" cy="1111067"/>
            <a:chOff x="1363164" y="3370555"/>
            <a:chExt cx="1679492" cy="1679492"/>
          </a:xfrm>
        </p:grpSpPr>
        <p:sp>
          <p:nvSpPr>
            <p:cNvPr id="83" name="Oval 82"/>
            <p:cNvSpPr/>
            <p:nvPr/>
          </p:nvSpPr>
          <p:spPr>
            <a:xfrm>
              <a:off x="1363164" y="3370555"/>
              <a:ext cx="1679492" cy="1679492"/>
            </a:xfrm>
            <a:prstGeom prst="ellipse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483528" y="3490919"/>
              <a:ext cx="1438764" cy="1438764"/>
            </a:xfrm>
            <a:prstGeom prst="ellipse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1597498" y="3604889"/>
              <a:ext cx="1210824" cy="12108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799964" y="7249120"/>
            <a:ext cx="1111067" cy="1111067"/>
            <a:chOff x="1363164" y="3370555"/>
            <a:chExt cx="1679492" cy="1679492"/>
          </a:xfrm>
        </p:grpSpPr>
        <p:sp>
          <p:nvSpPr>
            <p:cNvPr id="87" name="Oval 86"/>
            <p:cNvSpPr/>
            <p:nvPr/>
          </p:nvSpPr>
          <p:spPr>
            <a:xfrm>
              <a:off x="1363164" y="3370555"/>
              <a:ext cx="1679492" cy="1679492"/>
            </a:xfrm>
            <a:prstGeom prst="ellipse">
              <a:avLst/>
            </a:prstGeom>
            <a:solidFill>
              <a:schemeClr val="accent2">
                <a:alpha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1483528" y="3490919"/>
              <a:ext cx="1438764" cy="1438764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1597498" y="3604889"/>
              <a:ext cx="1210824" cy="12108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9863137" y="4113129"/>
            <a:ext cx="1111067" cy="1111067"/>
            <a:chOff x="1363164" y="3370555"/>
            <a:chExt cx="1679492" cy="1679492"/>
          </a:xfrm>
        </p:grpSpPr>
        <p:sp>
          <p:nvSpPr>
            <p:cNvPr id="91" name="Oval 90"/>
            <p:cNvSpPr/>
            <p:nvPr/>
          </p:nvSpPr>
          <p:spPr>
            <a:xfrm>
              <a:off x="1363164" y="3370555"/>
              <a:ext cx="1679492" cy="1679492"/>
            </a:xfrm>
            <a:prstGeom prst="ellipse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1483528" y="3490919"/>
              <a:ext cx="1438764" cy="1438764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1597498" y="3604889"/>
              <a:ext cx="1210824" cy="12108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6831405" y="4458342"/>
            <a:ext cx="144783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Formation</a:t>
            </a:r>
          </a:p>
          <a:p>
            <a:pPr marL="0" marR="0" lvl="0" indent="0" algn="l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857676" y="6025949"/>
            <a:ext cx="221406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Mise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en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pratique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919042" y="7658083"/>
            <a:ext cx="24192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17410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prstClr val="black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Soutien</a:t>
            </a:r>
            <a:r>
              <a:rPr lang="en-US" sz="1800" b="1" dirty="0" smtClean="0">
                <a:solidFill>
                  <a:prstClr val="black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 technique</a:t>
            </a:r>
            <a:endParaRPr lang="en-US" sz="1800" b="1" noProof="0" dirty="0" smtClean="0">
              <a:solidFill>
                <a:prstClr val="black"/>
              </a:solidFill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53" name="Group 34"/>
          <p:cNvGrpSpPr/>
          <p:nvPr/>
        </p:nvGrpSpPr>
        <p:grpSpPr>
          <a:xfrm>
            <a:off x="5690283" y="4073232"/>
            <a:ext cx="1111067" cy="1111067"/>
            <a:chOff x="1363164" y="3370555"/>
            <a:chExt cx="1679492" cy="1679492"/>
          </a:xfrm>
        </p:grpSpPr>
        <p:sp>
          <p:nvSpPr>
            <p:cNvPr id="54" name="Oval 35"/>
            <p:cNvSpPr/>
            <p:nvPr/>
          </p:nvSpPr>
          <p:spPr>
            <a:xfrm>
              <a:off x="1363164" y="3370555"/>
              <a:ext cx="1679492" cy="1679492"/>
            </a:xfrm>
            <a:prstGeom prst="ellipse">
              <a:avLst/>
            </a:prstGeom>
            <a:solidFill>
              <a:schemeClr val="accent4">
                <a:alpha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36"/>
            <p:cNvSpPr/>
            <p:nvPr/>
          </p:nvSpPr>
          <p:spPr>
            <a:xfrm>
              <a:off x="1483528" y="3490919"/>
              <a:ext cx="1438764" cy="1438764"/>
            </a:xfrm>
            <a:prstGeom prst="ellips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37"/>
            <p:cNvSpPr/>
            <p:nvPr/>
          </p:nvSpPr>
          <p:spPr>
            <a:xfrm>
              <a:off x="1597498" y="3604889"/>
              <a:ext cx="1210824" cy="121082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630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05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decel="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9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9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9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9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34" grpId="0"/>
      <p:bldP spid="55" grpId="0"/>
      <p:bldP spid="60" grpId="0"/>
      <p:bldP spid="63" grpId="0"/>
      <p:bldP spid="94" grpId="0"/>
      <p:bldP spid="95" grpId="0"/>
      <p:bldP spid="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15"/>
          <p:cNvSpPr>
            <a:spLocks noChangeArrowheads="1"/>
          </p:cNvSpPr>
          <p:nvPr/>
        </p:nvSpPr>
        <p:spPr bwMode="auto">
          <a:xfrm>
            <a:off x="7452677" y="4241588"/>
            <a:ext cx="2261501" cy="2306822"/>
          </a:xfrm>
          <a:prstGeom prst="chevron">
            <a:avLst>
              <a:gd name="adj" fmla="val 46308"/>
            </a:avLst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81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3456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5783633" y="4241588"/>
            <a:ext cx="2261501" cy="2306822"/>
          </a:xfrm>
          <a:prstGeom prst="chevron">
            <a:avLst>
              <a:gd name="adj" fmla="val 43144"/>
            </a:avLst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81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3456"/>
          </a:p>
        </p:txBody>
      </p:sp>
      <p:sp>
        <p:nvSpPr>
          <p:cNvPr id="30" name="Oval 15"/>
          <p:cNvSpPr>
            <a:spLocks noChangeArrowheads="1"/>
          </p:cNvSpPr>
          <p:nvPr/>
        </p:nvSpPr>
        <p:spPr bwMode="auto">
          <a:xfrm>
            <a:off x="10754221" y="4241588"/>
            <a:ext cx="2261501" cy="2306822"/>
          </a:xfrm>
          <a:prstGeom prst="chevron">
            <a:avLst>
              <a:gd name="adj" fmla="val 46308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81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3456"/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9103301" y="4241588"/>
            <a:ext cx="2261501" cy="2306822"/>
          </a:xfrm>
          <a:prstGeom prst="chevron">
            <a:avLst>
              <a:gd name="adj" fmla="val 44199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81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3456"/>
          </a:p>
        </p:txBody>
      </p:sp>
      <p:sp>
        <p:nvSpPr>
          <p:cNvPr id="32" name="Oval 15"/>
          <p:cNvSpPr>
            <a:spLocks noChangeArrowheads="1"/>
          </p:cNvSpPr>
          <p:nvPr/>
        </p:nvSpPr>
        <p:spPr bwMode="auto">
          <a:xfrm>
            <a:off x="3997654" y="4241588"/>
            <a:ext cx="2261501" cy="2306822"/>
          </a:xfrm>
          <a:prstGeom prst="chevron">
            <a:avLst>
              <a:gd name="adj" fmla="val 43671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81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3456"/>
          </a:p>
        </p:txBody>
      </p:sp>
      <p:sp>
        <p:nvSpPr>
          <p:cNvPr id="33" name="Oval 15"/>
          <p:cNvSpPr>
            <a:spLocks noChangeArrowheads="1"/>
          </p:cNvSpPr>
          <p:nvPr/>
        </p:nvSpPr>
        <p:spPr bwMode="auto">
          <a:xfrm>
            <a:off x="2274036" y="4241588"/>
            <a:ext cx="2261501" cy="2306822"/>
          </a:xfrm>
          <a:prstGeom prst="chevron">
            <a:avLst>
              <a:gd name="adj" fmla="val 41562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81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3456"/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4142033" y="1609260"/>
            <a:ext cx="6346546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3152" tIns="36576" rIns="73152" bIns="36576">
            <a:spAutoFit/>
          </a:bodyPr>
          <a:lstStyle/>
          <a:p>
            <a:pPr algn="ctr" defTabSz="1741085"/>
            <a:r>
              <a:rPr lang="en-CA" sz="4200" dirty="0" err="1" smtClean="0">
                <a:latin typeface="Montserrat SemiBold" panose="000007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Résolution</a:t>
            </a:r>
            <a:r>
              <a:rPr lang="en-CA" sz="4200" dirty="0" smtClean="0">
                <a:latin typeface="Montserrat SemiBold" panose="000007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CA" sz="4200" dirty="0" err="1" smtClean="0">
                <a:latin typeface="Montserrat SemiBold" panose="00000700000000000000" pitchFamily="2" charset="0"/>
                <a:ea typeface="Open Sans Light" panose="020B0306030504020204" pitchFamily="34" charset="0"/>
                <a:cs typeface="Open Sans Light" panose="020B0306030504020204" pitchFamily="34" charset="0"/>
              </a:rPr>
              <a:t>d’incidents</a:t>
            </a:r>
            <a:endParaRPr lang="en-CA" sz="4200" dirty="0">
              <a:latin typeface="Montserrat SemiBold" panose="00000700000000000000" pitchFamily="2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36987" y="7778211"/>
            <a:ext cx="1955566" cy="510778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pPr algn="ctr" defTabSz="1741085"/>
            <a:r>
              <a:rPr lang="en-US" sz="2400" b="1" dirty="0" err="1" smtClean="0">
                <a:solidFill>
                  <a:schemeClr val="bg1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Réception</a:t>
            </a:r>
            <a:endParaRPr lang="en-US" sz="2400" b="1" dirty="0">
              <a:solidFill>
                <a:schemeClr val="bg1"/>
              </a:solidFill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965570" y="7786773"/>
            <a:ext cx="3065494" cy="510778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pPr algn="ctr" defTabSz="1741085"/>
            <a:r>
              <a:rPr lang="en-US" sz="2400" b="1" dirty="0" smtClean="0">
                <a:solidFill>
                  <a:schemeClr val="bg1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Troubleshooting</a:t>
            </a:r>
            <a:endParaRPr lang="en-US" sz="2400" b="1" dirty="0">
              <a:solidFill>
                <a:schemeClr val="bg1"/>
              </a:solidFill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9593225" y="7778211"/>
            <a:ext cx="2149974" cy="510778"/>
          </a:xfrm>
          <a:prstGeom prst="round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pPr algn="ctr" defTabSz="1741085"/>
            <a:r>
              <a:rPr lang="en-US" sz="2400" b="1" dirty="0" err="1" smtClean="0">
                <a:solidFill>
                  <a:schemeClr val="bg1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Opérations</a:t>
            </a:r>
            <a:endParaRPr lang="en-US" sz="2400" b="1" dirty="0">
              <a:solidFill>
                <a:schemeClr val="bg1"/>
              </a:solidFill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767297" y="7786773"/>
            <a:ext cx="1123529" cy="519340"/>
          </a:xfrm>
          <a:prstGeom prst="round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pPr algn="ctr" defTabSz="1741085"/>
            <a:r>
              <a:rPr lang="en-US" sz="2400" b="1" dirty="0" smtClean="0">
                <a:solidFill>
                  <a:schemeClr val="bg1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Pec</a:t>
            </a:r>
            <a:endParaRPr lang="en-US" sz="2400" b="1" dirty="0">
              <a:solidFill>
                <a:schemeClr val="bg1"/>
              </a:solidFill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7091158" y="7778211"/>
            <a:ext cx="2441973" cy="510778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pPr algn="ctr" defTabSz="1741085"/>
            <a:r>
              <a:rPr lang="en-US" sz="2400" b="1" dirty="0" err="1" smtClean="0">
                <a:solidFill>
                  <a:schemeClr val="bg1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Diagnostique</a:t>
            </a:r>
            <a:endParaRPr lang="en-US" sz="2400" b="1" dirty="0">
              <a:solidFill>
                <a:schemeClr val="bg1"/>
              </a:solidFill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1817943" y="7778211"/>
            <a:ext cx="2062963" cy="510778"/>
          </a:xfrm>
          <a:prstGeom prst="round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</p:spPr>
        <p:txBody>
          <a:bodyPr wrap="square">
            <a:spAutoFit/>
          </a:bodyPr>
          <a:lstStyle/>
          <a:p>
            <a:pPr algn="ctr" defTabSz="1741085"/>
            <a:r>
              <a:rPr lang="en-US" sz="2400" b="1" dirty="0" err="1" smtClean="0">
                <a:solidFill>
                  <a:schemeClr val="bg1"/>
                </a:solidFill>
                <a:latin typeface="Montserrat" panose="00000500000000000000" pitchFamily="2" charset="0"/>
                <a:ea typeface="Open Sans" pitchFamily="34" charset="0"/>
                <a:cs typeface="Open Sans" pitchFamily="34" charset="0"/>
              </a:rPr>
              <a:t>Résolution</a:t>
            </a:r>
            <a:endParaRPr lang="en-US" sz="2400" b="1" dirty="0">
              <a:solidFill>
                <a:schemeClr val="bg1"/>
              </a:solidFill>
              <a:latin typeface="Montserrat" panose="00000500000000000000" pitchFamily="2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4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59" grpId="0"/>
      <p:bldP spid="60" grpId="0" animBg="1"/>
      <p:bldP spid="62" grpId="0" animBg="1"/>
      <p:bldP spid="64" grpId="0" animBg="1"/>
      <p:bldP spid="66" grpId="0" animBg="1"/>
      <p:bldP spid="68" grpId="0" animBg="1"/>
      <p:bldP spid="7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Akuntansi">
      <a:dk1>
        <a:sysClr val="windowText" lastClr="000000"/>
      </a:dk1>
      <a:lt1>
        <a:sysClr val="window" lastClr="FFFFFF"/>
      </a:lt1>
      <a:dk2>
        <a:srgbClr val="2B68AB"/>
      </a:dk2>
      <a:lt2>
        <a:srgbClr val="E7E6E6"/>
      </a:lt2>
      <a:accent1>
        <a:srgbClr val="00A39B"/>
      </a:accent1>
      <a:accent2>
        <a:srgbClr val="82B617"/>
      </a:accent2>
      <a:accent3>
        <a:srgbClr val="F0C02B"/>
      </a:accent3>
      <a:accent4>
        <a:srgbClr val="F9960E"/>
      </a:accent4>
      <a:accent5>
        <a:srgbClr val="F2754B"/>
      </a:accent5>
      <a:accent6>
        <a:srgbClr val="F05455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Akuntansi">
      <a:dk1>
        <a:sysClr val="windowText" lastClr="000000"/>
      </a:dk1>
      <a:lt1>
        <a:sysClr val="window" lastClr="FFFFFF"/>
      </a:lt1>
      <a:dk2>
        <a:srgbClr val="2B68AB"/>
      </a:dk2>
      <a:lt2>
        <a:srgbClr val="E7E6E6"/>
      </a:lt2>
      <a:accent1>
        <a:srgbClr val="00A39B"/>
      </a:accent1>
      <a:accent2>
        <a:srgbClr val="82B617"/>
      </a:accent2>
      <a:accent3>
        <a:srgbClr val="F0C02B"/>
      </a:accent3>
      <a:accent4>
        <a:srgbClr val="F9960E"/>
      </a:accent4>
      <a:accent5>
        <a:srgbClr val="F2754B"/>
      </a:accent5>
      <a:accent6>
        <a:srgbClr val="F05455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118270</TotalTime>
  <Words>658</Words>
  <Application>Microsoft Office PowerPoint</Application>
  <PresentationFormat>Personnalisé</PresentationFormat>
  <Paragraphs>191</Paragraphs>
  <Slides>17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28" baseType="lpstr">
      <vt:lpstr>Arial</vt:lpstr>
      <vt:lpstr>Calibri</vt:lpstr>
      <vt:lpstr>Lato</vt:lpstr>
      <vt:lpstr>Montserrat</vt:lpstr>
      <vt:lpstr>Montserrat Light</vt:lpstr>
      <vt:lpstr>Montserrat SemiBold</vt:lpstr>
      <vt:lpstr>Open Sans</vt:lpstr>
      <vt:lpstr>Open Sans Light</vt:lpstr>
      <vt:lpstr>Roboto Thin</vt:lpstr>
      <vt:lpstr>Office Theme</vt:lpstr>
      <vt:lpstr>1_Office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Binangkit</dc:creator>
  <cp:lastModifiedBy>MONNIER Simon</cp:lastModifiedBy>
  <cp:revision>2827</cp:revision>
  <dcterms:created xsi:type="dcterms:W3CDTF">2016-06-09T04:22:29Z</dcterms:created>
  <dcterms:modified xsi:type="dcterms:W3CDTF">2020-10-07T10:22:05Z</dcterms:modified>
</cp:coreProperties>
</file>