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SimonMorales/CALCULO-SERIES-02#index.html" TargetMode="External"/><Relationship Id="rId7" Type="http://schemas.openxmlformats.org/officeDocument/2006/relationships/hyperlink" Target="https://repl.it/@SimonMorales/VARIANTE-PERMUTACIONES-Y-REPETICIONES#index.html" TargetMode="External"/><Relationship Id="rId2" Type="http://schemas.openxmlformats.org/officeDocument/2006/relationships/hyperlink" Target="https://repl.it/@SimonMorales/CALCULO-SERIES-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l.it/@SimonMorales/PERMUTACION-Y-COMBINACIONES#index.html" TargetMode="External"/><Relationship Id="rId5" Type="http://schemas.openxmlformats.org/officeDocument/2006/relationships/hyperlink" Target="https://repl.it/@SimonMorales/CALCULO-SERIES-04#index.html" TargetMode="External"/><Relationship Id="rId4" Type="http://schemas.openxmlformats.org/officeDocument/2006/relationships/hyperlink" Target="https://repl.it/@SimonMorales/CALCULO-SERIES-03#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402DF-2584-49FB-AFAB-AB4B255A4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Permutaciones y combinaciones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038957-E5A2-4A86-BE15-FBA2BCDC3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Simón Morales Torres</a:t>
            </a:r>
          </a:p>
          <a:p>
            <a:r>
              <a:rPr lang="es-ES" dirty="0"/>
              <a:t>Introducción a la Informática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28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7CD14-06B4-469A-AF59-FAD56720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 REPL.IT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BD2B0-2CF7-4A40-BD67-47B5108C8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5122"/>
            <a:ext cx="9601200" cy="4287078"/>
          </a:xfrm>
        </p:spPr>
        <p:txBody>
          <a:bodyPr/>
          <a:lstStyle/>
          <a:p>
            <a:r>
              <a:rPr lang="es-ES" dirty="0"/>
              <a:t>CALCULO DE SERIES:</a:t>
            </a:r>
          </a:p>
          <a:p>
            <a:pPr marL="0" indent="0">
              <a:buNone/>
            </a:pPr>
            <a:r>
              <a:rPr lang="es-CO" dirty="0">
                <a:hlinkClick r:id="rId2"/>
              </a:rPr>
              <a:t>https://repl.it/@SimonMorales/CALCULO-SERIES-01</a:t>
            </a:r>
            <a:endParaRPr lang="es-ES" dirty="0"/>
          </a:p>
          <a:p>
            <a:pPr marL="0" indent="0">
              <a:buNone/>
            </a:pPr>
            <a:r>
              <a:rPr lang="es-CO" dirty="0">
                <a:hlinkClick r:id="rId3"/>
              </a:rPr>
              <a:t>https://repl.it/@SimonMorales/CALCULO-SERIES-02#index.html</a:t>
            </a:r>
            <a:endParaRPr lang="es-CO" dirty="0"/>
          </a:p>
          <a:p>
            <a:pPr marL="0" indent="0">
              <a:buNone/>
            </a:pPr>
            <a:r>
              <a:rPr lang="es-ES" dirty="0">
                <a:hlinkClick r:id="rId4"/>
              </a:rPr>
              <a:t>https://repl.it/@SimonMorales/CALCULO-SERIES-03#index.html</a:t>
            </a:r>
            <a:endParaRPr lang="es-ES" dirty="0"/>
          </a:p>
          <a:p>
            <a:pPr marL="0" indent="0">
              <a:buNone/>
            </a:pPr>
            <a:r>
              <a:rPr lang="es-CO" dirty="0">
                <a:hlinkClick r:id="rId5"/>
              </a:rPr>
              <a:t>https://repl.it/@SimonMorales/CALCULO-SERIES-04#index.html</a:t>
            </a:r>
            <a:endParaRPr lang="es-CO" dirty="0"/>
          </a:p>
          <a:p>
            <a:r>
              <a:rPr lang="es-CO" dirty="0"/>
              <a:t>PERMUTACIONES Y COMBINACIONES</a:t>
            </a:r>
          </a:p>
          <a:p>
            <a:pPr marL="0" indent="0">
              <a:buNone/>
            </a:pPr>
            <a:r>
              <a:rPr lang="es-CO" dirty="0">
                <a:hlinkClick r:id="rId6"/>
              </a:rPr>
              <a:t>https://repl.it/@SimonMorales/PERMUTACION-Y-COMBINACIONES#index.html</a:t>
            </a:r>
            <a:endParaRPr lang="es-CO" dirty="0"/>
          </a:p>
          <a:p>
            <a:r>
              <a:rPr lang="es-CO" dirty="0"/>
              <a:t>PERMUTACIONES Y COMBINACIONES VARIANTE</a:t>
            </a:r>
          </a:p>
          <a:p>
            <a:pPr marL="0" indent="0">
              <a:buNone/>
            </a:pPr>
            <a:r>
              <a:rPr lang="es-CO" dirty="0">
                <a:hlinkClick r:id="rId7"/>
              </a:rPr>
              <a:t>https://repl.it/@SimonMorales/VARIANTE-PERMUTACIONES-Y-REPETICIONES#index.html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958701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</TotalTime>
  <Words>99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Franklin Gothic Book</vt:lpstr>
      <vt:lpstr>Recorte</vt:lpstr>
      <vt:lpstr>Permutaciones y combinaciones</vt:lpstr>
      <vt:lpstr>ENLACES REPL.IT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Permutaciones y combinaciones</dc:title>
  <dc:creator>Usuario</dc:creator>
  <cp:lastModifiedBy>Usuario</cp:lastModifiedBy>
  <cp:revision>1</cp:revision>
  <dcterms:created xsi:type="dcterms:W3CDTF">2020-12-11T20:51:22Z</dcterms:created>
  <dcterms:modified xsi:type="dcterms:W3CDTF">2020-12-11T20:56:41Z</dcterms:modified>
</cp:coreProperties>
</file>