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333" r:id="rId6"/>
    <p:sldId id="332" r:id="rId7"/>
    <p:sldId id="334" r:id="rId8"/>
    <p:sldId id="335" r:id="rId9"/>
    <p:sldId id="336" r:id="rId10"/>
    <p:sldId id="337" r:id="rId11"/>
    <p:sldId id="338" r:id="rId12"/>
    <p:sldId id="339" r:id="rId13"/>
    <p:sldId id="340" r:id="rId14"/>
    <p:sldId id="341" r:id="rId15"/>
    <p:sldId id="343" r:id="rId16"/>
    <p:sldId id="34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EC0"/>
    <a:srgbClr val="E42E4E"/>
    <a:srgbClr val="F6AC72"/>
    <a:srgbClr val="5B9ACD"/>
    <a:srgbClr val="48C0C2"/>
    <a:srgbClr val="2F7FC0"/>
    <a:srgbClr val="9CA2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28A52-7BF7-4AD6-AE7D-9977F22AD6D3}" v="2" dt="2023-04-05T11:00:31.119"/>
    <p1510:client id="{31870C37-0803-29DC-0AD9-3398C1E9A71E}" v="40" dt="2023-04-05T14:37:01.035"/>
    <p1510:client id="{3923448E-2E75-44F6-9B42-383274C83706}" v="6" dt="2023-04-05T09:51:41.284"/>
    <p1510:client id="{59B99712-762B-5012-358B-C9D2D4CB88C1}" v="1" dt="2023-04-05T12:51:50.287"/>
    <p1510:client id="{71E31339-0F70-492E-9A19-14866D7DEE79}" v="4" dt="2023-04-05T12:54:21.640"/>
    <p1510:client id="{B12F705C-6430-4A33-A0A8-0F8AD5A4B7A7}" v="10" dt="2023-04-05T09:49:12.618"/>
    <p1510:client id="{D11E025E-7122-1950-030F-34B2514FD485}" v="1" dt="2023-04-05T11:18:53.478"/>
    <p1510:client id="{DD2048D7-E14A-41A6-A477-38EA47875374}" v="9" dt="2023-04-05T15:01:20.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astavo Braido" userId="S::gustavobraido.bootcamp@justit.co.uk::7abc0958-6f6e-478b-b7db-0a43cff8430c" providerId="AD" clId="Web-{1B2A1B8B-D456-6CA6-F56E-6ACD2543AFA7}"/>
    <pc:docChg chg="modSld">
      <pc:chgData name="Guastavo Braido" userId="S::gustavobraido.bootcamp@justit.co.uk::7abc0958-6f6e-478b-b7db-0a43cff8430c" providerId="AD" clId="Web-{1B2A1B8B-D456-6CA6-F56E-6ACD2543AFA7}" dt="2023-03-31T13:46:56.016" v="4" actId="20577"/>
      <pc:docMkLst>
        <pc:docMk/>
      </pc:docMkLst>
      <pc:sldChg chg="modSp">
        <pc:chgData name="Guastavo Braido" userId="S::gustavobraido.bootcamp@justit.co.uk::7abc0958-6f6e-478b-b7db-0a43cff8430c" providerId="AD" clId="Web-{1B2A1B8B-D456-6CA6-F56E-6ACD2543AFA7}" dt="2023-03-31T13:46:56.016" v="4" actId="20577"/>
        <pc:sldMkLst>
          <pc:docMk/>
          <pc:sldMk cId="528552022" sldId="335"/>
        </pc:sldMkLst>
        <pc:spChg chg="mod">
          <ac:chgData name="Guastavo Braido" userId="S::gustavobraido.bootcamp@justit.co.uk::7abc0958-6f6e-478b-b7db-0a43cff8430c" providerId="AD" clId="Web-{1B2A1B8B-D456-6CA6-F56E-6ACD2543AFA7}" dt="2023-03-31T13:46:56.016" v="4" actId="20577"/>
          <ac:spMkLst>
            <pc:docMk/>
            <pc:sldMk cId="528552022" sldId="335"/>
            <ac:spMk id="2" creationId="{0ACCD400-B1E9-AAAF-C7F4-84A856DA7819}"/>
          </ac:spMkLst>
        </pc:spChg>
      </pc:sldChg>
    </pc:docChg>
  </pc:docChgLst>
  <pc:docChgLst>
    <pc:chgData name="Sangeetha Palaniandi" userId="S::sangeethapalaniandi.bootcamp@justit.co.uk::c9cb2c3f-509c-4374-8815-cb436880d63e" providerId="AD" clId="Web-{D0CC926C-8E45-44FA-8088-DAC6344A546D}"/>
    <pc:docChg chg="modSld">
      <pc:chgData name="Sangeetha Palaniandi" userId="S::sangeethapalaniandi.bootcamp@justit.co.uk::c9cb2c3f-509c-4374-8815-cb436880d63e" providerId="AD" clId="Web-{D0CC926C-8E45-44FA-8088-DAC6344A546D}" dt="2023-03-26T21:50:30.930" v="3" actId="20577"/>
      <pc:docMkLst>
        <pc:docMk/>
      </pc:docMkLst>
      <pc:sldChg chg="modSp">
        <pc:chgData name="Sangeetha Palaniandi" userId="S::sangeethapalaniandi.bootcamp@justit.co.uk::c9cb2c3f-509c-4374-8815-cb436880d63e" providerId="AD" clId="Web-{D0CC926C-8E45-44FA-8088-DAC6344A546D}" dt="2023-03-26T21:50:30.930" v="3" actId="20577"/>
        <pc:sldMkLst>
          <pc:docMk/>
          <pc:sldMk cId="528552022" sldId="335"/>
        </pc:sldMkLst>
        <pc:spChg chg="mod">
          <ac:chgData name="Sangeetha Palaniandi" userId="S::sangeethapalaniandi.bootcamp@justit.co.uk::c9cb2c3f-509c-4374-8815-cb436880d63e" providerId="AD" clId="Web-{D0CC926C-8E45-44FA-8088-DAC6344A546D}" dt="2023-03-26T21:50:30.930" v="3" actId="20577"/>
          <ac:spMkLst>
            <pc:docMk/>
            <pc:sldMk cId="528552022" sldId="335"/>
            <ac:spMk id="2" creationId="{0ACCD400-B1E9-AAAF-C7F4-84A856DA7819}"/>
          </ac:spMkLst>
        </pc:spChg>
      </pc:sldChg>
    </pc:docChg>
  </pc:docChgLst>
  <pc:docChgLst>
    <pc:chgData name="Yusuf Satilmis" userId="a3e4faa8-c8db-46ed-9760-fe878fd9015c" providerId="ADAL" clId="{E24F3046-9C03-4AD2-942E-C82132296D5D}"/>
    <pc:docChg chg="addSld modSld">
      <pc:chgData name="Yusuf Satilmis" userId="a3e4faa8-c8db-46ed-9760-fe878fd9015c" providerId="ADAL" clId="{E24F3046-9C03-4AD2-942E-C82132296D5D}" dt="2023-04-05T15:10:22.220" v="1" actId="20577"/>
      <pc:docMkLst>
        <pc:docMk/>
      </pc:docMkLst>
      <pc:sldChg chg="modSp add mod">
        <pc:chgData name="Yusuf Satilmis" userId="a3e4faa8-c8db-46ed-9760-fe878fd9015c" providerId="ADAL" clId="{E24F3046-9C03-4AD2-942E-C82132296D5D}" dt="2023-04-05T15:10:22.220" v="1" actId="20577"/>
        <pc:sldMkLst>
          <pc:docMk/>
          <pc:sldMk cId="1913142411" sldId="340"/>
        </pc:sldMkLst>
        <pc:spChg chg="mod">
          <ac:chgData name="Yusuf Satilmis" userId="a3e4faa8-c8db-46ed-9760-fe878fd9015c" providerId="ADAL" clId="{E24F3046-9C03-4AD2-942E-C82132296D5D}" dt="2023-04-05T15:10:22.220" v="1" actId="20577"/>
          <ac:spMkLst>
            <pc:docMk/>
            <pc:sldMk cId="1913142411" sldId="340"/>
            <ac:spMk id="3" creationId="{B66CA85A-FE6E-1413-5BB7-70F5AA064DED}"/>
          </ac:spMkLst>
        </pc:spChg>
      </pc:sldChg>
      <pc:sldChg chg="add">
        <pc:chgData name="Yusuf Satilmis" userId="a3e4faa8-c8db-46ed-9760-fe878fd9015c" providerId="ADAL" clId="{E24F3046-9C03-4AD2-942E-C82132296D5D}" dt="2023-04-05T14:42:54.123" v="0"/>
        <pc:sldMkLst>
          <pc:docMk/>
          <pc:sldMk cId="104626505" sldId="341"/>
        </pc:sldMkLst>
      </pc:sldChg>
    </pc:docChg>
  </pc:docChgLst>
  <pc:docChgLst>
    <pc:chgData name="Guastavo Braido" userId="S::gustavobraido.bootcamp@justit.co.uk::7abc0958-6f6e-478b-b7db-0a43cff8430c" providerId="AD" clId="Web-{7D061C3F-DF90-952F-62A1-11A40F1E016D}"/>
    <pc:docChg chg="modSld">
      <pc:chgData name="Guastavo Braido" userId="S::gustavobraido.bootcamp@justit.co.uk::7abc0958-6f6e-478b-b7db-0a43cff8430c" providerId="AD" clId="Web-{7D061C3F-DF90-952F-62A1-11A40F1E016D}" dt="2023-03-23T14:33:08.688" v="2" actId="1076"/>
      <pc:docMkLst>
        <pc:docMk/>
      </pc:docMkLst>
      <pc:sldChg chg="modSp">
        <pc:chgData name="Guastavo Braido" userId="S::gustavobraido.bootcamp@justit.co.uk::7abc0958-6f6e-478b-b7db-0a43cff8430c" providerId="AD" clId="Web-{7D061C3F-DF90-952F-62A1-11A40F1E016D}" dt="2023-03-23T10:09:58.030" v="0" actId="1076"/>
        <pc:sldMkLst>
          <pc:docMk/>
          <pc:sldMk cId="3059001274" sldId="333"/>
        </pc:sldMkLst>
        <pc:spChg chg="mod">
          <ac:chgData name="Guastavo Braido" userId="S::gustavobraido.bootcamp@justit.co.uk::7abc0958-6f6e-478b-b7db-0a43cff8430c" providerId="AD" clId="Web-{7D061C3F-DF90-952F-62A1-11A40F1E016D}" dt="2023-03-23T10:09:58.030" v="0" actId="1076"/>
          <ac:spMkLst>
            <pc:docMk/>
            <pc:sldMk cId="3059001274" sldId="333"/>
            <ac:spMk id="4" creationId="{CBA1CF31-B3DD-DFA7-84AB-8364067F3534}"/>
          </ac:spMkLst>
        </pc:spChg>
      </pc:sldChg>
      <pc:sldChg chg="modSp">
        <pc:chgData name="Guastavo Braido" userId="S::gustavobraido.bootcamp@justit.co.uk::7abc0958-6f6e-478b-b7db-0a43cff8430c" providerId="AD" clId="Web-{7D061C3F-DF90-952F-62A1-11A40F1E016D}" dt="2023-03-23T12:51:09.863" v="1" actId="14100"/>
        <pc:sldMkLst>
          <pc:docMk/>
          <pc:sldMk cId="1740537813" sldId="338"/>
        </pc:sldMkLst>
        <pc:spChg chg="mod">
          <ac:chgData name="Guastavo Braido" userId="S::gustavobraido.bootcamp@justit.co.uk::7abc0958-6f6e-478b-b7db-0a43cff8430c" providerId="AD" clId="Web-{7D061C3F-DF90-952F-62A1-11A40F1E016D}" dt="2023-03-23T12:51:09.863" v="1" actId="14100"/>
          <ac:spMkLst>
            <pc:docMk/>
            <pc:sldMk cId="1740537813" sldId="338"/>
            <ac:spMk id="2" creationId="{09D621D2-C711-D31A-4437-4F70ED109692}"/>
          </ac:spMkLst>
        </pc:spChg>
      </pc:sldChg>
      <pc:sldChg chg="modSp">
        <pc:chgData name="Guastavo Braido" userId="S::gustavobraido.bootcamp@justit.co.uk::7abc0958-6f6e-478b-b7db-0a43cff8430c" providerId="AD" clId="Web-{7D061C3F-DF90-952F-62A1-11A40F1E016D}" dt="2023-03-23T14:33:08.688" v="2" actId="1076"/>
        <pc:sldMkLst>
          <pc:docMk/>
          <pc:sldMk cId="104626505" sldId="341"/>
        </pc:sldMkLst>
        <pc:spChg chg="mod">
          <ac:chgData name="Guastavo Braido" userId="S::gustavobraido.bootcamp@justit.co.uk::7abc0958-6f6e-478b-b7db-0a43cff8430c" providerId="AD" clId="Web-{7D061C3F-DF90-952F-62A1-11A40F1E016D}" dt="2023-03-23T14:33:08.688" v="2" actId="1076"/>
          <ac:spMkLst>
            <pc:docMk/>
            <pc:sldMk cId="104626505" sldId="341"/>
            <ac:spMk id="2" creationId="{069BF7BC-0D35-9AB8-08D2-C823C2D1E004}"/>
          </ac:spMkLst>
        </pc:spChg>
      </pc:sldChg>
    </pc:docChg>
  </pc:docChgLst>
  <pc:docChgLst>
    <pc:chgData name="Yusuf Satilmis" userId="S::yusufs@justit.co.uk::a3e4faa8-c8db-46ed-9760-fe878fd9015c" providerId="AD" clId="Web-{DD2048D7-E14A-41A6-A477-38EA47875374}"/>
    <pc:docChg chg="modSld">
      <pc:chgData name="Yusuf Satilmis" userId="S::yusufs@justit.co.uk::a3e4faa8-c8db-46ed-9760-fe878fd9015c" providerId="AD" clId="Web-{DD2048D7-E14A-41A6-A477-38EA47875374}" dt="2023-04-05T15:01:20.350" v="3" actId="20577"/>
      <pc:docMkLst>
        <pc:docMk/>
      </pc:docMkLst>
      <pc:sldChg chg="modSp">
        <pc:chgData name="Yusuf Satilmis" userId="S::yusufs@justit.co.uk::a3e4faa8-c8db-46ed-9760-fe878fd9015c" providerId="AD" clId="Web-{DD2048D7-E14A-41A6-A477-38EA47875374}" dt="2023-04-05T15:01:20.350" v="3" actId="20577"/>
        <pc:sldMkLst>
          <pc:docMk/>
          <pc:sldMk cId="1740537813" sldId="338"/>
        </pc:sldMkLst>
        <pc:spChg chg="mod">
          <ac:chgData name="Yusuf Satilmis" userId="S::yusufs@justit.co.uk::a3e4faa8-c8db-46ed-9760-fe878fd9015c" providerId="AD" clId="Web-{DD2048D7-E14A-41A6-A477-38EA47875374}" dt="2023-04-05T15:01:20.350" v="3" actId="20577"/>
          <ac:spMkLst>
            <pc:docMk/>
            <pc:sldMk cId="1740537813" sldId="338"/>
            <ac:spMk id="2" creationId="{09D621D2-C711-D31A-4437-4F70ED109692}"/>
          </ac:spMkLst>
        </pc:spChg>
      </pc:sldChg>
    </pc:docChg>
  </pc:docChgLst>
  <pc:docChgLst>
    <pc:chgData name="Peace Lawson" userId="S::peacelawson.bootcamp@justit.co.uk::eab71ccf-4009-4ce4-8633-9e998ccc5801" providerId="AD" clId="Web-{4B1E78DB-1583-46C2-85C9-68EE1FE2663A}"/>
    <pc:docChg chg="addSld delSld modSld">
      <pc:chgData name="Peace Lawson" userId="S::peacelawson.bootcamp@justit.co.uk::eab71ccf-4009-4ce4-8633-9e998ccc5801" providerId="AD" clId="Web-{4B1E78DB-1583-46C2-85C9-68EE1FE2663A}" dt="2023-03-23T11:03:00.724" v="4"/>
      <pc:docMkLst>
        <pc:docMk/>
      </pc:docMkLst>
      <pc:sldChg chg="modSp">
        <pc:chgData name="Peace Lawson" userId="S::peacelawson.bootcamp@justit.co.uk::eab71ccf-4009-4ce4-8633-9e998ccc5801" providerId="AD" clId="Web-{4B1E78DB-1583-46C2-85C9-68EE1FE2663A}" dt="2023-03-23T10:36:03.485" v="2" actId="20577"/>
        <pc:sldMkLst>
          <pc:docMk/>
          <pc:sldMk cId="3650397622" sldId="332"/>
        </pc:sldMkLst>
        <pc:spChg chg="mod">
          <ac:chgData name="Peace Lawson" userId="S::peacelawson.bootcamp@justit.co.uk::eab71ccf-4009-4ce4-8633-9e998ccc5801" providerId="AD" clId="Web-{4B1E78DB-1583-46C2-85C9-68EE1FE2663A}" dt="2023-03-23T10:36:03.485" v="2" actId="20577"/>
          <ac:spMkLst>
            <pc:docMk/>
            <pc:sldMk cId="3650397622" sldId="332"/>
            <ac:spMk id="3" creationId="{02C4E432-3405-C74E-D68E-8E880EC899B2}"/>
          </ac:spMkLst>
        </pc:spChg>
      </pc:sldChg>
      <pc:sldChg chg="new del">
        <pc:chgData name="Peace Lawson" userId="S::peacelawson.bootcamp@justit.co.uk::eab71ccf-4009-4ce4-8633-9e998ccc5801" providerId="AD" clId="Web-{4B1E78DB-1583-46C2-85C9-68EE1FE2663A}" dt="2023-03-23T11:03:00.724" v="4"/>
        <pc:sldMkLst>
          <pc:docMk/>
          <pc:sldMk cId="2899611242" sldId="344"/>
        </pc:sldMkLst>
      </pc:sldChg>
    </pc:docChg>
  </pc:docChgLst>
  <pc:docChgLst>
    <pc:chgData name="Sireesha Bheemarasetti" userId="S::sireeshabheemarasetti.bootcamp@justit.co.uk::bad423dc-3e91-404c-949d-acebb4edae5d" providerId="AD" clId="Web-{D7E6029A-DE9C-4113-898A-CF7B8E2CD220}"/>
    <pc:docChg chg="modSld">
      <pc:chgData name="Sireesha Bheemarasetti" userId="S::sireeshabheemarasetti.bootcamp@justit.co.uk::bad423dc-3e91-404c-949d-acebb4edae5d" providerId="AD" clId="Web-{D7E6029A-DE9C-4113-898A-CF7B8E2CD220}" dt="2023-03-23T10:18:40.352" v="5" actId="20577"/>
      <pc:docMkLst>
        <pc:docMk/>
      </pc:docMkLst>
      <pc:sldChg chg="modSp">
        <pc:chgData name="Sireesha Bheemarasetti" userId="S::sireeshabheemarasetti.bootcamp@justit.co.uk::bad423dc-3e91-404c-949d-acebb4edae5d" providerId="AD" clId="Web-{D7E6029A-DE9C-4113-898A-CF7B8E2CD220}" dt="2023-03-23T10:04:38.803" v="3" actId="20577"/>
        <pc:sldMkLst>
          <pc:docMk/>
          <pc:sldMk cId="3650397622" sldId="332"/>
        </pc:sldMkLst>
        <pc:spChg chg="mod">
          <ac:chgData name="Sireesha Bheemarasetti" userId="S::sireeshabheemarasetti.bootcamp@justit.co.uk::bad423dc-3e91-404c-949d-acebb4edae5d" providerId="AD" clId="Web-{D7E6029A-DE9C-4113-898A-CF7B8E2CD220}" dt="2023-03-23T10:04:38.803" v="3" actId="20577"/>
          <ac:spMkLst>
            <pc:docMk/>
            <pc:sldMk cId="3650397622" sldId="332"/>
            <ac:spMk id="3" creationId="{02C4E432-3405-C74E-D68E-8E880EC899B2}"/>
          </ac:spMkLst>
        </pc:spChg>
      </pc:sldChg>
      <pc:sldChg chg="modSp">
        <pc:chgData name="Sireesha Bheemarasetti" userId="S::sireeshabheemarasetti.bootcamp@justit.co.uk::bad423dc-3e91-404c-949d-acebb4edae5d" providerId="AD" clId="Web-{D7E6029A-DE9C-4113-898A-CF7B8E2CD220}" dt="2023-03-23T10:18:40.352" v="5" actId="20577"/>
        <pc:sldMkLst>
          <pc:docMk/>
          <pc:sldMk cId="2133594350" sldId="334"/>
        </pc:sldMkLst>
        <pc:spChg chg="mod">
          <ac:chgData name="Sireesha Bheemarasetti" userId="S::sireeshabheemarasetti.bootcamp@justit.co.uk::bad423dc-3e91-404c-949d-acebb4edae5d" providerId="AD" clId="Web-{D7E6029A-DE9C-4113-898A-CF7B8E2CD220}" dt="2023-03-23T10:18:40.352" v="5" actId="20577"/>
          <ac:spMkLst>
            <pc:docMk/>
            <pc:sldMk cId="2133594350" sldId="334"/>
            <ac:spMk id="2" creationId="{14C45F8B-91B4-D617-6136-CB6A525F3D52}"/>
          </ac:spMkLst>
        </pc:spChg>
      </pc:sldChg>
    </pc:docChg>
  </pc:docChgLst>
  <pc:docChgLst>
    <pc:chgData name="Nida Ahmed" userId="S::nidaahmed.bootcamp@justit.co.uk::d52e23c6-8956-46ed-a31e-3dc5625a075a" providerId="AD" clId="Web-{5EFF5C0F-13DC-4B18-A73C-39D797DA8FF0}"/>
    <pc:docChg chg="modSld">
      <pc:chgData name="Nida Ahmed" userId="S::nidaahmed.bootcamp@justit.co.uk::d52e23c6-8956-46ed-a31e-3dc5625a075a" providerId="AD" clId="Web-{5EFF5C0F-13DC-4B18-A73C-39D797DA8FF0}" dt="2023-03-24T10:06:41.248" v="2" actId="20577"/>
      <pc:docMkLst>
        <pc:docMk/>
      </pc:docMkLst>
      <pc:sldChg chg="modSp">
        <pc:chgData name="Nida Ahmed" userId="S::nidaahmed.bootcamp@justit.co.uk::d52e23c6-8956-46ed-a31e-3dc5625a075a" providerId="AD" clId="Web-{5EFF5C0F-13DC-4B18-A73C-39D797DA8FF0}" dt="2023-03-24T10:06:41.248" v="2" actId="20577"/>
        <pc:sldMkLst>
          <pc:docMk/>
          <pc:sldMk cId="1740537813" sldId="338"/>
        </pc:sldMkLst>
        <pc:spChg chg="mod">
          <ac:chgData name="Nida Ahmed" userId="S::nidaahmed.bootcamp@justit.co.uk::d52e23c6-8956-46ed-a31e-3dc5625a075a" providerId="AD" clId="Web-{5EFF5C0F-13DC-4B18-A73C-39D797DA8FF0}" dt="2023-03-24T10:06:41.248" v="2" actId="20577"/>
          <ac:spMkLst>
            <pc:docMk/>
            <pc:sldMk cId="1740537813" sldId="338"/>
            <ac:spMk id="2" creationId="{09D621D2-C711-D31A-4437-4F70ED109692}"/>
          </ac:spMkLst>
        </pc:spChg>
      </pc:sldChg>
    </pc:docChg>
  </pc:docChgLst>
  <pc:docChgLst>
    <pc:chgData name="Sireesha Bheemarasetti" userId="S::sireeshabheemarasetti.bootcamp@justit.co.uk::bad423dc-3e91-404c-949d-acebb4edae5d" providerId="AD" clId="Web-{FD1FEE49-45DC-44DD-92D2-D62A0C750EF1}"/>
    <pc:docChg chg="modSld">
      <pc:chgData name="Sireesha Bheemarasetti" userId="S::sireeshabheemarasetti.bootcamp@justit.co.uk::bad423dc-3e91-404c-949d-acebb4edae5d" providerId="AD" clId="Web-{FD1FEE49-45DC-44DD-92D2-D62A0C750EF1}" dt="2023-03-23T11:59:49.472" v="1" actId="20577"/>
      <pc:docMkLst>
        <pc:docMk/>
      </pc:docMkLst>
      <pc:sldChg chg="modSp">
        <pc:chgData name="Sireesha Bheemarasetti" userId="S::sireeshabheemarasetti.bootcamp@justit.co.uk::bad423dc-3e91-404c-949d-acebb4edae5d" providerId="AD" clId="Web-{FD1FEE49-45DC-44DD-92D2-D62A0C750EF1}" dt="2023-03-23T11:59:49.472" v="1" actId="20577"/>
        <pc:sldMkLst>
          <pc:docMk/>
          <pc:sldMk cId="1740537813" sldId="338"/>
        </pc:sldMkLst>
        <pc:spChg chg="mod">
          <ac:chgData name="Sireesha Bheemarasetti" userId="S::sireeshabheemarasetti.bootcamp@justit.co.uk::bad423dc-3e91-404c-949d-acebb4edae5d" providerId="AD" clId="Web-{FD1FEE49-45DC-44DD-92D2-D62A0C750EF1}" dt="2023-03-23T11:59:49.472" v="1" actId="20577"/>
          <ac:spMkLst>
            <pc:docMk/>
            <pc:sldMk cId="1740537813" sldId="338"/>
            <ac:spMk id="2" creationId="{09D621D2-C711-D31A-4437-4F70ED109692}"/>
          </ac:spMkLst>
        </pc:spChg>
      </pc:sldChg>
    </pc:docChg>
  </pc:docChgLst>
  <pc:docChgLst>
    <pc:chgData name="Guastavo Braido" userId="S::gustavobraido.bootcamp@justit.co.uk::7abc0958-6f6e-478b-b7db-0a43cff8430c" providerId="AD" clId="Web-{3BF15F1E-B110-9333-759D-198BFA97DABF}"/>
    <pc:docChg chg="modSld">
      <pc:chgData name="Guastavo Braido" userId="S::gustavobraido.bootcamp@justit.co.uk::7abc0958-6f6e-478b-b7db-0a43cff8430c" providerId="AD" clId="Web-{3BF15F1E-B110-9333-759D-198BFA97DABF}" dt="2023-03-28T22:49:05.788" v="0" actId="1076"/>
      <pc:docMkLst>
        <pc:docMk/>
      </pc:docMkLst>
      <pc:sldChg chg="modSp">
        <pc:chgData name="Guastavo Braido" userId="S::gustavobraido.bootcamp@justit.co.uk::7abc0958-6f6e-478b-b7db-0a43cff8430c" providerId="AD" clId="Web-{3BF15F1E-B110-9333-759D-198BFA97DABF}" dt="2023-03-28T22:49:05.788" v="0" actId="1076"/>
        <pc:sldMkLst>
          <pc:docMk/>
          <pc:sldMk cId="2133594350" sldId="334"/>
        </pc:sldMkLst>
        <pc:spChg chg="mod">
          <ac:chgData name="Guastavo Braido" userId="S::gustavobraido.bootcamp@justit.co.uk::7abc0958-6f6e-478b-b7db-0a43cff8430c" providerId="AD" clId="Web-{3BF15F1E-B110-9333-759D-198BFA97DABF}" dt="2023-03-28T22:49:05.788" v="0" actId="1076"/>
          <ac:spMkLst>
            <pc:docMk/>
            <pc:sldMk cId="2133594350" sldId="334"/>
            <ac:spMk id="2" creationId="{14C45F8B-91B4-D617-6136-CB6A525F3D52}"/>
          </ac:spMkLst>
        </pc:spChg>
      </pc:sldChg>
    </pc:docChg>
  </pc:docChgLst>
  <pc:docChgLst>
    <pc:chgData name="Yusuf Satilmis" userId="S::yusufs@justit.co.uk::a3e4faa8-c8db-46ed-9760-fe878fd9015c" providerId="AD" clId="Web-{71E31339-0F70-492E-9A19-14866D7DEE79}"/>
    <pc:docChg chg="modSld">
      <pc:chgData name="Yusuf Satilmis" userId="S::yusufs@justit.co.uk::a3e4faa8-c8db-46ed-9760-fe878fd9015c" providerId="AD" clId="Web-{71E31339-0F70-492E-9A19-14866D7DEE79}" dt="2023-04-05T12:54:21.640" v="1" actId="20577"/>
      <pc:docMkLst>
        <pc:docMk/>
      </pc:docMkLst>
      <pc:sldChg chg="modSp">
        <pc:chgData name="Yusuf Satilmis" userId="S::yusufs@justit.co.uk::a3e4faa8-c8db-46ed-9760-fe878fd9015c" providerId="AD" clId="Web-{71E31339-0F70-492E-9A19-14866D7DEE79}" dt="2023-04-05T12:54:21.640" v="1" actId="20577"/>
        <pc:sldMkLst>
          <pc:docMk/>
          <pc:sldMk cId="2133594350" sldId="334"/>
        </pc:sldMkLst>
        <pc:spChg chg="mod">
          <ac:chgData name="Yusuf Satilmis" userId="S::yusufs@justit.co.uk::a3e4faa8-c8db-46ed-9760-fe878fd9015c" providerId="AD" clId="Web-{71E31339-0F70-492E-9A19-14866D7DEE79}" dt="2023-04-05T12:54:21.640" v="1" actId="20577"/>
          <ac:spMkLst>
            <pc:docMk/>
            <pc:sldMk cId="2133594350" sldId="334"/>
            <ac:spMk id="2" creationId="{14C45F8B-91B4-D617-6136-CB6A525F3D52}"/>
          </ac:spMkLst>
        </pc:spChg>
      </pc:sldChg>
    </pc:docChg>
  </pc:docChgLst>
  <pc:docChgLst>
    <pc:chgData name="Katy Guest" userId="S::katyguest.bootcamp@justit.co.uk::83171888-12e0-407d-86f2-935351420293" providerId="AD" clId="Web-{3923448E-2E75-44F6-9B42-383274C83706}"/>
    <pc:docChg chg="modSld">
      <pc:chgData name="Katy Guest" userId="S::katyguest.bootcamp@justit.co.uk::83171888-12e0-407d-86f2-935351420293" providerId="AD" clId="Web-{3923448E-2E75-44F6-9B42-383274C83706}" dt="2023-04-05T09:51:41.284" v="2" actId="20577"/>
      <pc:docMkLst>
        <pc:docMk/>
      </pc:docMkLst>
      <pc:sldChg chg="modSp">
        <pc:chgData name="Katy Guest" userId="S::katyguest.bootcamp@justit.co.uk::83171888-12e0-407d-86f2-935351420293" providerId="AD" clId="Web-{3923448E-2E75-44F6-9B42-383274C83706}" dt="2023-04-05T09:51:41.284" v="2" actId="20577"/>
        <pc:sldMkLst>
          <pc:docMk/>
          <pc:sldMk cId="2490774192" sldId="337"/>
        </pc:sldMkLst>
        <pc:spChg chg="mod">
          <ac:chgData name="Katy Guest" userId="S::katyguest.bootcamp@justit.co.uk::83171888-12e0-407d-86f2-935351420293" providerId="AD" clId="Web-{3923448E-2E75-44F6-9B42-383274C83706}" dt="2023-04-05T09:51:41.284" v="2" actId="20577"/>
          <ac:spMkLst>
            <pc:docMk/>
            <pc:sldMk cId="2490774192" sldId="337"/>
            <ac:spMk id="3" creationId="{3E15A369-A026-7EBE-E5BA-BF10302C1E68}"/>
          </ac:spMkLst>
        </pc:spChg>
      </pc:sldChg>
    </pc:docChg>
  </pc:docChgLst>
  <pc:docChgLst>
    <pc:chgData name="Sean Jennings" userId="S::seanjennings.bootcamp@justit.co.uk::658b24b5-a37f-46d6-a544-8476930932e6" providerId="AD" clId="Web-{31870C37-0803-29DC-0AD9-3398C1E9A71E}"/>
    <pc:docChg chg="delSld modSld">
      <pc:chgData name="Sean Jennings" userId="S::seanjennings.bootcamp@justit.co.uk::658b24b5-a37f-46d6-a544-8476930932e6" providerId="AD" clId="Web-{31870C37-0803-29DC-0AD9-3398C1E9A71E}" dt="2023-04-05T14:37:01.035" v="21"/>
      <pc:docMkLst>
        <pc:docMk/>
      </pc:docMkLst>
      <pc:sldChg chg="modSp">
        <pc:chgData name="Sean Jennings" userId="S::seanjennings.bootcamp@justit.co.uk::658b24b5-a37f-46d6-a544-8476930932e6" providerId="AD" clId="Web-{31870C37-0803-29DC-0AD9-3398C1E9A71E}" dt="2023-04-05T13:59:55.675" v="19" actId="20577"/>
        <pc:sldMkLst>
          <pc:docMk/>
          <pc:sldMk cId="1740537813" sldId="338"/>
        </pc:sldMkLst>
        <pc:spChg chg="mod">
          <ac:chgData name="Sean Jennings" userId="S::seanjennings.bootcamp@justit.co.uk::658b24b5-a37f-46d6-a544-8476930932e6" providerId="AD" clId="Web-{31870C37-0803-29DC-0AD9-3398C1E9A71E}" dt="2023-04-05T13:59:55.675" v="19" actId="20577"/>
          <ac:spMkLst>
            <pc:docMk/>
            <pc:sldMk cId="1740537813" sldId="338"/>
            <ac:spMk id="2" creationId="{09D621D2-C711-D31A-4437-4F70ED109692}"/>
          </ac:spMkLst>
        </pc:spChg>
      </pc:sldChg>
      <pc:sldChg chg="modSp del">
        <pc:chgData name="Sean Jennings" userId="S::seanjennings.bootcamp@justit.co.uk::658b24b5-a37f-46d6-a544-8476930932e6" providerId="AD" clId="Web-{31870C37-0803-29DC-0AD9-3398C1E9A71E}" dt="2023-04-05T14:37:00.408" v="20"/>
        <pc:sldMkLst>
          <pc:docMk/>
          <pc:sldMk cId="1913142411" sldId="340"/>
        </pc:sldMkLst>
        <pc:spChg chg="mod">
          <ac:chgData name="Sean Jennings" userId="S::seanjennings.bootcamp@justit.co.uk::658b24b5-a37f-46d6-a544-8476930932e6" providerId="AD" clId="Web-{31870C37-0803-29DC-0AD9-3398C1E9A71E}" dt="2023-04-05T13:30:15.247" v="15" actId="20577"/>
          <ac:spMkLst>
            <pc:docMk/>
            <pc:sldMk cId="1913142411" sldId="340"/>
            <ac:spMk id="3" creationId="{B66CA85A-FE6E-1413-5BB7-70F5AA064DED}"/>
          </ac:spMkLst>
        </pc:spChg>
      </pc:sldChg>
      <pc:sldChg chg="del">
        <pc:chgData name="Sean Jennings" userId="S::seanjennings.bootcamp@justit.co.uk::658b24b5-a37f-46d6-a544-8476930932e6" providerId="AD" clId="Web-{31870C37-0803-29DC-0AD9-3398C1E9A71E}" dt="2023-04-05T14:37:01.035" v="21"/>
        <pc:sldMkLst>
          <pc:docMk/>
          <pc:sldMk cId="104626505" sldId="341"/>
        </pc:sldMkLst>
      </pc:sldChg>
    </pc:docChg>
  </pc:docChgLst>
  <pc:docChgLst>
    <pc:chgData name="Guastavo Braido" userId="S::gustavobraido.bootcamp@justit.co.uk::7abc0958-6f6e-478b-b7db-0a43cff8430c" providerId="AD" clId="Web-{8C137BAA-5BB4-A03A-3148-F6546971C09C}"/>
    <pc:docChg chg="modSld">
      <pc:chgData name="Guastavo Braido" userId="S::gustavobraido.bootcamp@justit.co.uk::7abc0958-6f6e-478b-b7db-0a43cff8430c" providerId="AD" clId="Web-{8C137BAA-5BB4-A03A-3148-F6546971C09C}" dt="2023-03-31T13:25:32.623" v="55" actId="14100"/>
      <pc:docMkLst>
        <pc:docMk/>
      </pc:docMkLst>
      <pc:sldChg chg="modSp">
        <pc:chgData name="Guastavo Braido" userId="S::gustavobraido.bootcamp@justit.co.uk::7abc0958-6f6e-478b-b7db-0a43cff8430c" providerId="AD" clId="Web-{8C137BAA-5BB4-A03A-3148-F6546971C09C}" dt="2023-03-31T13:25:32.623" v="55" actId="14100"/>
        <pc:sldMkLst>
          <pc:docMk/>
          <pc:sldMk cId="3059001274" sldId="333"/>
        </pc:sldMkLst>
        <pc:spChg chg="mod">
          <ac:chgData name="Guastavo Braido" userId="S::gustavobraido.bootcamp@justit.co.uk::7abc0958-6f6e-478b-b7db-0a43cff8430c" providerId="AD" clId="Web-{8C137BAA-5BB4-A03A-3148-F6546971C09C}" dt="2023-03-31T13:25:32.623" v="55" actId="14100"/>
          <ac:spMkLst>
            <pc:docMk/>
            <pc:sldMk cId="3059001274" sldId="333"/>
            <ac:spMk id="4" creationId="{CBA1CF31-B3DD-DFA7-84AB-8364067F3534}"/>
          </ac:spMkLst>
        </pc:spChg>
      </pc:sldChg>
    </pc:docChg>
  </pc:docChgLst>
  <pc:docChgLst>
    <pc:chgData name="Shafaq Khan" userId="S::shafaqkhan.bootcamp@justit.co.uk::42400e36-7652-47ac-ba80-e684d37f4800" providerId="AD" clId="Web-{27728A52-7BF7-4AD6-AE7D-9977F22AD6D3}"/>
    <pc:docChg chg="modSld">
      <pc:chgData name="Shafaq Khan" userId="S::shafaqkhan.bootcamp@justit.co.uk::42400e36-7652-47ac-ba80-e684d37f4800" providerId="AD" clId="Web-{27728A52-7BF7-4AD6-AE7D-9977F22AD6D3}" dt="2023-04-05T11:00:31.119" v="1" actId="1076"/>
      <pc:docMkLst>
        <pc:docMk/>
      </pc:docMkLst>
      <pc:sldChg chg="modSp">
        <pc:chgData name="Shafaq Khan" userId="S::shafaqkhan.bootcamp@justit.co.uk::42400e36-7652-47ac-ba80-e684d37f4800" providerId="AD" clId="Web-{27728A52-7BF7-4AD6-AE7D-9977F22AD6D3}" dt="2023-04-05T11:00:31.119" v="1" actId="1076"/>
        <pc:sldMkLst>
          <pc:docMk/>
          <pc:sldMk cId="528552022" sldId="335"/>
        </pc:sldMkLst>
        <pc:spChg chg="mod">
          <ac:chgData name="Shafaq Khan" userId="S::shafaqkhan.bootcamp@justit.co.uk::42400e36-7652-47ac-ba80-e684d37f4800" providerId="AD" clId="Web-{27728A52-7BF7-4AD6-AE7D-9977F22AD6D3}" dt="2023-04-05T11:00:31.119" v="1" actId="1076"/>
          <ac:spMkLst>
            <pc:docMk/>
            <pc:sldMk cId="528552022" sldId="335"/>
            <ac:spMk id="2" creationId="{0ACCD400-B1E9-AAAF-C7F4-84A856DA7819}"/>
          </ac:spMkLst>
        </pc:spChg>
      </pc:sldChg>
    </pc:docChg>
  </pc:docChgLst>
  <pc:docChgLst>
    <pc:chgData name="Katy Guest" userId="S::katyguest.bootcamp@justit.co.uk::83171888-12e0-407d-86f2-935351420293" providerId="AD" clId="Web-{B12F705C-6430-4A33-A0A8-0F8AD5A4B7A7}"/>
    <pc:docChg chg="modSld">
      <pc:chgData name="Katy Guest" userId="S::katyguest.bootcamp@justit.co.uk::83171888-12e0-407d-86f2-935351420293" providerId="AD" clId="Web-{B12F705C-6430-4A33-A0A8-0F8AD5A4B7A7}" dt="2023-04-05T09:49:12.618" v="4" actId="20577"/>
      <pc:docMkLst>
        <pc:docMk/>
      </pc:docMkLst>
      <pc:sldChg chg="modSp">
        <pc:chgData name="Katy Guest" userId="S::katyguest.bootcamp@justit.co.uk::83171888-12e0-407d-86f2-935351420293" providerId="AD" clId="Web-{B12F705C-6430-4A33-A0A8-0F8AD5A4B7A7}" dt="2023-04-05T09:39:44.438" v="1" actId="20577"/>
        <pc:sldMkLst>
          <pc:docMk/>
          <pc:sldMk cId="3650397622" sldId="332"/>
        </pc:sldMkLst>
        <pc:spChg chg="mod">
          <ac:chgData name="Katy Guest" userId="S::katyguest.bootcamp@justit.co.uk::83171888-12e0-407d-86f2-935351420293" providerId="AD" clId="Web-{B12F705C-6430-4A33-A0A8-0F8AD5A4B7A7}" dt="2023-04-05T09:39:44.438" v="1" actId="20577"/>
          <ac:spMkLst>
            <pc:docMk/>
            <pc:sldMk cId="3650397622" sldId="332"/>
            <ac:spMk id="3" creationId="{02C4E432-3405-C74E-D68E-8E880EC899B2}"/>
          </ac:spMkLst>
        </pc:spChg>
      </pc:sldChg>
      <pc:sldChg chg="modSp">
        <pc:chgData name="Katy Guest" userId="S::katyguest.bootcamp@justit.co.uk::83171888-12e0-407d-86f2-935351420293" providerId="AD" clId="Web-{B12F705C-6430-4A33-A0A8-0F8AD5A4B7A7}" dt="2023-04-05T09:49:12.618" v="4" actId="20577"/>
        <pc:sldMkLst>
          <pc:docMk/>
          <pc:sldMk cId="2490774192" sldId="337"/>
        </pc:sldMkLst>
        <pc:spChg chg="mod">
          <ac:chgData name="Katy Guest" userId="S::katyguest.bootcamp@justit.co.uk::83171888-12e0-407d-86f2-935351420293" providerId="AD" clId="Web-{B12F705C-6430-4A33-A0A8-0F8AD5A4B7A7}" dt="2023-04-05T09:49:12.618" v="4" actId="20577"/>
          <ac:spMkLst>
            <pc:docMk/>
            <pc:sldMk cId="2490774192" sldId="337"/>
            <ac:spMk id="3" creationId="{3E15A369-A026-7EBE-E5BA-BF10302C1E68}"/>
          </ac:spMkLst>
        </pc:spChg>
      </pc:sldChg>
    </pc:docChg>
  </pc:docChgLst>
  <pc:docChgLst>
    <pc:chgData name="Varuna De-Silva" userId="8194ac67-b0ce-491a-a12b-eef81c2f926e" providerId="ADAL" clId="{DF9D9624-6C29-4041-8DA9-58E3D99A76CF}"/>
    <pc:docChg chg="custSel modSld">
      <pc:chgData name="Varuna De-Silva" userId="8194ac67-b0ce-491a-a12b-eef81c2f926e" providerId="ADAL" clId="{DF9D9624-6C29-4041-8DA9-58E3D99A76CF}" dt="2023-03-23T09:26:50.748" v="66" actId="20577"/>
      <pc:docMkLst>
        <pc:docMk/>
      </pc:docMkLst>
      <pc:sldChg chg="modSp mod">
        <pc:chgData name="Varuna De-Silva" userId="8194ac67-b0ce-491a-a12b-eef81c2f926e" providerId="ADAL" clId="{DF9D9624-6C29-4041-8DA9-58E3D99A76CF}" dt="2023-03-23T09:26:50.748" v="66" actId="20577"/>
        <pc:sldMkLst>
          <pc:docMk/>
          <pc:sldMk cId="3650397622" sldId="332"/>
        </pc:sldMkLst>
        <pc:spChg chg="mod">
          <ac:chgData name="Varuna De-Silva" userId="8194ac67-b0ce-491a-a12b-eef81c2f926e" providerId="ADAL" clId="{DF9D9624-6C29-4041-8DA9-58E3D99A76CF}" dt="2023-03-23T09:26:50.748" v="66" actId="20577"/>
          <ac:spMkLst>
            <pc:docMk/>
            <pc:sldMk cId="3650397622" sldId="332"/>
            <ac:spMk id="3" creationId="{02C4E432-3405-C74E-D68E-8E880EC899B2}"/>
          </ac:spMkLst>
        </pc:spChg>
      </pc:sldChg>
      <pc:sldChg chg="modSp mod">
        <pc:chgData name="Varuna De-Silva" userId="8194ac67-b0ce-491a-a12b-eef81c2f926e" providerId="ADAL" clId="{DF9D9624-6C29-4041-8DA9-58E3D99A76CF}" dt="2023-03-20T10:33:32.401" v="7" actId="1076"/>
        <pc:sldMkLst>
          <pc:docMk/>
          <pc:sldMk cId="3059001274" sldId="333"/>
        </pc:sldMkLst>
        <pc:picChg chg="mod">
          <ac:chgData name="Varuna De-Silva" userId="8194ac67-b0ce-491a-a12b-eef81c2f926e" providerId="ADAL" clId="{DF9D9624-6C29-4041-8DA9-58E3D99A76CF}" dt="2023-03-20T10:33:32.401" v="7" actId="1076"/>
          <ac:picMkLst>
            <pc:docMk/>
            <pc:sldMk cId="3059001274" sldId="333"/>
            <ac:picMk id="6" creationId="{2D4EBD3E-91DC-64E3-B7F2-205EAB1A84C7}"/>
          </ac:picMkLst>
        </pc:picChg>
      </pc:sldChg>
      <pc:sldChg chg="modSp mod">
        <pc:chgData name="Varuna De-Silva" userId="8194ac67-b0ce-491a-a12b-eef81c2f926e" providerId="ADAL" clId="{DF9D9624-6C29-4041-8DA9-58E3D99A76CF}" dt="2023-03-23T09:26:22.221" v="61" actId="20577"/>
        <pc:sldMkLst>
          <pc:docMk/>
          <pc:sldMk cId="528552022" sldId="335"/>
        </pc:sldMkLst>
        <pc:spChg chg="mod">
          <ac:chgData name="Varuna De-Silva" userId="8194ac67-b0ce-491a-a12b-eef81c2f926e" providerId="ADAL" clId="{DF9D9624-6C29-4041-8DA9-58E3D99A76CF}" dt="2023-03-23T09:26:22.221" v="61" actId="20577"/>
          <ac:spMkLst>
            <pc:docMk/>
            <pc:sldMk cId="528552022" sldId="335"/>
            <ac:spMk id="2" creationId="{0ACCD400-B1E9-AAAF-C7F4-84A856DA7819}"/>
          </ac:spMkLst>
        </pc:spChg>
      </pc:sldChg>
      <pc:sldChg chg="modSp mod">
        <pc:chgData name="Varuna De-Silva" userId="8194ac67-b0ce-491a-a12b-eef81c2f926e" providerId="ADAL" clId="{DF9D9624-6C29-4041-8DA9-58E3D99A76CF}" dt="2023-03-23T09:25:22.561" v="53" actId="20577"/>
        <pc:sldMkLst>
          <pc:docMk/>
          <pc:sldMk cId="2490774192" sldId="337"/>
        </pc:sldMkLst>
        <pc:spChg chg="mod">
          <ac:chgData name="Varuna De-Silva" userId="8194ac67-b0ce-491a-a12b-eef81c2f926e" providerId="ADAL" clId="{DF9D9624-6C29-4041-8DA9-58E3D99A76CF}" dt="2023-03-23T09:25:22.561" v="53" actId="20577"/>
          <ac:spMkLst>
            <pc:docMk/>
            <pc:sldMk cId="2490774192" sldId="337"/>
            <ac:spMk id="3" creationId="{3E15A369-A026-7EBE-E5BA-BF10302C1E68}"/>
          </ac:spMkLst>
        </pc:spChg>
      </pc:sldChg>
      <pc:sldChg chg="modSp mod modNotesTx">
        <pc:chgData name="Varuna De-Silva" userId="8194ac67-b0ce-491a-a12b-eef81c2f926e" providerId="ADAL" clId="{DF9D9624-6C29-4041-8DA9-58E3D99A76CF}" dt="2023-03-20T12:13:55.433" v="33"/>
        <pc:sldMkLst>
          <pc:docMk/>
          <pc:sldMk cId="1740537813" sldId="338"/>
        </pc:sldMkLst>
        <pc:spChg chg="mod">
          <ac:chgData name="Varuna De-Silva" userId="8194ac67-b0ce-491a-a12b-eef81c2f926e" providerId="ADAL" clId="{DF9D9624-6C29-4041-8DA9-58E3D99A76CF}" dt="2023-03-20T12:13:54.116" v="32" actId="21"/>
          <ac:spMkLst>
            <pc:docMk/>
            <pc:sldMk cId="1740537813" sldId="338"/>
            <ac:spMk id="2" creationId="{09D621D2-C711-D31A-4437-4F70ED109692}"/>
          </ac:spMkLst>
        </pc:spChg>
      </pc:sldChg>
      <pc:sldChg chg="modSp mod">
        <pc:chgData name="Varuna De-Silva" userId="8194ac67-b0ce-491a-a12b-eef81c2f926e" providerId="ADAL" clId="{DF9D9624-6C29-4041-8DA9-58E3D99A76CF}" dt="2023-03-20T10:20:35.232" v="6" actId="1076"/>
        <pc:sldMkLst>
          <pc:docMk/>
          <pc:sldMk cId="1913142411" sldId="340"/>
        </pc:sldMkLst>
        <pc:spChg chg="mod">
          <ac:chgData name="Varuna De-Silva" userId="8194ac67-b0ce-491a-a12b-eef81c2f926e" providerId="ADAL" clId="{DF9D9624-6C29-4041-8DA9-58E3D99A76CF}" dt="2023-03-20T10:20:35.232" v="6" actId="1076"/>
          <ac:spMkLst>
            <pc:docMk/>
            <pc:sldMk cId="1913142411" sldId="340"/>
            <ac:spMk id="3" creationId="{B66CA85A-FE6E-1413-5BB7-70F5AA064DED}"/>
          </ac:spMkLst>
        </pc:spChg>
      </pc:sldChg>
      <pc:sldChg chg="modSp mod modNotesTx">
        <pc:chgData name="Varuna De-Silva" userId="8194ac67-b0ce-491a-a12b-eef81c2f926e" providerId="ADAL" clId="{DF9D9624-6C29-4041-8DA9-58E3D99A76CF}" dt="2023-03-20T13:56:18.132" v="50" actId="6549"/>
        <pc:sldMkLst>
          <pc:docMk/>
          <pc:sldMk cId="104626505" sldId="341"/>
        </pc:sldMkLst>
        <pc:spChg chg="mod">
          <ac:chgData name="Varuna De-Silva" userId="8194ac67-b0ce-491a-a12b-eef81c2f926e" providerId="ADAL" clId="{DF9D9624-6C29-4041-8DA9-58E3D99A76CF}" dt="2023-03-20T13:56:18.132" v="50" actId="6549"/>
          <ac:spMkLst>
            <pc:docMk/>
            <pc:sldMk cId="104626505" sldId="341"/>
            <ac:spMk id="2" creationId="{069BF7BC-0D35-9AB8-08D2-C823C2D1E004}"/>
          </ac:spMkLst>
        </pc:spChg>
      </pc:sldChg>
    </pc:docChg>
  </pc:docChgLst>
  <pc:docChgLst>
    <pc:chgData name="Jake Simpkins" userId="S::jakesimpkins.bootcamp@justit.co.uk::865388cd-8965-4c4e-917a-8b3d3dc520c4" providerId="AD" clId="Web-{D11E025E-7122-1950-030F-34B2514FD485}"/>
    <pc:docChg chg="modSld">
      <pc:chgData name="Jake Simpkins" userId="S::jakesimpkins.bootcamp@justit.co.uk::865388cd-8965-4c4e-917a-8b3d3dc520c4" providerId="AD" clId="Web-{D11E025E-7122-1950-030F-34B2514FD485}" dt="2023-04-05T11:18:53.478" v="0" actId="1076"/>
      <pc:docMkLst>
        <pc:docMk/>
      </pc:docMkLst>
      <pc:sldChg chg="modSp">
        <pc:chgData name="Jake Simpkins" userId="S::jakesimpkins.bootcamp@justit.co.uk::865388cd-8965-4c4e-917a-8b3d3dc520c4" providerId="AD" clId="Web-{D11E025E-7122-1950-030F-34B2514FD485}" dt="2023-04-05T11:18:53.478" v="0" actId="1076"/>
        <pc:sldMkLst>
          <pc:docMk/>
          <pc:sldMk cId="104626505" sldId="341"/>
        </pc:sldMkLst>
        <pc:spChg chg="mod">
          <ac:chgData name="Jake Simpkins" userId="S::jakesimpkins.bootcamp@justit.co.uk::865388cd-8965-4c4e-917a-8b3d3dc520c4" providerId="AD" clId="Web-{D11E025E-7122-1950-030F-34B2514FD485}" dt="2023-04-05T11:18:53.478" v="0" actId="1076"/>
          <ac:spMkLst>
            <pc:docMk/>
            <pc:sldMk cId="104626505" sldId="341"/>
            <ac:spMk id="2" creationId="{069BF7BC-0D35-9AB8-08D2-C823C2D1E004}"/>
          </ac:spMkLst>
        </pc:spChg>
      </pc:sldChg>
    </pc:docChg>
  </pc:docChgLst>
  <pc:docChgLst>
    <pc:chgData name="Shayan Akbarpoor" userId="S::shayanakbarpoor.bootcamp@justit.co.uk::2a0f5e8c-fd82-4e2a-a245-b56981bfeaa5" providerId="AD" clId="Web-{59B99712-762B-5012-358B-C9D2D4CB88C1}"/>
    <pc:docChg chg="modSld">
      <pc:chgData name="Shayan Akbarpoor" userId="S::shayanakbarpoor.bootcamp@justit.co.uk::2a0f5e8c-fd82-4e2a-a245-b56981bfeaa5" providerId="AD" clId="Web-{59B99712-762B-5012-358B-C9D2D4CB88C1}" dt="2023-04-05T12:51:50.287" v="0" actId="1076"/>
      <pc:docMkLst>
        <pc:docMk/>
      </pc:docMkLst>
      <pc:sldChg chg="modSp">
        <pc:chgData name="Shayan Akbarpoor" userId="S::shayanakbarpoor.bootcamp@justit.co.uk::2a0f5e8c-fd82-4e2a-a245-b56981bfeaa5" providerId="AD" clId="Web-{59B99712-762B-5012-358B-C9D2D4CB88C1}" dt="2023-04-05T12:51:50.287" v="0" actId="1076"/>
        <pc:sldMkLst>
          <pc:docMk/>
          <pc:sldMk cId="3624324686" sldId="336"/>
        </pc:sldMkLst>
        <pc:spChg chg="mod">
          <ac:chgData name="Shayan Akbarpoor" userId="S::shayanakbarpoor.bootcamp@justit.co.uk::2a0f5e8c-fd82-4e2a-a245-b56981bfeaa5" providerId="AD" clId="Web-{59B99712-762B-5012-358B-C9D2D4CB88C1}" dt="2023-04-05T12:51:50.287" v="0" actId="1076"/>
          <ac:spMkLst>
            <pc:docMk/>
            <pc:sldMk cId="3624324686" sldId="336"/>
            <ac:spMk id="2" creationId="{69BD0AE5-20AA-21C3-DC26-66170030D9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0E3E-7D42-4F1C-805D-4B97FCEDE613}" type="datetimeFigureOut">
              <a:rPr lang="en-GB" smtClean="0"/>
              <a:t>05/04/2023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C5856-1607-45A4-BF54-7D3D4497B296}" type="slidenum">
              <a:rPr lang="en-GB" smtClean="0"/>
              <a:t>‹#›</a:t>
            </a:fld>
            <a:endParaRPr lang="en-GB"/>
          </a:p>
        </p:txBody>
      </p:sp>
    </p:spTree>
    <p:extLst>
      <p:ext uri="{BB962C8B-B14F-4D97-AF65-F5344CB8AC3E}">
        <p14:creationId xmlns:p14="http://schemas.microsoft.com/office/powerpoint/2010/main" val="293358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cs typeface="Segoe UI"/>
              </a:rPr>
              <a:t># </a:t>
            </a:r>
            <a:r>
              <a:rPr lang="en-GB" sz="1200"/>
              <a:t>Q1 &lt;- quantile(</a:t>
            </a:r>
            <a:r>
              <a:rPr lang="en-GB" sz="1200" err="1"/>
              <a:t>na.omit</a:t>
            </a:r>
            <a:r>
              <a:rPr lang="en-GB" sz="1200"/>
              <a:t>(</a:t>
            </a:r>
            <a:r>
              <a:rPr lang="en-GB" sz="1200" err="1"/>
              <a:t>df$Profitability</a:t>
            </a:r>
            <a:r>
              <a:rPr lang="en-GB" sz="1200"/>
              <a:t>), 0.25)</a:t>
            </a:r>
            <a:endParaRPr lang="en-US" sz="1200">
              <a:cs typeface="Segoe UI"/>
            </a:endParaRPr>
          </a:p>
          <a:p>
            <a:r>
              <a:rPr lang="en-GB" sz="1200"/>
              <a:t># Q3 &lt;- quantile(</a:t>
            </a:r>
            <a:r>
              <a:rPr lang="en-GB" sz="1200" err="1"/>
              <a:t>na.omit</a:t>
            </a:r>
            <a:r>
              <a:rPr lang="en-GB" sz="1200"/>
              <a:t>(</a:t>
            </a:r>
            <a:r>
              <a:rPr lang="en-GB" sz="1200" err="1"/>
              <a:t>df$Profitability</a:t>
            </a:r>
            <a:r>
              <a:rPr lang="en-GB" sz="1200"/>
              <a:t>), .75)</a:t>
            </a:r>
          </a:p>
          <a:p>
            <a:endParaRPr lang="en-GB"/>
          </a:p>
        </p:txBody>
      </p:sp>
      <p:sp>
        <p:nvSpPr>
          <p:cNvPr id="4" name="Slide Number Placeholder 3"/>
          <p:cNvSpPr>
            <a:spLocks noGrp="1"/>
          </p:cNvSpPr>
          <p:nvPr>
            <p:ph type="sldNum" sz="quarter" idx="5"/>
          </p:nvPr>
        </p:nvSpPr>
        <p:spPr/>
        <p:txBody>
          <a:bodyPr/>
          <a:lstStyle/>
          <a:p>
            <a:fld id="{A69C5856-1607-45A4-BF54-7D3D4497B296}" type="slidenum">
              <a:rPr lang="en-GB" smtClean="0"/>
              <a:t>8</a:t>
            </a:fld>
            <a:endParaRPr lang="en-GB"/>
          </a:p>
        </p:txBody>
      </p:sp>
    </p:spTree>
    <p:extLst>
      <p:ext uri="{BB962C8B-B14F-4D97-AF65-F5344CB8AC3E}">
        <p14:creationId xmlns:p14="http://schemas.microsoft.com/office/powerpoint/2010/main" val="915087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B075-0151-4E2F-8EDD-034F7B0C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C21E0-0D6A-4590-8A8C-8A7BC7395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AF48EA-C817-4F4C-8EC0-B4088DF47848}"/>
              </a:ext>
            </a:extLst>
          </p:cNvPr>
          <p:cNvSpPr>
            <a:spLocks noGrp="1"/>
          </p:cNvSpPr>
          <p:nvPr>
            <p:ph type="dt" sz="half" idx="10"/>
          </p:nvPr>
        </p:nvSpPr>
        <p:spPr/>
        <p:txBody>
          <a:bodyPr/>
          <a:lstStyle/>
          <a:p>
            <a:fld id="{E47D2B9F-CAD1-4EF1-92C9-DF9E608B08F0}" type="datetimeFigureOut">
              <a:rPr lang="en-GB" smtClean="0"/>
              <a:t>05/04/2023</a:t>
            </a:fld>
            <a:endParaRPr lang="en-GB"/>
          </a:p>
        </p:txBody>
      </p:sp>
      <p:sp>
        <p:nvSpPr>
          <p:cNvPr id="5" name="Footer Placeholder 4">
            <a:extLst>
              <a:ext uri="{FF2B5EF4-FFF2-40B4-BE49-F238E27FC236}">
                <a16:creationId xmlns:a16="http://schemas.microsoft.com/office/drawing/2014/main" id="{28140A87-0C9D-47AC-A7AC-CCC87EA54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033827-3682-46F4-97BB-8F7F1A4E1B0C}"/>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1408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565-8249-4DA2-95D0-81643ECD7D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2AC49B-9CCC-4980-9268-89AB41D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BA1077-D5D5-4155-AFE7-DF0E09783691}"/>
              </a:ext>
            </a:extLst>
          </p:cNvPr>
          <p:cNvSpPr>
            <a:spLocks noGrp="1"/>
          </p:cNvSpPr>
          <p:nvPr>
            <p:ph type="dt" sz="half" idx="10"/>
          </p:nvPr>
        </p:nvSpPr>
        <p:spPr/>
        <p:txBody>
          <a:bodyPr/>
          <a:lstStyle/>
          <a:p>
            <a:fld id="{E47D2B9F-CAD1-4EF1-92C9-DF9E608B08F0}" type="datetimeFigureOut">
              <a:rPr lang="en-GB" smtClean="0"/>
              <a:t>05/04/2023</a:t>
            </a:fld>
            <a:endParaRPr lang="en-GB"/>
          </a:p>
        </p:txBody>
      </p:sp>
      <p:sp>
        <p:nvSpPr>
          <p:cNvPr id="5" name="Footer Placeholder 4">
            <a:extLst>
              <a:ext uri="{FF2B5EF4-FFF2-40B4-BE49-F238E27FC236}">
                <a16:creationId xmlns:a16="http://schemas.microsoft.com/office/drawing/2014/main" id="{A31FECA2-9F38-46AD-8378-6503EF695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3FB36-CBD5-4949-AA54-DE9801655450}"/>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26228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413477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5" y="0"/>
            <a:ext cx="12190806" cy="6857995"/>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429236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5" y="0"/>
            <a:ext cx="12190806" cy="6857994"/>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379488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5" y="0"/>
            <a:ext cx="12190807" cy="6857995"/>
          </a:xfrm>
          <a:prstGeom prst="rect">
            <a:avLst/>
          </a:prstGeom>
        </p:spPr>
      </p:pic>
      <p:sp>
        <p:nvSpPr>
          <p:cNvPr id="4" name="Title 1">
            <a:extLst>
              <a:ext uri="{FF2B5EF4-FFF2-40B4-BE49-F238E27FC236}">
                <a16:creationId xmlns:a16="http://schemas.microsoft.com/office/drawing/2014/main" id="{40D8F466-3F4F-42A3-96BE-369B7CDF541B}"/>
              </a:ext>
            </a:extLst>
          </p:cNvPr>
          <p:cNvSpPr>
            <a:spLocks noGrp="1"/>
          </p:cNvSpPr>
          <p:nvPr>
            <p:ph type="ctrTitle" hasCustomPrompt="1"/>
          </p:nvPr>
        </p:nvSpPr>
        <p:spPr>
          <a:xfrm>
            <a:off x="262637" y="455720"/>
            <a:ext cx="7052563"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21877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606ABE-F4CF-4DBD-B210-ADEBAF59913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5" y="0"/>
            <a:ext cx="12190807" cy="6857995"/>
          </a:xfrm>
          <a:prstGeom prst="rect">
            <a:avLst/>
          </a:prstGeom>
        </p:spPr>
      </p:pic>
      <p:sp>
        <p:nvSpPr>
          <p:cNvPr id="5" name="Title 1">
            <a:extLst>
              <a:ext uri="{FF2B5EF4-FFF2-40B4-BE49-F238E27FC236}">
                <a16:creationId xmlns:a16="http://schemas.microsoft.com/office/drawing/2014/main"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189790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3" y="0"/>
            <a:ext cx="12190813" cy="6857998"/>
          </a:xfrm>
          <a:prstGeom prst="rect">
            <a:avLst/>
          </a:prstGeom>
        </p:spPr>
      </p:pic>
    </p:spTree>
    <p:extLst>
      <p:ext uri="{BB962C8B-B14F-4D97-AF65-F5344CB8AC3E}">
        <p14:creationId xmlns:p14="http://schemas.microsoft.com/office/powerpoint/2010/main" val="227065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E394E-F4FB-4FAE-94C5-A91E52E11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8C6B69-E7EF-45D7-B6A4-4290C68C3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A85887-B546-466C-AADE-82A60E11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D2B9F-CAD1-4EF1-92C9-DF9E608B08F0}" type="datetimeFigureOut">
              <a:rPr lang="en-GB" smtClean="0"/>
              <a:t>05/04/2023</a:t>
            </a:fld>
            <a:endParaRPr lang="en-GB"/>
          </a:p>
        </p:txBody>
      </p:sp>
      <p:sp>
        <p:nvSpPr>
          <p:cNvPr id="5" name="Footer Placeholder 4">
            <a:extLst>
              <a:ext uri="{FF2B5EF4-FFF2-40B4-BE49-F238E27FC236}">
                <a16:creationId xmlns:a16="http://schemas.microsoft.com/office/drawing/2014/main" id="{AE233E8A-F32C-4A9D-AD4B-40E77EEF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372F94-0561-4A6A-90D1-7EC25B50D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73704-9545-4EDD-B912-C8D71F70D6C3}" type="slidenum">
              <a:rPr lang="en-GB" smtClean="0"/>
              <a:t>‹#›</a:t>
            </a:fld>
            <a:endParaRPr lang="en-GB"/>
          </a:p>
        </p:txBody>
      </p:sp>
    </p:spTree>
    <p:extLst>
      <p:ext uri="{BB962C8B-B14F-4D97-AF65-F5344CB8AC3E}">
        <p14:creationId xmlns:p14="http://schemas.microsoft.com/office/powerpoint/2010/main" val="365236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71" r:id="rId4"/>
    <p:sldLayoutId id="2147483672" r:id="rId5"/>
    <p:sldLayoutId id="2147483669" r:id="rId6"/>
    <p:sldLayoutId id="2147483652" r:id="rId7"/>
    <p:sldLayoutId id="214748367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informationisbeautiful.net/data/"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public.tableau.com/app/sample-data/HollywoodsMostProfitableStories.csv"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public.tableau.com/app/sample-data/HollywoodsMostProfitableStories.csv"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4C1D8E-8767-44D0-909C-BFB5246C3FA7}"/>
              </a:ext>
            </a:extLst>
          </p:cNvPr>
          <p:cNvSpPr txBox="1">
            <a:spLocks/>
          </p:cNvSpPr>
          <p:nvPr/>
        </p:nvSpPr>
        <p:spPr>
          <a:xfrm>
            <a:off x="269984" y="2243825"/>
            <a:ext cx="5706611" cy="15407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ctr"/>
            <a:r>
              <a:rPr lang="en-GB" sz="3600">
                <a:latin typeface="Open Sans Semibold"/>
                <a:ea typeface="Open Sans Semibold"/>
                <a:cs typeface="Open Sans Semibold"/>
              </a:rPr>
              <a:t>R and Power BI Project</a:t>
            </a:r>
            <a:endParaRPr lang="en-US"/>
          </a:p>
        </p:txBody>
      </p:sp>
      <p:sp>
        <p:nvSpPr>
          <p:cNvPr id="6" name="Title 1">
            <a:extLst>
              <a:ext uri="{FF2B5EF4-FFF2-40B4-BE49-F238E27FC236}">
                <a16:creationId xmlns:a16="http://schemas.microsoft.com/office/drawing/2014/main" id="{5EFEAF82-848A-47FB-811B-9F1AAF85ADB5}"/>
              </a:ext>
            </a:extLst>
          </p:cNvPr>
          <p:cNvSpPr txBox="1">
            <a:spLocks/>
          </p:cNvSpPr>
          <p:nvPr/>
        </p:nvSpPr>
        <p:spPr>
          <a:xfrm>
            <a:off x="269984" y="302877"/>
            <a:ext cx="8075229" cy="6306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sz="3600">
                <a:latin typeface="Open Sans Light"/>
                <a:ea typeface="Open Sans Light"/>
                <a:cs typeface="Open Sans Light"/>
              </a:rPr>
              <a:t>Project</a:t>
            </a:r>
            <a:endParaRPr lang="en-US"/>
          </a:p>
        </p:txBody>
      </p:sp>
    </p:spTree>
    <p:extLst>
      <p:ext uri="{BB962C8B-B14F-4D97-AF65-F5344CB8AC3E}">
        <p14:creationId xmlns:p14="http://schemas.microsoft.com/office/powerpoint/2010/main" val="327092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080D3-9BE2-2ADE-00FE-5548F3ADBCF0}"/>
              </a:ext>
            </a:extLst>
          </p:cNvPr>
          <p:cNvSpPr txBox="1"/>
          <p:nvPr/>
        </p:nvSpPr>
        <p:spPr>
          <a:xfrm>
            <a:off x="2760728" y="127259"/>
            <a:ext cx="66962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rPr>
              <a:t>Step 3: Exploratory Data Analysis</a:t>
            </a:r>
            <a:r>
              <a:rPr lang="en-US" sz="3600">
                <a:solidFill>
                  <a:schemeClr val="bg1"/>
                </a:solidFill>
                <a:cs typeface="Calibri"/>
              </a:rPr>
              <a:t> </a:t>
            </a:r>
          </a:p>
        </p:txBody>
      </p:sp>
      <p:sp>
        <p:nvSpPr>
          <p:cNvPr id="3" name="TextBox 2">
            <a:extLst>
              <a:ext uri="{FF2B5EF4-FFF2-40B4-BE49-F238E27FC236}">
                <a16:creationId xmlns:a16="http://schemas.microsoft.com/office/drawing/2014/main" id="{B66CA85A-FE6E-1413-5BB7-70F5AA064DED}"/>
              </a:ext>
            </a:extLst>
          </p:cNvPr>
          <p:cNvSpPr txBox="1"/>
          <p:nvPr/>
        </p:nvSpPr>
        <p:spPr>
          <a:xfrm>
            <a:off x="374342" y="1040167"/>
            <a:ext cx="114729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#Summary Statistics/Univariate Analysis: </a:t>
            </a:r>
          </a:p>
          <a:p>
            <a:r>
              <a:rPr lang="en-US" sz="2800">
                <a:cs typeface="Segoe UI"/>
              </a:rPr>
              <a:t>summary(df1) </a:t>
            </a:r>
          </a:p>
          <a:p>
            <a:r>
              <a:rPr lang="en-US" sz="2800">
                <a:cs typeface="Segoe UI"/>
              </a:rPr>
              <a:t>  </a:t>
            </a:r>
          </a:p>
          <a:p>
            <a:r>
              <a:rPr lang="en-US" sz="2800">
                <a:cs typeface="Segoe UI"/>
              </a:rPr>
              <a:t>#bivariate analysis </a:t>
            </a:r>
          </a:p>
          <a:p>
            <a:r>
              <a:rPr lang="en-US" sz="2800">
                <a:cs typeface="Segoe UI"/>
              </a:rPr>
              <a:t>  </a:t>
            </a:r>
          </a:p>
          <a:p>
            <a:r>
              <a:rPr lang="en-US" sz="2800">
                <a:cs typeface="Segoe UI"/>
              </a:rPr>
              <a:t>#scatterplot </a:t>
            </a:r>
          </a:p>
          <a:p>
            <a:r>
              <a:rPr lang="en-US" sz="2800" err="1">
                <a:cs typeface="Segoe UI"/>
              </a:rPr>
              <a:t>ggplot</a:t>
            </a:r>
            <a:r>
              <a:rPr lang="en-US" sz="2800">
                <a:cs typeface="Segoe UI"/>
              </a:rPr>
              <a:t>(df1, </a:t>
            </a:r>
            <a:r>
              <a:rPr lang="en-US" sz="2800" err="1">
                <a:cs typeface="Segoe UI"/>
              </a:rPr>
              <a:t>aes</a:t>
            </a:r>
            <a:r>
              <a:rPr lang="en-US" sz="2800">
                <a:cs typeface="Segoe UI"/>
              </a:rPr>
              <a:t>(x=</a:t>
            </a:r>
            <a:r>
              <a:rPr lang="en-US" sz="2800" err="1">
                <a:cs typeface="Segoe UI"/>
              </a:rPr>
              <a:t>Lead.Studio</a:t>
            </a:r>
            <a:r>
              <a:rPr lang="en-US" sz="2800">
                <a:cs typeface="Segoe UI"/>
              </a:rPr>
              <a:t>, y=</a:t>
            </a:r>
            <a:r>
              <a:rPr lang="en-US" sz="2800" err="1">
                <a:cs typeface="Segoe UI"/>
              </a:rPr>
              <a:t>Rotten.Tomatoes</a:t>
            </a:r>
            <a:r>
              <a:rPr lang="en-US" sz="2800">
                <a:cs typeface="Segoe UI"/>
              </a:rPr>
              <a:t>..)) + </a:t>
            </a:r>
            <a:r>
              <a:rPr lang="en-US" sz="2800" err="1">
                <a:cs typeface="Segoe UI"/>
              </a:rPr>
              <a:t>geom_point</a:t>
            </a:r>
            <a:r>
              <a:rPr lang="en-US" sz="2800">
                <a:cs typeface="Segoe UI"/>
              </a:rPr>
              <a:t>()+ </a:t>
            </a:r>
            <a:r>
              <a:rPr lang="en-US" sz="2800" err="1">
                <a:cs typeface="Segoe UI"/>
              </a:rPr>
              <a:t>scale_y_continuous</a:t>
            </a:r>
            <a:r>
              <a:rPr lang="en-US" sz="2800">
                <a:cs typeface="Segoe UI"/>
              </a:rPr>
              <a:t>(labels = scales::comma)+</a:t>
            </a:r>
            <a:r>
              <a:rPr lang="en-US" sz="2800" err="1">
                <a:cs typeface="Segoe UI"/>
              </a:rPr>
              <a:t>coord_cartesian</a:t>
            </a:r>
            <a:r>
              <a:rPr lang="en-US" sz="2800">
                <a:cs typeface="Segoe UI"/>
              </a:rPr>
              <a:t>(</a:t>
            </a:r>
            <a:r>
              <a:rPr lang="en-US" sz="2800" err="1">
                <a:cs typeface="Segoe UI"/>
              </a:rPr>
              <a:t>ylim</a:t>
            </a:r>
            <a:r>
              <a:rPr lang="en-US" sz="2800">
                <a:cs typeface="Segoe UI"/>
              </a:rPr>
              <a:t> = c(0, 110))+theme(</a:t>
            </a:r>
            <a:r>
              <a:rPr lang="en-US" sz="2800" err="1">
                <a:cs typeface="Segoe UI"/>
              </a:rPr>
              <a:t>axis.text.x</a:t>
            </a:r>
            <a:r>
              <a:rPr lang="en-US" sz="2800">
                <a:cs typeface="Segoe UI"/>
              </a:rPr>
              <a:t> = </a:t>
            </a:r>
            <a:r>
              <a:rPr lang="en-US" sz="2800" err="1">
                <a:cs typeface="Segoe UI"/>
              </a:rPr>
              <a:t>element_text</a:t>
            </a:r>
            <a:r>
              <a:rPr lang="en-US" sz="2800">
                <a:cs typeface="Segoe UI"/>
              </a:rPr>
              <a:t>(angle = 90)) </a:t>
            </a:r>
          </a:p>
          <a:p>
            <a:r>
              <a:rPr lang="en-US" sz="2800">
                <a:cs typeface="Segoe UI"/>
              </a:rPr>
              <a:t>  </a:t>
            </a:r>
          </a:p>
          <a:p>
            <a:r>
              <a:rPr lang="en-US" sz="2800">
                <a:cs typeface="Segoe UI"/>
              </a:rPr>
              <a:t> #bar chart </a:t>
            </a:r>
          </a:p>
          <a:p>
            <a:r>
              <a:rPr lang="en-US" sz="2800" err="1">
                <a:cs typeface="Segoe UI"/>
              </a:rPr>
              <a:t>ggplot</a:t>
            </a:r>
            <a:r>
              <a:rPr lang="en-US" sz="2800">
                <a:cs typeface="Segoe UI"/>
              </a:rPr>
              <a:t>(df1, </a:t>
            </a:r>
            <a:r>
              <a:rPr lang="en-US" sz="2800" err="1">
                <a:cs typeface="Segoe UI"/>
              </a:rPr>
              <a:t>aes</a:t>
            </a:r>
            <a:r>
              <a:rPr lang="en-US" sz="2800">
                <a:cs typeface="Segoe UI"/>
              </a:rPr>
              <a:t>(x=Year)) + </a:t>
            </a:r>
            <a:r>
              <a:rPr lang="en-US" sz="2800" err="1">
                <a:cs typeface="Segoe UI"/>
              </a:rPr>
              <a:t>geom_bar</a:t>
            </a:r>
            <a:r>
              <a:rPr lang="en-US" sz="2800">
                <a:cs typeface="Segoe UI"/>
              </a:rPr>
              <a:t>()) </a:t>
            </a:r>
          </a:p>
        </p:txBody>
      </p:sp>
    </p:spTree>
    <p:extLst>
      <p:ext uri="{BB962C8B-B14F-4D97-AF65-F5344CB8AC3E}">
        <p14:creationId xmlns:p14="http://schemas.microsoft.com/office/powerpoint/2010/main" val="191314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BF7BC-0D35-9AB8-08D2-C823C2D1E004}"/>
              </a:ext>
            </a:extLst>
          </p:cNvPr>
          <p:cNvSpPr txBox="1"/>
          <p:nvPr/>
        </p:nvSpPr>
        <p:spPr>
          <a:xfrm>
            <a:off x="255973" y="1025371"/>
            <a:ext cx="116208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a:cs typeface="Segoe UI"/>
            </a:endParaRPr>
          </a:p>
          <a:p>
            <a:endParaRPr lang="en-US" sz="3600">
              <a:cs typeface="Segoe UI"/>
            </a:endParaRPr>
          </a:p>
          <a:p>
            <a:r>
              <a:rPr lang="en-US" sz="3600">
                <a:cs typeface="Segoe UI"/>
              </a:rPr>
              <a:t>#Export clean data </a:t>
            </a:r>
          </a:p>
          <a:p>
            <a:r>
              <a:rPr lang="en-US" sz="3600">
                <a:cs typeface="Segoe UI"/>
              </a:rPr>
              <a:t>write.csv(df1, "clean_df.csv") </a:t>
            </a:r>
          </a:p>
        </p:txBody>
      </p:sp>
      <p:sp>
        <p:nvSpPr>
          <p:cNvPr id="3" name="TextBox 2">
            <a:extLst>
              <a:ext uri="{FF2B5EF4-FFF2-40B4-BE49-F238E27FC236}">
                <a16:creationId xmlns:a16="http://schemas.microsoft.com/office/drawing/2014/main" id="{AE31CD04-2835-74E1-954C-B64EB0FF05C3}"/>
              </a:ext>
            </a:extLst>
          </p:cNvPr>
          <p:cNvSpPr txBox="1"/>
          <p:nvPr/>
        </p:nvSpPr>
        <p:spPr>
          <a:xfrm>
            <a:off x="3764518" y="48827"/>
            <a:ext cx="46629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chemeClr val="bg1"/>
                </a:solidFill>
              </a:rPr>
              <a:t>Step 4: Export data </a:t>
            </a:r>
            <a:r>
              <a:rPr lang="en-US" sz="4000">
                <a:solidFill>
                  <a:schemeClr val="bg1"/>
                </a:solidFill>
              </a:rPr>
              <a:t> </a:t>
            </a:r>
            <a:endParaRPr lang="en-US" sz="4000">
              <a:solidFill>
                <a:schemeClr val="bg1"/>
              </a:solidFill>
              <a:cs typeface="Calibri"/>
            </a:endParaRPr>
          </a:p>
        </p:txBody>
      </p:sp>
    </p:spTree>
    <p:extLst>
      <p:ext uri="{BB962C8B-B14F-4D97-AF65-F5344CB8AC3E}">
        <p14:creationId xmlns:p14="http://schemas.microsoft.com/office/powerpoint/2010/main" val="10462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5A629-836A-1861-D686-A06990DEACFD}"/>
              </a:ext>
            </a:extLst>
          </p:cNvPr>
          <p:cNvSpPr txBox="1"/>
          <p:nvPr/>
        </p:nvSpPr>
        <p:spPr>
          <a:xfrm>
            <a:off x="5224822" y="50872"/>
            <a:ext cx="174235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bg1"/>
                </a:solidFill>
              </a:rPr>
              <a:t>Tips:</a:t>
            </a:r>
            <a:r>
              <a:rPr lang="en-US" sz="4400">
                <a:solidFill>
                  <a:schemeClr val="bg1"/>
                </a:solidFill>
                <a:cs typeface="Calibri"/>
              </a:rPr>
              <a:t> </a:t>
            </a:r>
          </a:p>
        </p:txBody>
      </p:sp>
      <p:sp>
        <p:nvSpPr>
          <p:cNvPr id="3" name="TextBox 2">
            <a:extLst>
              <a:ext uri="{FF2B5EF4-FFF2-40B4-BE49-F238E27FC236}">
                <a16:creationId xmlns:a16="http://schemas.microsoft.com/office/drawing/2014/main" id="{6B3CBA0D-8AB7-EBE3-DD3D-83BD0701C839}"/>
              </a:ext>
            </a:extLst>
          </p:cNvPr>
          <p:cNvSpPr txBox="1"/>
          <p:nvPr/>
        </p:nvSpPr>
        <p:spPr>
          <a:xfrm>
            <a:off x="285566" y="855216"/>
            <a:ext cx="1162086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solidFill>
                  <a:schemeClr val="accent1"/>
                </a:solidFill>
                <a:cs typeface="Segoe UI"/>
              </a:rPr>
              <a:t>Import </a:t>
            </a:r>
            <a:r>
              <a:rPr lang="en-US" sz="3200" err="1">
                <a:solidFill>
                  <a:schemeClr val="accent1"/>
                </a:solidFill>
                <a:cs typeface="Segoe UI"/>
              </a:rPr>
              <a:t>clean_df</a:t>
            </a:r>
            <a:r>
              <a:rPr lang="en-US" sz="3200">
                <a:solidFill>
                  <a:schemeClr val="accent1"/>
                </a:solidFill>
                <a:cs typeface="Segoe UI"/>
              </a:rPr>
              <a:t> in Power BI</a:t>
            </a:r>
            <a:r>
              <a:rPr lang="en-US" sz="3200">
                <a:cs typeface="Segoe UI"/>
              </a:rPr>
              <a:t>.</a:t>
            </a:r>
          </a:p>
          <a:p>
            <a:endParaRPr lang="en-US" sz="3200">
              <a:cs typeface="Segoe UI"/>
            </a:endParaRPr>
          </a:p>
          <a:p>
            <a:pPr marL="457200" indent="-457200">
              <a:buFont typeface="Arial"/>
              <a:buChar char="•"/>
            </a:pPr>
            <a:r>
              <a:rPr lang="en-US" sz="3200">
                <a:cs typeface="Segoe UI"/>
              </a:rPr>
              <a:t>Feel free to add more charts apart from the ones mentioned in the next slide.  </a:t>
            </a:r>
          </a:p>
          <a:p>
            <a:endParaRPr lang="en-US" sz="3200">
              <a:cs typeface="Segoe UI"/>
            </a:endParaRPr>
          </a:p>
          <a:p>
            <a:pPr marL="457200" indent="-457200">
              <a:buFont typeface="Arial"/>
              <a:buChar char="•"/>
            </a:pPr>
            <a:r>
              <a:rPr lang="en-US" sz="3200">
                <a:cs typeface="Segoe UI"/>
              </a:rPr>
              <a:t>For the dashboard, the company would like you to use their brand colors which are blue, green and brown. You can use light or dark shades of each color. For example, light blue and dark blue are acceptable.</a:t>
            </a:r>
            <a:r>
              <a:rPr lang="en-US" sz="3200">
                <a:latin typeface="WordVisiCarriageReturn_MSFontService"/>
                <a:cs typeface="Segoe UI"/>
              </a:rPr>
              <a:t> </a:t>
            </a:r>
            <a:br>
              <a:rPr lang="en-US" sz="3200">
                <a:latin typeface="WordVisiCarriageReturn_MSFontService"/>
                <a:cs typeface="Segoe UI"/>
              </a:rPr>
            </a:br>
            <a:r>
              <a:rPr lang="en-US" sz="3200">
                <a:latin typeface="WordVisiCarriageReturn_MSFontService"/>
                <a:cs typeface="Segoe UI"/>
              </a:rPr>
              <a:t> </a:t>
            </a:r>
            <a:br>
              <a:rPr lang="en-US" sz="3200">
                <a:latin typeface="WordVisiCarriageReturn_MSFontService"/>
                <a:cs typeface="Segoe UI"/>
              </a:rPr>
            </a:br>
            <a:r>
              <a:rPr lang="en-US" sz="3200">
                <a:cs typeface="Segoe UI"/>
              </a:rPr>
              <a:t>You can combine these colors any way that you like. For example, you can use only blue and green if you want to. </a:t>
            </a:r>
          </a:p>
        </p:txBody>
      </p:sp>
    </p:spTree>
    <p:extLst>
      <p:ext uri="{BB962C8B-B14F-4D97-AF65-F5344CB8AC3E}">
        <p14:creationId xmlns:p14="http://schemas.microsoft.com/office/powerpoint/2010/main" val="76987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22A98-DB4F-7173-FDB6-37589B6B2D3B}"/>
              </a:ext>
            </a:extLst>
          </p:cNvPr>
          <p:cNvSpPr txBox="1"/>
          <p:nvPr/>
        </p:nvSpPr>
        <p:spPr>
          <a:xfrm>
            <a:off x="1975510" y="-1094"/>
            <a:ext cx="82409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chemeClr val="bg1"/>
                </a:solidFill>
              </a:rPr>
              <a:t>Step 5: Create Power BI Dashboard</a:t>
            </a:r>
            <a:r>
              <a:rPr lang="en-US" sz="4000">
                <a:solidFill>
                  <a:schemeClr val="bg1"/>
                </a:solidFill>
                <a:cs typeface="Calibri"/>
              </a:rPr>
              <a:t> </a:t>
            </a:r>
          </a:p>
        </p:txBody>
      </p:sp>
      <p:sp>
        <p:nvSpPr>
          <p:cNvPr id="3" name="TextBox 2">
            <a:extLst>
              <a:ext uri="{FF2B5EF4-FFF2-40B4-BE49-F238E27FC236}">
                <a16:creationId xmlns:a16="http://schemas.microsoft.com/office/drawing/2014/main" id="{851AE5F4-07E9-B592-885F-BC65C012CEF0}"/>
              </a:ext>
            </a:extLst>
          </p:cNvPr>
          <p:cNvSpPr txBox="1"/>
          <p:nvPr/>
        </p:nvSpPr>
        <p:spPr>
          <a:xfrm>
            <a:off x="342344" y="955300"/>
            <a:ext cx="1139892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Segoe UI"/>
              </a:rPr>
              <a:t>In your power BI Dashboard, the client would like to see: </a:t>
            </a:r>
          </a:p>
          <a:p>
            <a:endParaRPr lang="en-US" sz="4000">
              <a:cs typeface="Segoe UI"/>
            </a:endParaRPr>
          </a:p>
          <a:p>
            <a:pPr marL="685800" indent="-685800">
              <a:buFont typeface="Arial"/>
              <a:buChar char="•"/>
            </a:pPr>
            <a:r>
              <a:rPr lang="en-US" sz="4000">
                <a:cs typeface="Segoe UI"/>
              </a:rPr>
              <a:t>The average Rotten Tomatoes ratings of each genre</a:t>
            </a:r>
          </a:p>
          <a:p>
            <a:pPr marL="685800" indent="-685800">
              <a:buFont typeface="Arial"/>
              <a:buChar char="•"/>
            </a:pPr>
            <a:r>
              <a:rPr lang="en-US" sz="4000">
                <a:cs typeface="Segoe UI"/>
              </a:rPr>
              <a:t>The number of movies produced per year </a:t>
            </a:r>
          </a:p>
          <a:p>
            <a:pPr marL="685800" indent="-685800">
              <a:buFont typeface="Arial"/>
              <a:buChar char="•"/>
            </a:pPr>
            <a:r>
              <a:rPr lang="en-US" sz="4000">
                <a:cs typeface="Segoe UI"/>
              </a:rPr>
              <a:t>The audience score for each film  </a:t>
            </a:r>
          </a:p>
          <a:p>
            <a:pPr marL="685800" indent="-685800">
              <a:buFont typeface="Arial"/>
              <a:buChar char="•"/>
            </a:pPr>
            <a:r>
              <a:rPr lang="en-US" sz="4000">
                <a:cs typeface="Segoe UI"/>
              </a:rPr>
              <a:t>The profitability per studio </a:t>
            </a:r>
          </a:p>
          <a:p>
            <a:pPr marL="685800" indent="-685800">
              <a:buFont typeface="Arial"/>
              <a:buChar char="•"/>
            </a:pPr>
            <a:r>
              <a:rPr lang="en-US" sz="4000">
                <a:cs typeface="Segoe UI"/>
              </a:rPr>
              <a:t>The worldwide gross per genre </a:t>
            </a:r>
          </a:p>
        </p:txBody>
      </p:sp>
    </p:spTree>
    <p:extLst>
      <p:ext uri="{BB962C8B-B14F-4D97-AF65-F5344CB8AC3E}">
        <p14:creationId xmlns:p14="http://schemas.microsoft.com/office/powerpoint/2010/main" val="297877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opcorn and drink in an empty red theater">
            <a:extLst>
              <a:ext uri="{FF2B5EF4-FFF2-40B4-BE49-F238E27FC236}">
                <a16:creationId xmlns:a16="http://schemas.microsoft.com/office/drawing/2014/main" id="{2D4EBD3E-91DC-64E3-B7F2-205EAB1A84C7}"/>
              </a:ext>
            </a:extLst>
          </p:cNvPr>
          <p:cNvPicPr>
            <a:picLocks noChangeAspect="1"/>
          </p:cNvPicPr>
          <p:nvPr/>
        </p:nvPicPr>
        <p:blipFill rotWithShape="1">
          <a:blip r:embed="rId2"/>
          <a:srcRect t="14364" r="9091" b="8739"/>
          <a:stretch/>
        </p:blipFill>
        <p:spPr>
          <a:xfrm>
            <a:off x="336884" y="-159448"/>
            <a:ext cx="12191980" cy="6857990"/>
          </a:xfrm>
          <a:prstGeom prst="rect">
            <a:avLst/>
          </a:prstGeom>
        </p:spPr>
      </p:pic>
      <p:sp>
        <p:nvSpPr>
          <p:cNvPr id="68" name="Rectangle 5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BA1CF31-B3DD-DFA7-84AB-8364067F3534}"/>
              </a:ext>
            </a:extLst>
          </p:cNvPr>
          <p:cNvSpPr txBox="1"/>
          <p:nvPr/>
        </p:nvSpPr>
        <p:spPr>
          <a:xfrm>
            <a:off x="533158" y="368424"/>
            <a:ext cx="6960815" cy="56584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800" b="1"/>
              <a:t>Aim: </a:t>
            </a:r>
            <a:r>
              <a:rPr lang="en-US" sz="2800"/>
              <a:t>To analyze the performance of Hollywood movies </a:t>
            </a:r>
            <a:endParaRPr lang="en-US" sz="2800">
              <a:cs typeface="Calibri"/>
            </a:endParaRPr>
          </a:p>
          <a:p>
            <a:pPr>
              <a:lnSpc>
                <a:spcPct val="90000"/>
              </a:lnSpc>
              <a:spcAft>
                <a:spcPts val="600"/>
              </a:spcAft>
            </a:pPr>
            <a:endParaRPr lang="en-US" sz="1400">
              <a:cs typeface="Calibri"/>
            </a:endParaRPr>
          </a:p>
          <a:p>
            <a:r>
              <a:rPr lang="en-US" sz="2800" b="1"/>
              <a:t>Data: </a:t>
            </a:r>
            <a:r>
              <a:rPr lang="en-US" sz="2800"/>
              <a:t>Title, genre, studio, profitability and ratings for movies released 2007-2012. Source: </a:t>
            </a:r>
            <a:r>
              <a:rPr lang="en-US" sz="2800">
                <a:hlinkClick r:id="rId3"/>
              </a:rPr>
              <a:t>InformationIsBeautiful.net</a:t>
            </a:r>
            <a:r>
              <a:rPr lang="en-US" sz="2800"/>
              <a:t> </a:t>
            </a:r>
            <a:br>
              <a:rPr lang="en-US" sz="2800"/>
            </a:br>
            <a:endParaRPr lang="en-US" sz="1400">
              <a:cs typeface="Calibri"/>
            </a:endParaRPr>
          </a:p>
          <a:p>
            <a:pPr>
              <a:lnSpc>
                <a:spcPct val="90000"/>
              </a:lnSpc>
              <a:spcAft>
                <a:spcPts val="600"/>
              </a:spcAft>
            </a:pPr>
            <a:r>
              <a:rPr lang="en-US" sz="2800" b="1"/>
              <a:t>Download data from this link: </a:t>
            </a:r>
            <a:endParaRPr lang="en-US" sz="2800" b="1">
              <a:cs typeface="Calibri" panose="020F0502020204030204"/>
            </a:endParaRPr>
          </a:p>
          <a:p>
            <a:pPr>
              <a:lnSpc>
                <a:spcPct val="90000"/>
              </a:lnSpc>
              <a:spcAft>
                <a:spcPts val="600"/>
              </a:spcAft>
            </a:pPr>
            <a:r>
              <a:rPr lang="en-US" sz="2800">
                <a:hlinkClick r:id="rId4"/>
              </a:rPr>
              <a:t>https://public.tableau.com/app/sample-data/HollywoodsMostProfitableStories.csv</a:t>
            </a:r>
            <a:endParaRPr lang="en-US" sz="2800">
              <a:cs typeface="Calibri"/>
              <a:hlinkClick r:id="" action="ppaction://noaction"/>
            </a:endParaRPr>
          </a:p>
          <a:p>
            <a:pPr>
              <a:lnSpc>
                <a:spcPct val="90000"/>
              </a:lnSpc>
              <a:spcAft>
                <a:spcPts val="600"/>
              </a:spcAft>
            </a:pPr>
            <a:endParaRPr lang="en-US" sz="1600">
              <a:cs typeface="Calibri"/>
            </a:endParaRPr>
          </a:p>
          <a:p>
            <a:pPr>
              <a:lnSpc>
                <a:spcPct val="90000"/>
              </a:lnSpc>
              <a:spcAft>
                <a:spcPts val="600"/>
              </a:spcAft>
            </a:pPr>
            <a:r>
              <a:rPr lang="en-US" sz="2800" b="1">
                <a:cs typeface="Calibri"/>
              </a:rPr>
              <a:t>Tip:</a:t>
            </a:r>
            <a:r>
              <a:rPr lang="en-US" sz="2800">
                <a:cs typeface="Calibri"/>
              </a:rPr>
              <a:t> Windows users, press control and then click the link. Mac users, press command and then click the link.</a:t>
            </a:r>
          </a:p>
        </p:txBody>
      </p:sp>
      <p:sp>
        <p:nvSpPr>
          <p:cNvPr id="2" name="TextBox 1">
            <a:extLst>
              <a:ext uri="{FF2B5EF4-FFF2-40B4-BE49-F238E27FC236}">
                <a16:creationId xmlns:a16="http://schemas.microsoft.com/office/drawing/2014/main" id="{D108CDD5-9650-D4B6-CF21-FABCA8A164B9}"/>
              </a:ext>
            </a:extLst>
          </p:cNvPr>
          <p:cNvSpPr txBox="1"/>
          <p:nvPr/>
        </p:nvSpPr>
        <p:spPr>
          <a:xfrm>
            <a:off x="5823415" y="446048"/>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05900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A137216-43E7-4418-85B9-DA094C362A11}"/>
              </a:ext>
            </a:extLst>
          </p:cNvPr>
          <p:cNvSpPr txBox="1">
            <a:spLocks/>
          </p:cNvSpPr>
          <p:nvPr/>
        </p:nvSpPr>
        <p:spPr>
          <a:xfrm>
            <a:off x="0" y="201288"/>
            <a:ext cx="12191999" cy="34361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400">
              <a:solidFill>
                <a:srgbClr val="000000"/>
              </a:solidFill>
              <a:latin typeface="Calibri"/>
              <a:ea typeface="Open Sans"/>
              <a:cs typeface="Calibri"/>
            </a:endParaRPr>
          </a:p>
        </p:txBody>
      </p:sp>
      <p:sp>
        <p:nvSpPr>
          <p:cNvPr id="2" name="TextBox 1">
            <a:extLst>
              <a:ext uri="{FF2B5EF4-FFF2-40B4-BE49-F238E27FC236}">
                <a16:creationId xmlns:a16="http://schemas.microsoft.com/office/drawing/2014/main" id="{A11275AC-A955-68F3-6C15-282FD3A9300C}"/>
              </a:ext>
            </a:extLst>
          </p:cNvPr>
          <p:cNvSpPr txBox="1"/>
          <p:nvPr/>
        </p:nvSpPr>
        <p:spPr>
          <a:xfrm>
            <a:off x="2556769" y="56225"/>
            <a:ext cx="70784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cs typeface="Calibri"/>
              </a:rPr>
              <a:t>Step1: Initial Exploratory Analysis</a:t>
            </a:r>
            <a:endParaRPr lang="en-US" sz="3600">
              <a:solidFill>
                <a:schemeClr val="bg1"/>
              </a:solidFill>
              <a:cs typeface="Calibri"/>
            </a:endParaRPr>
          </a:p>
        </p:txBody>
      </p:sp>
      <p:sp>
        <p:nvSpPr>
          <p:cNvPr id="3" name="TextBox 2">
            <a:extLst>
              <a:ext uri="{FF2B5EF4-FFF2-40B4-BE49-F238E27FC236}">
                <a16:creationId xmlns:a16="http://schemas.microsoft.com/office/drawing/2014/main" id="{02C4E432-3405-C74E-D68E-8E880EC899B2}"/>
              </a:ext>
            </a:extLst>
          </p:cNvPr>
          <p:cNvSpPr txBox="1"/>
          <p:nvPr/>
        </p:nvSpPr>
        <p:spPr>
          <a:xfrm>
            <a:off x="448323" y="1010575"/>
            <a:ext cx="10392791"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#Load data </a:t>
            </a:r>
          </a:p>
          <a:p>
            <a:endParaRPr lang="en-US"/>
          </a:p>
          <a:p>
            <a:r>
              <a:rPr lang="en-US" sz="2800" err="1">
                <a:ea typeface="+mn-lt"/>
                <a:cs typeface="+mn-lt"/>
              </a:rPr>
              <a:t>df</a:t>
            </a:r>
            <a:r>
              <a:rPr lang="en-US" sz="2800">
                <a:ea typeface="+mn-lt"/>
                <a:cs typeface="+mn-lt"/>
              </a:rPr>
              <a:t>&lt;- read.csv(“</a:t>
            </a:r>
            <a:r>
              <a:rPr lang="en-US" sz="2800">
                <a:ea typeface="+mn-lt"/>
                <a:cs typeface="+mn-lt"/>
                <a:hlinkClick r:id="rId2"/>
              </a:rPr>
              <a:t>https://public.tableau.com/app/sample-data/HollywoodsMostProfitableStories.csv</a:t>
            </a:r>
            <a:r>
              <a:rPr lang="en-US" sz="2800">
                <a:ea typeface="+mn-lt"/>
                <a:cs typeface="+mn-lt"/>
              </a:rPr>
              <a:t>") </a:t>
            </a:r>
            <a:endParaRPr lang="en-US"/>
          </a:p>
          <a:p>
            <a:endParaRPr lang="en-US"/>
          </a:p>
          <a:p>
            <a:r>
              <a:rPr lang="en-US" sz="2800">
                <a:cs typeface="Segoe UI"/>
              </a:rPr>
              <a:t>  </a:t>
            </a:r>
            <a:endParaRPr lang="en-US"/>
          </a:p>
          <a:p>
            <a:r>
              <a:rPr lang="en-US" sz="2800">
                <a:cs typeface="Segoe UI"/>
              </a:rPr>
              <a:t>#Take a look at the data: </a:t>
            </a:r>
            <a:endParaRPr lang="en-US"/>
          </a:p>
          <a:p>
            <a:r>
              <a:rPr lang="en-US" err="1">
                <a:cs typeface="Calibri" panose="020F0502020204030204"/>
              </a:rPr>
              <a:t>df</a:t>
            </a:r>
            <a:endParaRPr lang="en-US"/>
          </a:p>
          <a:p>
            <a:r>
              <a:rPr lang="en-US" sz="2800">
                <a:ea typeface="+mn-lt"/>
                <a:cs typeface="+mn-lt"/>
              </a:rPr>
              <a:t>View(</a:t>
            </a:r>
            <a:r>
              <a:rPr lang="en-US" sz="2800" err="1">
                <a:ea typeface="+mn-lt"/>
                <a:cs typeface="+mn-lt"/>
              </a:rPr>
              <a:t>df</a:t>
            </a:r>
            <a:r>
              <a:rPr lang="en-US" sz="2800">
                <a:ea typeface="+mn-lt"/>
                <a:cs typeface="+mn-lt"/>
              </a:rPr>
              <a:t>) </a:t>
            </a:r>
            <a:endParaRPr lang="en-US">
              <a:ea typeface="+mn-lt"/>
              <a:cs typeface="+mn-lt"/>
            </a:endParaRPr>
          </a:p>
          <a:p>
            <a:endParaRPr lang="en-US" sz="2800">
              <a:cs typeface="Segoe UI"/>
            </a:endParaRPr>
          </a:p>
          <a:p>
            <a:r>
              <a:rPr lang="en-US" sz="2800">
                <a:cs typeface="Segoe UI"/>
              </a:rPr>
              <a:t>#Load library: </a:t>
            </a:r>
            <a:endParaRPr lang="en-US"/>
          </a:p>
          <a:p>
            <a:endParaRPr lang="en-US"/>
          </a:p>
          <a:p>
            <a:r>
              <a:rPr lang="en-US" sz="2800" err="1">
                <a:cs typeface="Segoe UI"/>
              </a:rPr>
              <a:t>install.packages</a:t>
            </a:r>
            <a:r>
              <a:rPr lang="en-US" sz="2800">
                <a:cs typeface="Segoe UI"/>
              </a:rPr>
              <a:t>("</a:t>
            </a:r>
            <a:r>
              <a:rPr lang="en-US" sz="2800" err="1">
                <a:cs typeface="Segoe UI"/>
              </a:rPr>
              <a:t>tidyverse</a:t>
            </a:r>
            <a:r>
              <a:rPr lang="en-US" sz="2800">
                <a:cs typeface="Segoe UI"/>
              </a:rPr>
              <a:t>") </a:t>
            </a:r>
          </a:p>
          <a:p>
            <a:r>
              <a:rPr lang="en-US" sz="2800">
                <a:cs typeface="Segoe UI"/>
              </a:rPr>
              <a:t>  </a:t>
            </a:r>
            <a:endParaRPr lang="en-US"/>
          </a:p>
          <a:p>
            <a:endParaRPr lang="en-US"/>
          </a:p>
        </p:txBody>
      </p:sp>
    </p:spTree>
    <p:extLst>
      <p:ext uri="{BB962C8B-B14F-4D97-AF65-F5344CB8AC3E}">
        <p14:creationId xmlns:p14="http://schemas.microsoft.com/office/powerpoint/2010/main" val="365039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45F8B-91B4-D617-6136-CB6A525F3D52}"/>
              </a:ext>
            </a:extLst>
          </p:cNvPr>
          <p:cNvSpPr txBox="1"/>
          <p:nvPr/>
        </p:nvSpPr>
        <p:spPr>
          <a:xfrm>
            <a:off x="1025370" y="1650231"/>
            <a:ext cx="983053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#Import library </a:t>
            </a:r>
          </a:p>
          <a:p>
            <a:r>
              <a:rPr lang="en-US" sz="3200">
                <a:ea typeface="+mn-lt"/>
                <a:cs typeface="+mn-lt"/>
              </a:rPr>
              <a:t>  </a:t>
            </a:r>
          </a:p>
          <a:p>
            <a:r>
              <a:rPr lang="en-US" sz="3200">
                <a:ea typeface="+mn-lt"/>
                <a:cs typeface="+mn-lt"/>
              </a:rPr>
              <a:t>install.packages("tidyverse") </a:t>
            </a:r>
            <a:endParaRPr lang="en-US">
              <a:ea typeface="+mn-lt"/>
              <a:cs typeface="+mn-lt"/>
            </a:endParaRPr>
          </a:p>
          <a:p>
            <a:endParaRPr lang="en-US" sz="3200">
              <a:cs typeface="Segoe UI"/>
            </a:endParaRPr>
          </a:p>
          <a:p>
            <a:r>
              <a:rPr lang="en-US" sz="3200">
                <a:cs typeface="Segoe UI"/>
              </a:rPr>
              <a:t># Check data types: </a:t>
            </a:r>
            <a:endParaRPr lang="en-US" sz="3200">
              <a:cs typeface="Calibri"/>
            </a:endParaRPr>
          </a:p>
          <a:p>
            <a:r>
              <a:rPr lang="en-US" sz="3200">
                <a:cs typeface="Segoe UI"/>
              </a:rPr>
              <a:t>  </a:t>
            </a:r>
          </a:p>
          <a:p>
            <a:r>
              <a:rPr lang="en-US" sz="3200">
                <a:cs typeface="Segoe UI"/>
              </a:rPr>
              <a:t>str(</a:t>
            </a:r>
            <a:r>
              <a:rPr lang="en-US" sz="3200" err="1">
                <a:cs typeface="Segoe UI"/>
              </a:rPr>
              <a:t>df</a:t>
            </a:r>
            <a:r>
              <a:rPr lang="en-US" sz="3200">
                <a:cs typeface="Segoe UI"/>
              </a:rPr>
              <a:t>) </a:t>
            </a:r>
            <a:endParaRPr lang="en-US"/>
          </a:p>
        </p:txBody>
      </p:sp>
    </p:spTree>
    <p:extLst>
      <p:ext uri="{BB962C8B-B14F-4D97-AF65-F5344CB8AC3E}">
        <p14:creationId xmlns:p14="http://schemas.microsoft.com/office/powerpoint/2010/main" val="213359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CD400-B1E9-AAAF-C7F4-84A856DA7819}"/>
              </a:ext>
            </a:extLst>
          </p:cNvPr>
          <p:cNvSpPr txBox="1"/>
          <p:nvPr/>
        </p:nvSpPr>
        <p:spPr>
          <a:xfrm>
            <a:off x="515645" y="1031783"/>
            <a:ext cx="10555549"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Segoe UI"/>
              </a:rPr>
              <a:t># Check for missing values: </a:t>
            </a:r>
          </a:p>
          <a:p>
            <a:r>
              <a:rPr lang="en-US" sz="3200">
                <a:cs typeface="Segoe UI"/>
              </a:rPr>
              <a:t>  </a:t>
            </a:r>
          </a:p>
          <a:p>
            <a:r>
              <a:rPr lang="en-US" sz="3200" err="1">
                <a:cs typeface="Segoe UI"/>
              </a:rPr>
              <a:t>colSums</a:t>
            </a:r>
            <a:r>
              <a:rPr lang="en-US" sz="3200">
                <a:cs typeface="Segoe UI"/>
              </a:rPr>
              <a:t>(is.na(</a:t>
            </a:r>
            <a:r>
              <a:rPr lang="en-US" sz="3200" err="1">
                <a:cs typeface="Segoe UI"/>
              </a:rPr>
              <a:t>df</a:t>
            </a:r>
            <a:r>
              <a:rPr lang="en-US" sz="3200">
                <a:cs typeface="Segoe UI"/>
              </a:rPr>
              <a:t>)) </a:t>
            </a:r>
          </a:p>
          <a:p>
            <a:r>
              <a:rPr lang="en-US" sz="3200">
                <a:cs typeface="Segoe UI"/>
              </a:rPr>
              <a:t>  </a:t>
            </a:r>
          </a:p>
          <a:p>
            <a:r>
              <a:rPr lang="en-US" sz="3200">
                <a:cs typeface="Segoe UI"/>
              </a:rPr>
              <a:t>#Drop missing values </a:t>
            </a:r>
          </a:p>
          <a:p>
            <a:r>
              <a:rPr lang="en-US" sz="3200">
                <a:cs typeface="Segoe UI"/>
              </a:rPr>
              <a:t>  </a:t>
            </a:r>
          </a:p>
          <a:p>
            <a:r>
              <a:rPr lang="en-US" sz="3200" err="1">
                <a:cs typeface="Segoe UI"/>
              </a:rPr>
              <a:t>df</a:t>
            </a:r>
            <a:r>
              <a:rPr lang="en-US" sz="3200">
                <a:cs typeface="Segoe UI"/>
              </a:rPr>
              <a:t> &lt;- </a:t>
            </a:r>
            <a:r>
              <a:rPr lang="en-US" sz="3200" err="1">
                <a:cs typeface="Segoe UI"/>
              </a:rPr>
              <a:t>na.omit</a:t>
            </a:r>
            <a:r>
              <a:rPr lang="en-US" sz="3200">
                <a:cs typeface="Segoe UI"/>
              </a:rPr>
              <a:t>(</a:t>
            </a:r>
            <a:r>
              <a:rPr lang="en-US" sz="3200" err="1">
                <a:cs typeface="Segoe UI"/>
              </a:rPr>
              <a:t>df</a:t>
            </a:r>
            <a:r>
              <a:rPr lang="en-US" sz="3200">
                <a:cs typeface="Segoe UI"/>
              </a:rPr>
              <a:t>) </a:t>
            </a:r>
          </a:p>
          <a:p>
            <a:endParaRPr lang="en-US" sz="3200">
              <a:cs typeface="Segoe UI"/>
            </a:endParaRPr>
          </a:p>
          <a:p>
            <a:r>
              <a:rPr lang="en-US" sz="3200">
                <a:cs typeface="Segoe UI"/>
              </a:rPr>
              <a:t># check to make sure that the rows have been removed </a:t>
            </a:r>
          </a:p>
          <a:p>
            <a:endParaRPr lang="en-US" sz="3200">
              <a:ea typeface="+mn-lt"/>
              <a:cs typeface="+mn-lt"/>
            </a:endParaRPr>
          </a:p>
          <a:p>
            <a:r>
              <a:rPr lang="en-US" sz="3200" err="1">
                <a:ea typeface="+mn-lt"/>
                <a:cs typeface="+mn-lt"/>
              </a:rPr>
              <a:t>colSums</a:t>
            </a:r>
            <a:r>
              <a:rPr lang="en-US" sz="3200">
                <a:ea typeface="+mn-lt"/>
                <a:cs typeface="+mn-lt"/>
              </a:rPr>
              <a:t>(is.na(</a:t>
            </a:r>
            <a:r>
              <a:rPr lang="en-US" sz="3200" err="1">
                <a:ea typeface="+mn-lt"/>
                <a:cs typeface="+mn-lt"/>
              </a:rPr>
              <a:t>df</a:t>
            </a:r>
            <a:r>
              <a:rPr lang="en-US" sz="3200">
                <a:ea typeface="+mn-lt"/>
                <a:cs typeface="+mn-lt"/>
              </a:rPr>
              <a:t>))</a:t>
            </a:r>
            <a:endParaRPr lang="en-US">
              <a:cs typeface="Calibri"/>
            </a:endParaRPr>
          </a:p>
        </p:txBody>
      </p:sp>
      <p:sp>
        <p:nvSpPr>
          <p:cNvPr id="3" name="TextBox 2">
            <a:extLst>
              <a:ext uri="{FF2B5EF4-FFF2-40B4-BE49-F238E27FC236}">
                <a16:creationId xmlns:a16="http://schemas.microsoft.com/office/drawing/2014/main" id="{4765450B-2F93-1410-3E42-03520AD25A74}"/>
              </a:ext>
            </a:extLst>
          </p:cNvPr>
          <p:cNvSpPr txBox="1"/>
          <p:nvPr/>
        </p:nvSpPr>
        <p:spPr>
          <a:xfrm>
            <a:off x="3633518" y="113845"/>
            <a:ext cx="47821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rPr>
              <a:t>Step 2: Clean Data</a:t>
            </a:r>
            <a:r>
              <a:rPr lang="en-US" sz="3600">
                <a:solidFill>
                  <a:schemeClr val="bg1"/>
                </a:solidFill>
              </a:rPr>
              <a:t> </a:t>
            </a:r>
            <a:endParaRPr lang="en-US" sz="3600">
              <a:solidFill>
                <a:schemeClr val="bg1"/>
              </a:solidFill>
              <a:cs typeface="Calibri"/>
            </a:endParaRPr>
          </a:p>
        </p:txBody>
      </p:sp>
    </p:spTree>
    <p:extLst>
      <p:ext uri="{BB962C8B-B14F-4D97-AF65-F5344CB8AC3E}">
        <p14:creationId xmlns:p14="http://schemas.microsoft.com/office/powerpoint/2010/main" val="52855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D0AE5-20AA-21C3-DC26-66170030D996}"/>
              </a:ext>
            </a:extLst>
          </p:cNvPr>
          <p:cNvSpPr txBox="1"/>
          <p:nvPr/>
        </p:nvSpPr>
        <p:spPr>
          <a:xfrm>
            <a:off x="952146" y="855216"/>
            <a:ext cx="11162190"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Segoe UI"/>
              </a:rPr>
              <a:t>#Check for duplicates </a:t>
            </a:r>
          </a:p>
          <a:p>
            <a:r>
              <a:rPr lang="en-US" sz="3200">
                <a:cs typeface="Segoe UI"/>
              </a:rPr>
              <a:t>dim(</a:t>
            </a:r>
            <a:r>
              <a:rPr lang="en-US" sz="3200" err="1">
                <a:cs typeface="Segoe UI"/>
              </a:rPr>
              <a:t>df</a:t>
            </a:r>
            <a:r>
              <a:rPr lang="en-US" sz="3200">
                <a:cs typeface="Segoe UI"/>
              </a:rPr>
              <a:t>[duplicated(</a:t>
            </a:r>
            <a:r>
              <a:rPr lang="en-US" sz="3200" err="1">
                <a:cs typeface="Segoe UI"/>
              </a:rPr>
              <a:t>df$Film</a:t>
            </a:r>
            <a:r>
              <a:rPr lang="en-US" sz="3200">
                <a:cs typeface="Segoe UI"/>
              </a:rPr>
              <a:t>),])[1] </a:t>
            </a:r>
          </a:p>
          <a:p>
            <a:r>
              <a:rPr lang="en-US" sz="3200">
                <a:cs typeface="Segoe UI"/>
              </a:rPr>
              <a:t>  </a:t>
            </a:r>
          </a:p>
          <a:p>
            <a:r>
              <a:rPr lang="en-US" sz="3200">
                <a:cs typeface="Segoe UI"/>
              </a:rPr>
              <a:t>#round off values to 2 places </a:t>
            </a:r>
          </a:p>
          <a:p>
            <a:r>
              <a:rPr lang="en-US" sz="3200">
                <a:cs typeface="Segoe UI"/>
              </a:rPr>
              <a:t>  </a:t>
            </a:r>
          </a:p>
          <a:p>
            <a:r>
              <a:rPr lang="en-US" sz="3200" err="1">
                <a:cs typeface="Segoe UI"/>
              </a:rPr>
              <a:t>df$Profitability</a:t>
            </a:r>
            <a:r>
              <a:rPr lang="en-US" sz="3200">
                <a:cs typeface="Segoe UI"/>
              </a:rPr>
              <a:t> &lt;- round(</a:t>
            </a:r>
            <a:r>
              <a:rPr lang="en-US" sz="3200" err="1">
                <a:cs typeface="Segoe UI"/>
              </a:rPr>
              <a:t>df$Profitability</a:t>
            </a:r>
            <a:r>
              <a:rPr lang="en-US" sz="3200">
                <a:cs typeface="Segoe UI"/>
              </a:rPr>
              <a:t> ,digit=2) </a:t>
            </a:r>
          </a:p>
          <a:p>
            <a:r>
              <a:rPr lang="en-US" sz="3200">
                <a:cs typeface="Segoe UI"/>
              </a:rPr>
              <a:t>  </a:t>
            </a:r>
          </a:p>
          <a:p>
            <a:r>
              <a:rPr lang="en-US" sz="3200" err="1">
                <a:cs typeface="Segoe UI"/>
              </a:rPr>
              <a:t>df$Worldwide.Gross</a:t>
            </a:r>
            <a:r>
              <a:rPr lang="en-US" sz="3200">
                <a:cs typeface="Segoe UI"/>
              </a:rPr>
              <a:t> &lt;- round(</a:t>
            </a:r>
            <a:r>
              <a:rPr lang="en-US" sz="3200" err="1">
                <a:cs typeface="Segoe UI"/>
              </a:rPr>
              <a:t>df$Worldwide.Gross</a:t>
            </a:r>
            <a:r>
              <a:rPr lang="en-US" sz="3200">
                <a:cs typeface="Segoe UI"/>
              </a:rPr>
              <a:t> ,digit=2) </a:t>
            </a:r>
          </a:p>
          <a:p>
            <a:r>
              <a:rPr lang="en-US" sz="3200">
                <a:cs typeface="Segoe UI"/>
              </a:rPr>
              <a:t>  </a:t>
            </a:r>
          </a:p>
          <a:p>
            <a:r>
              <a:rPr lang="en-US" sz="3200">
                <a:cs typeface="Segoe UI"/>
              </a:rPr>
              <a:t>#View(df) </a:t>
            </a:r>
          </a:p>
          <a:p>
            <a:r>
              <a:rPr lang="en-US" sz="3200">
                <a:cs typeface="Segoe UI"/>
              </a:rPr>
              <a:t>  </a:t>
            </a:r>
          </a:p>
          <a:p>
            <a:r>
              <a:rPr lang="en-US" sz="3200">
                <a:cs typeface="Segoe UI"/>
              </a:rPr>
              <a:t>dim(</a:t>
            </a:r>
            <a:r>
              <a:rPr lang="en-US" sz="3200" err="1">
                <a:cs typeface="Segoe UI"/>
              </a:rPr>
              <a:t>df</a:t>
            </a:r>
            <a:r>
              <a:rPr lang="en-US" sz="3200">
                <a:cs typeface="Segoe UI"/>
              </a:rPr>
              <a:t>) </a:t>
            </a:r>
          </a:p>
        </p:txBody>
      </p:sp>
    </p:spTree>
    <p:extLst>
      <p:ext uri="{BB962C8B-B14F-4D97-AF65-F5344CB8AC3E}">
        <p14:creationId xmlns:p14="http://schemas.microsoft.com/office/powerpoint/2010/main" val="362432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3BCC6-CF17-E58B-9139-54134CC8411D}"/>
              </a:ext>
            </a:extLst>
          </p:cNvPr>
          <p:cNvSpPr txBox="1"/>
          <p:nvPr/>
        </p:nvSpPr>
        <p:spPr>
          <a:xfrm>
            <a:off x="3227948" y="98028"/>
            <a:ext cx="55874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cs typeface="Segoe UI"/>
              </a:rPr>
              <a:t>Step 2.1: Outlier removal</a:t>
            </a:r>
            <a:r>
              <a:rPr lang="en-US" sz="3600">
                <a:solidFill>
                  <a:schemeClr val="bg1"/>
                </a:solidFill>
                <a:cs typeface="Segoe UI"/>
              </a:rPr>
              <a:t> </a:t>
            </a:r>
          </a:p>
          <a:p>
            <a:endParaRPr lang="en-US" sz="3600">
              <a:solidFill>
                <a:schemeClr val="bg1"/>
              </a:solidFill>
              <a:cs typeface="Segoe UI"/>
            </a:endParaRPr>
          </a:p>
        </p:txBody>
      </p:sp>
      <p:sp>
        <p:nvSpPr>
          <p:cNvPr id="3" name="TextBox 2">
            <a:extLst>
              <a:ext uri="{FF2B5EF4-FFF2-40B4-BE49-F238E27FC236}">
                <a16:creationId xmlns:a16="http://schemas.microsoft.com/office/drawing/2014/main" id="{3E15A369-A026-7EBE-E5BA-BF10302C1E68}"/>
              </a:ext>
            </a:extLst>
          </p:cNvPr>
          <p:cNvSpPr txBox="1"/>
          <p:nvPr/>
        </p:nvSpPr>
        <p:spPr>
          <a:xfrm>
            <a:off x="315158" y="1010575"/>
            <a:ext cx="11413723"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Segoe UI"/>
              </a:rPr>
              <a:t>#Check for outliers using a boxplot </a:t>
            </a:r>
          </a:p>
          <a:p>
            <a:endParaRPr lang="en-US" sz="3600">
              <a:cs typeface="Segoe UI"/>
            </a:endParaRPr>
          </a:p>
          <a:p>
            <a:r>
              <a:rPr lang="en-US" sz="3600">
                <a:cs typeface="Segoe UI"/>
              </a:rPr>
              <a:t>library(ggplot2) </a:t>
            </a:r>
          </a:p>
          <a:p>
            <a:endParaRPr lang="en-US" sz="3600">
              <a:cs typeface="Segoe UI"/>
            </a:endParaRPr>
          </a:p>
          <a:p>
            <a:r>
              <a:rPr lang="en-US" sz="3600">
                <a:ea typeface="+mn-lt"/>
                <a:cs typeface="+mn-lt"/>
              </a:rPr>
              <a:t>#Create a boxplot that highlights the outliers   </a:t>
            </a:r>
          </a:p>
          <a:p>
            <a:r>
              <a:rPr lang="en-US" sz="3600" err="1">
                <a:ea typeface="+mn-lt"/>
                <a:cs typeface="+mn-lt"/>
              </a:rPr>
              <a:t>ggplot</a:t>
            </a:r>
            <a:r>
              <a:rPr lang="en-US" sz="3600">
                <a:ea typeface="+mn-lt"/>
                <a:cs typeface="+mn-lt"/>
              </a:rPr>
              <a:t>(</a:t>
            </a:r>
            <a:r>
              <a:rPr lang="en-US" sz="3600" err="1">
                <a:ea typeface="+mn-lt"/>
                <a:cs typeface="+mn-lt"/>
              </a:rPr>
              <a:t>df</a:t>
            </a:r>
            <a:r>
              <a:rPr lang="en-US" sz="3600">
                <a:ea typeface="+mn-lt"/>
                <a:cs typeface="+mn-lt"/>
              </a:rPr>
              <a:t>, </a:t>
            </a:r>
            <a:r>
              <a:rPr lang="en-US" sz="3600" err="1">
                <a:ea typeface="+mn-lt"/>
                <a:cs typeface="+mn-lt"/>
              </a:rPr>
              <a:t>aes</a:t>
            </a:r>
            <a:r>
              <a:rPr lang="en-US" sz="3600">
                <a:ea typeface="+mn-lt"/>
                <a:cs typeface="+mn-lt"/>
              </a:rPr>
              <a:t>(x=Profitability, y=</a:t>
            </a:r>
            <a:r>
              <a:rPr lang="en-US" sz="3600" err="1">
                <a:ea typeface="+mn-lt"/>
                <a:cs typeface="+mn-lt"/>
              </a:rPr>
              <a:t>Worldwide.Gross</a:t>
            </a:r>
            <a:r>
              <a:rPr lang="en-US" sz="3600">
                <a:ea typeface="+mn-lt"/>
                <a:cs typeface="+mn-lt"/>
              </a:rPr>
              <a:t>)) + </a:t>
            </a:r>
            <a:r>
              <a:rPr lang="en-US" sz="3600" err="1">
                <a:ea typeface="+mn-lt"/>
                <a:cs typeface="+mn-lt"/>
              </a:rPr>
              <a:t>geom_boxplot</a:t>
            </a:r>
            <a:r>
              <a:rPr lang="en-US" sz="3600">
                <a:ea typeface="+mn-lt"/>
                <a:cs typeface="+mn-lt"/>
              </a:rPr>
              <a:t>(</a:t>
            </a:r>
            <a:r>
              <a:rPr lang="en-US" sz="3600" err="1">
                <a:ea typeface="+mn-lt"/>
                <a:cs typeface="+mn-lt"/>
              </a:rPr>
              <a:t>outlier.colour</a:t>
            </a:r>
            <a:r>
              <a:rPr lang="en-US" sz="3600">
                <a:ea typeface="+mn-lt"/>
                <a:cs typeface="+mn-lt"/>
              </a:rPr>
              <a:t> = "red", </a:t>
            </a:r>
            <a:r>
              <a:rPr lang="en-US" sz="3600" err="1">
                <a:ea typeface="+mn-lt"/>
                <a:cs typeface="+mn-lt"/>
              </a:rPr>
              <a:t>outlier.shape</a:t>
            </a:r>
            <a:r>
              <a:rPr lang="en-US" sz="3600">
                <a:ea typeface="+mn-lt"/>
                <a:cs typeface="+mn-lt"/>
              </a:rPr>
              <a:t> = 1)+ </a:t>
            </a:r>
            <a:r>
              <a:rPr lang="en-US" sz="3600" err="1">
                <a:ea typeface="+mn-lt"/>
                <a:cs typeface="+mn-lt"/>
              </a:rPr>
              <a:t>scale_x_continuous</a:t>
            </a:r>
            <a:r>
              <a:rPr lang="en-US" sz="3600">
                <a:ea typeface="+mn-lt"/>
                <a:cs typeface="+mn-lt"/>
              </a:rPr>
              <a:t>(labels = scales::comma)+</a:t>
            </a:r>
            <a:r>
              <a:rPr lang="en-US" sz="3600" err="1">
                <a:ea typeface="+mn-lt"/>
                <a:cs typeface="+mn-lt"/>
              </a:rPr>
              <a:t>coord_cartesian</a:t>
            </a:r>
            <a:r>
              <a:rPr lang="en-US" sz="3600">
                <a:ea typeface="+mn-lt"/>
                <a:cs typeface="+mn-lt"/>
              </a:rPr>
              <a:t>(</a:t>
            </a:r>
            <a:r>
              <a:rPr lang="en-US" sz="3600" err="1">
                <a:ea typeface="+mn-lt"/>
                <a:cs typeface="+mn-lt"/>
              </a:rPr>
              <a:t>ylim</a:t>
            </a:r>
            <a:r>
              <a:rPr lang="en-US" sz="3600">
                <a:ea typeface="+mn-lt"/>
                <a:cs typeface="+mn-lt"/>
              </a:rPr>
              <a:t> = c(0, 1000)) </a:t>
            </a:r>
            <a:endParaRPr lang="en-US"/>
          </a:p>
          <a:p>
            <a:r>
              <a:rPr lang="en-US" sz="3600">
                <a:cs typeface="Segoe UI"/>
              </a:rPr>
              <a:t>  </a:t>
            </a:r>
          </a:p>
          <a:p>
            <a:endParaRPr lang="en-US" sz="3600">
              <a:cs typeface="Segoe UI"/>
            </a:endParaRPr>
          </a:p>
          <a:p>
            <a:r>
              <a:rPr lang="en-US" sz="3600">
                <a:cs typeface="Segoe UI"/>
              </a:rPr>
              <a:t>  </a:t>
            </a:r>
          </a:p>
        </p:txBody>
      </p:sp>
    </p:spTree>
    <p:extLst>
      <p:ext uri="{BB962C8B-B14F-4D97-AF65-F5344CB8AC3E}">
        <p14:creationId xmlns:p14="http://schemas.microsoft.com/office/powerpoint/2010/main" val="249077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621D2-C711-D31A-4437-4F70ED109692}"/>
              </a:ext>
            </a:extLst>
          </p:cNvPr>
          <p:cNvSpPr txBox="1"/>
          <p:nvPr/>
        </p:nvSpPr>
        <p:spPr>
          <a:xfrm>
            <a:off x="300362" y="951391"/>
            <a:ext cx="1151729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cs typeface="Segoe UI"/>
            </a:endParaRPr>
          </a:p>
          <a:p>
            <a:r>
              <a:rPr lang="en-US" sz="2400">
                <a:cs typeface="Segoe UI"/>
              </a:rPr>
              <a:t>  #Remove outliers in 'Profitability' </a:t>
            </a:r>
          </a:p>
          <a:p>
            <a:r>
              <a:rPr lang="en-US" sz="2400">
                <a:cs typeface="Segoe UI"/>
              </a:rPr>
              <a:t>Q1 &lt;- quantile(</a:t>
            </a:r>
            <a:r>
              <a:rPr lang="en-US" sz="2400" err="1">
                <a:cs typeface="Segoe UI"/>
              </a:rPr>
              <a:t>df$Profitability</a:t>
            </a:r>
            <a:r>
              <a:rPr lang="en-US" sz="2400">
                <a:cs typeface="Segoe UI"/>
              </a:rPr>
              <a:t>, .25) </a:t>
            </a:r>
          </a:p>
          <a:p>
            <a:r>
              <a:rPr lang="en-US" sz="2400">
                <a:cs typeface="Segoe UI"/>
              </a:rPr>
              <a:t>Q3 &lt;- quantile(</a:t>
            </a:r>
            <a:r>
              <a:rPr lang="en-US" sz="2400" err="1">
                <a:cs typeface="Segoe UI"/>
              </a:rPr>
              <a:t>df$Profitability</a:t>
            </a:r>
            <a:r>
              <a:rPr lang="en-US" sz="2400">
                <a:cs typeface="Segoe UI"/>
              </a:rPr>
              <a:t>, .75) </a:t>
            </a:r>
          </a:p>
          <a:p>
            <a:r>
              <a:rPr lang="en-US" sz="2400">
                <a:cs typeface="Segoe UI"/>
              </a:rPr>
              <a:t>IQR &lt;- IQR(df$Profitability)</a:t>
            </a:r>
          </a:p>
          <a:p>
            <a:r>
              <a:rPr lang="en-US" sz="2400">
                <a:cs typeface="Segoe UI"/>
              </a:rPr>
              <a:t>  </a:t>
            </a:r>
          </a:p>
          <a:p>
            <a:endParaRPr lang="en-US" sz="2400">
              <a:cs typeface="Segoe UI"/>
            </a:endParaRPr>
          </a:p>
          <a:p>
            <a:r>
              <a:rPr lang="en-US" sz="2400" err="1">
                <a:solidFill>
                  <a:srgbClr val="FF0000"/>
                </a:solidFill>
                <a:cs typeface="Segoe UI"/>
              </a:rPr>
              <a:t>no_outliers</a:t>
            </a:r>
            <a:r>
              <a:rPr lang="en-US" sz="2400">
                <a:solidFill>
                  <a:srgbClr val="FF0000"/>
                </a:solidFill>
                <a:cs typeface="Segoe UI"/>
              </a:rPr>
              <a:t> &lt;- subset(</a:t>
            </a:r>
            <a:r>
              <a:rPr lang="en-US" sz="2400" err="1">
                <a:solidFill>
                  <a:srgbClr val="FF0000"/>
                </a:solidFill>
                <a:cs typeface="Segoe UI"/>
              </a:rPr>
              <a:t>df</a:t>
            </a:r>
            <a:r>
              <a:rPr lang="en-US" sz="2400">
                <a:solidFill>
                  <a:srgbClr val="FF0000"/>
                </a:solidFill>
                <a:cs typeface="Segoe UI"/>
              </a:rPr>
              <a:t>,</a:t>
            </a:r>
            <a:r>
              <a:rPr lang="en-US" sz="2400">
                <a:cs typeface="Segoe UI"/>
              </a:rPr>
              <a:t> </a:t>
            </a:r>
            <a:r>
              <a:rPr lang="en-US" sz="2400" err="1">
                <a:cs typeface="Segoe UI"/>
              </a:rPr>
              <a:t>df$Profitability</a:t>
            </a:r>
            <a:r>
              <a:rPr lang="en-US" sz="2400">
                <a:cs typeface="Segoe UI"/>
              </a:rPr>
              <a:t>&gt; (Q1 - 1.5*IQR) &amp; </a:t>
            </a:r>
            <a:r>
              <a:rPr lang="en-US" sz="2400" err="1">
                <a:cs typeface="Segoe UI"/>
              </a:rPr>
              <a:t>df$Profitability</a:t>
            </a:r>
            <a:r>
              <a:rPr lang="en-US" sz="2400">
                <a:cs typeface="Segoe UI"/>
              </a:rPr>
              <a:t>&lt; (Q3 + 1.5*IQR)) </a:t>
            </a:r>
          </a:p>
          <a:p>
            <a:r>
              <a:rPr lang="en-US" sz="2400">
                <a:cs typeface="Segoe UI"/>
              </a:rPr>
              <a:t>  </a:t>
            </a:r>
          </a:p>
          <a:p>
            <a:r>
              <a:rPr lang="en-US" sz="2400">
                <a:cs typeface="Segoe UI"/>
              </a:rPr>
              <a:t>dim(</a:t>
            </a:r>
            <a:r>
              <a:rPr lang="en-US" sz="2400" err="1">
                <a:cs typeface="Segoe UI"/>
              </a:rPr>
              <a:t>no_outliers</a:t>
            </a:r>
            <a:r>
              <a:rPr lang="en-US" sz="2400">
                <a:cs typeface="Segoe UI"/>
              </a:rPr>
              <a:t>)  </a:t>
            </a:r>
          </a:p>
        </p:txBody>
      </p:sp>
    </p:spTree>
    <p:extLst>
      <p:ext uri="{BB962C8B-B14F-4D97-AF65-F5344CB8AC3E}">
        <p14:creationId xmlns:p14="http://schemas.microsoft.com/office/powerpoint/2010/main" val="174053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F9936-DC2E-6180-5ECC-BBE068568D33}"/>
              </a:ext>
            </a:extLst>
          </p:cNvPr>
          <p:cNvSpPr txBox="1"/>
          <p:nvPr/>
        </p:nvSpPr>
        <p:spPr>
          <a:xfrm>
            <a:off x="226381" y="980983"/>
            <a:ext cx="1163566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Segoe UI"/>
              </a:rPr>
              <a:t># Remove outliers in '</a:t>
            </a:r>
            <a:r>
              <a:rPr lang="en-US" sz="3600" err="1">
                <a:cs typeface="Segoe UI"/>
              </a:rPr>
              <a:t>Worldwide.Gross</a:t>
            </a:r>
            <a:r>
              <a:rPr lang="en-US" sz="3600">
                <a:cs typeface="Segoe UI"/>
              </a:rPr>
              <a:t>' </a:t>
            </a:r>
          </a:p>
          <a:p>
            <a:r>
              <a:rPr lang="en-US" sz="3600">
                <a:cs typeface="Segoe UI"/>
              </a:rPr>
              <a:t>Q1 &lt;- quantile(</a:t>
            </a:r>
            <a:r>
              <a:rPr lang="en-US" sz="3600" err="1">
                <a:cs typeface="Segoe UI"/>
              </a:rPr>
              <a:t>no_outliers$Worldwide.Gross</a:t>
            </a:r>
            <a:r>
              <a:rPr lang="en-US" sz="3600">
                <a:cs typeface="Segoe UI"/>
              </a:rPr>
              <a:t>, .25) </a:t>
            </a:r>
          </a:p>
          <a:p>
            <a:r>
              <a:rPr lang="en-US" sz="3600">
                <a:cs typeface="Segoe UI"/>
              </a:rPr>
              <a:t>Q3 &lt;- quantile(</a:t>
            </a:r>
            <a:r>
              <a:rPr lang="en-US" sz="3600" err="1">
                <a:cs typeface="Segoe UI"/>
              </a:rPr>
              <a:t>no_outliers$Worldwide.Gross</a:t>
            </a:r>
            <a:r>
              <a:rPr lang="en-US" sz="3600">
                <a:cs typeface="Segoe UI"/>
              </a:rPr>
              <a:t>, .75) </a:t>
            </a:r>
          </a:p>
          <a:p>
            <a:r>
              <a:rPr lang="en-US" sz="3600">
                <a:cs typeface="Segoe UI"/>
              </a:rPr>
              <a:t>IQR &lt;- IQR(</a:t>
            </a:r>
            <a:r>
              <a:rPr lang="en-US" sz="3600" err="1">
                <a:cs typeface="Segoe UI"/>
              </a:rPr>
              <a:t>no_outliers$Worldwide.Gross</a:t>
            </a:r>
            <a:r>
              <a:rPr lang="en-US" sz="3600">
                <a:cs typeface="Segoe UI"/>
              </a:rPr>
              <a:t>) </a:t>
            </a:r>
          </a:p>
          <a:p>
            <a:r>
              <a:rPr lang="en-US" sz="3600">
                <a:cs typeface="Segoe UI"/>
              </a:rPr>
              <a:t>  </a:t>
            </a:r>
          </a:p>
          <a:p>
            <a:r>
              <a:rPr lang="en-US" sz="3600">
                <a:cs typeface="Segoe UI"/>
              </a:rPr>
              <a:t>df1 &lt;- subset(</a:t>
            </a:r>
            <a:r>
              <a:rPr lang="en-US" sz="3600" err="1">
                <a:cs typeface="Segoe UI"/>
              </a:rPr>
              <a:t>no_outliers</a:t>
            </a:r>
            <a:r>
              <a:rPr lang="en-US" sz="3600">
                <a:cs typeface="Segoe UI"/>
              </a:rPr>
              <a:t>, </a:t>
            </a:r>
            <a:r>
              <a:rPr lang="en-US" sz="3600" err="1">
                <a:cs typeface="Segoe UI"/>
              </a:rPr>
              <a:t>no_outliers$Worldwide.Gross</a:t>
            </a:r>
            <a:r>
              <a:rPr lang="en-US" sz="3600">
                <a:cs typeface="Segoe UI"/>
              </a:rPr>
              <a:t>&gt; (Q1 - 1.5*IQR) &amp; </a:t>
            </a:r>
            <a:r>
              <a:rPr lang="en-US" sz="3600" err="1">
                <a:cs typeface="Segoe UI"/>
              </a:rPr>
              <a:t>no_outliers$Worldwide.Gross</a:t>
            </a:r>
            <a:r>
              <a:rPr lang="en-US" sz="3600">
                <a:cs typeface="Segoe UI"/>
              </a:rPr>
              <a:t>&lt; (Q3 + 1.5*IQR)) </a:t>
            </a:r>
          </a:p>
          <a:p>
            <a:r>
              <a:rPr lang="en-US" sz="3600">
                <a:cs typeface="Segoe UI"/>
              </a:rPr>
              <a:t>  </a:t>
            </a:r>
          </a:p>
          <a:p>
            <a:r>
              <a:rPr lang="en-US" sz="3600">
                <a:cs typeface="Segoe UI"/>
              </a:rPr>
              <a:t>dim(df1)  </a:t>
            </a:r>
          </a:p>
        </p:txBody>
      </p:sp>
    </p:spTree>
    <p:extLst>
      <p:ext uri="{BB962C8B-B14F-4D97-AF65-F5344CB8AC3E}">
        <p14:creationId xmlns:p14="http://schemas.microsoft.com/office/powerpoint/2010/main" val="944222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BD15D58A126E4C9629E020CCEA3DBD" ma:contentTypeVersion="13" ma:contentTypeDescription="Create a new document." ma:contentTypeScope="" ma:versionID="02b34d4208b9cace2fc6115f1321d9d8">
  <xsd:schema xmlns:xsd="http://www.w3.org/2001/XMLSchema" xmlns:xs="http://www.w3.org/2001/XMLSchema" xmlns:p="http://schemas.microsoft.com/office/2006/metadata/properties" xmlns:ns2="eb169079-4b65-4e66-b4c3-a38fd13a3f6e" xmlns:ns3="942567ad-8313-4b90-8d45-2c9651a72268" targetNamespace="http://schemas.microsoft.com/office/2006/metadata/properties" ma:root="true" ma:fieldsID="3ed457043bcbcba7d7bd6cfd8a5e5c7b" ns2:_="" ns3:_="">
    <xsd:import namespace="eb169079-4b65-4e66-b4c3-a38fd13a3f6e"/>
    <xsd:import namespace="942567ad-8313-4b90-8d45-2c9651a722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169079-4b65-4e66-b4c3-a38fd13a3f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hidden="true" ma:internalName="MediaServiceOCR"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2567ad-8313-4b90-8d45-2c9651a7226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a50f67f-6fc0-4e11-b980-aaaf0368649a}" ma:internalName="TaxCatchAll" ma:readOnly="false" ma:showField="CatchAllData" ma:web="942567ad-8313-4b90-8d45-2c9651a7226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169079-4b65-4e66-b4c3-a38fd13a3f6e">
      <Terms xmlns="http://schemas.microsoft.com/office/infopath/2007/PartnerControls"/>
    </lcf76f155ced4ddcb4097134ff3c332f>
    <TaxCatchAll xmlns="942567ad-8313-4b90-8d45-2c9651a72268" xsi:nil="true"/>
  </documentManagement>
</p:properties>
</file>

<file path=customXml/itemProps1.xml><?xml version="1.0" encoding="utf-8"?>
<ds:datastoreItem xmlns:ds="http://schemas.openxmlformats.org/officeDocument/2006/customXml" ds:itemID="{8DF8BC2F-3190-4843-98C8-AA14ADB7EA32}">
  <ds:schemaRefs>
    <ds:schemaRef ds:uri="http://schemas.microsoft.com/sharepoint/v3/contenttype/forms"/>
  </ds:schemaRefs>
</ds:datastoreItem>
</file>

<file path=customXml/itemProps2.xml><?xml version="1.0" encoding="utf-8"?>
<ds:datastoreItem xmlns:ds="http://schemas.openxmlformats.org/officeDocument/2006/customXml" ds:itemID="{677AA398-9F57-4828-862A-216B097776EC}">
  <ds:schemaRefs>
    <ds:schemaRef ds:uri="942567ad-8313-4b90-8d45-2c9651a72268"/>
    <ds:schemaRef ds:uri="eb169079-4b65-4e66-b4c3-a38fd13a3f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520A0B-0B9A-452C-9850-010C3B5F7FDF}">
  <ds:schemaRefs>
    <ds:schemaRef ds:uri="10515296-1bd5-401a-b8a4-ea4dde82f896"/>
    <ds:schemaRef ds:uri="942567ad-8313-4b90-8d45-2c9651a72268"/>
    <ds:schemaRef ds:uri="d0cd20b0-df63-44e8-932f-fba08f23ea61"/>
    <ds:schemaRef ds:uri="eb169079-4b65-4e66-b4c3-a38fd13a3f6e"/>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Lyons</dc:creator>
  <cp:revision>1</cp:revision>
  <dcterms:created xsi:type="dcterms:W3CDTF">2020-05-20T13:47:24Z</dcterms:created>
  <dcterms:modified xsi:type="dcterms:W3CDTF">2023-04-05T15:10:38Z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0x01010006BD15D58A126E4C9629E020CCEA3DBD</vt:lpwstr>
  </property>
  <property fmtid="{D5CDD505-2E9C-101B-9397-08002B2CF9AE}" pid="3" name="Order">
    <vt:r8>7057000</vt:r8>
  </property>
  <property fmtid="{D5CDD505-2E9C-101B-9397-08002B2CF9AE}" pid="4" name="MediaServiceImageTags">
    <vt:lpwstr/>
  </property>
</Properties>
</file>