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2976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 b="1"/>
            </a:pPr>
            <a:r>
              <a:t>DOM Calibration of the IceCube Neutrino Observatory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42976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Your Name | Supervisor: Dr. XYZ | University Name | Symposium Date, 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1432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Introduction / Background</a:t>
            </a:r>
          </a:p>
          <a:p>
            <a:pPr>
              <a:defRPr sz="2000"/>
            </a:pPr>
            <a:r>
              <a:t>Brief overview of IceCube and the importance of DOM calibration. [Add details here]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498080"/>
            <a:ext cx="14325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Objectives &amp; Hypotheses</a:t>
            </a:r>
          </a:p>
          <a:p>
            <a:pPr>
              <a:defRPr sz="2000"/>
            </a:pPr>
            <a:r>
              <a:t>List the goals and key hypotheses of your calibration study.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82800" y="2743200"/>
            <a:ext cx="1432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Methodology</a:t>
            </a:r>
          </a:p>
          <a:p>
            <a:pPr>
              <a:defRPr sz="2000"/>
            </a:pPr>
            <a:r>
              <a:t>Describe the calibration procedures, instruments, and techniques used.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82800" y="7498080"/>
            <a:ext cx="1432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Results</a:t>
            </a:r>
          </a:p>
          <a:p>
            <a:pPr>
              <a:defRPr sz="2000"/>
            </a:pPr>
            <a:r>
              <a:t>Present your calibration data, graphs, and key findings.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08400" y="2743200"/>
            <a:ext cx="14325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Discussion</a:t>
            </a:r>
          </a:p>
          <a:p>
            <a:pPr>
              <a:defRPr sz="2000"/>
            </a:pPr>
            <a:r>
              <a:t>Interpretation of results and implications for neutrino detection.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08400" y="6583680"/>
            <a:ext cx="14325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Future Work</a:t>
            </a:r>
          </a:p>
          <a:p>
            <a:pPr>
              <a:defRPr sz="2000"/>
            </a:pPr>
            <a:r>
              <a:t>Outline potential improvements and further research directions.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08400" y="9509760"/>
            <a:ext cx="14325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Acknowledgements &amp; References</a:t>
            </a:r>
          </a:p>
          <a:p>
            <a:pPr>
              <a:defRPr sz="2000"/>
            </a:pPr>
            <a:r>
              <a:t>List funding sources, collaborators, and key literature.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