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0" r:id="rId17"/>
    <p:sldId id="272" r:id="rId18"/>
    <p:sldId id="273" r:id="rId19"/>
    <p:sldId id="274" r:id="rId20"/>
    <p:sldId id="275" r:id="rId21"/>
    <p:sldId id="276" r:id="rId22"/>
    <p:sldId id="271" r:id="rId23"/>
    <p:sldId id="277" r:id="rId24"/>
    <p:sldId id="27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.edu2020@gmail.com" userId="dc61856bfd7e1aa9" providerId="LiveId" clId="{B10F39A3-30F9-4B45-9DC6-3A623BD697EC}"/>
    <pc:docChg chg="undo redo custSel addSld delSld modSld sldOrd">
      <pc:chgData name="simon.edu2020@gmail.com" userId="dc61856bfd7e1aa9" providerId="LiveId" clId="{B10F39A3-30F9-4B45-9DC6-3A623BD697EC}" dt="2022-02-22T09:14:43.185" v="1191" actId="404"/>
      <pc:docMkLst>
        <pc:docMk/>
      </pc:docMkLst>
      <pc:sldChg chg="modSp new mod">
        <pc:chgData name="simon.edu2020@gmail.com" userId="dc61856bfd7e1aa9" providerId="LiveId" clId="{B10F39A3-30F9-4B45-9DC6-3A623BD697EC}" dt="2022-02-22T06:12:42.744" v="9" actId="20577"/>
        <pc:sldMkLst>
          <pc:docMk/>
          <pc:sldMk cId="2905698195" sldId="256"/>
        </pc:sldMkLst>
        <pc:spChg chg="mod">
          <ac:chgData name="simon.edu2020@gmail.com" userId="dc61856bfd7e1aa9" providerId="LiveId" clId="{B10F39A3-30F9-4B45-9DC6-3A623BD697EC}" dt="2022-02-22T06:12:42.744" v="9" actId="20577"/>
          <ac:spMkLst>
            <pc:docMk/>
            <pc:sldMk cId="2905698195" sldId="256"/>
            <ac:spMk id="2" creationId="{A244B3DA-F80D-415D-A02A-28B2079D9BB1}"/>
          </ac:spMkLst>
        </pc:spChg>
      </pc:sldChg>
      <pc:sldChg chg="addSp delSp modSp new mod">
        <pc:chgData name="simon.edu2020@gmail.com" userId="dc61856bfd7e1aa9" providerId="LiveId" clId="{B10F39A3-30F9-4B45-9DC6-3A623BD697EC}" dt="2022-02-22T07:29:56.216" v="636" actId="20577"/>
        <pc:sldMkLst>
          <pc:docMk/>
          <pc:sldMk cId="1335715646" sldId="257"/>
        </pc:sldMkLst>
        <pc:spChg chg="mod">
          <ac:chgData name="simon.edu2020@gmail.com" userId="dc61856bfd7e1aa9" providerId="LiveId" clId="{B10F39A3-30F9-4B45-9DC6-3A623BD697EC}" dt="2022-02-22T07:29:56.216" v="636" actId="20577"/>
          <ac:spMkLst>
            <pc:docMk/>
            <pc:sldMk cId="1335715646" sldId="257"/>
            <ac:spMk id="2" creationId="{8DC63E62-5667-4496-ADDF-182F598C38A4}"/>
          </ac:spMkLst>
        </pc:spChg>
        <pc:spChg chg="del mod">
          <ac:chgData name="simon.edu2020@gmail.com" userId="dc61856bfd7e1aa9" providerId="LiveId" clId="{B10F39A3-30F9-4B45-9DC6-3A623BD697EC}" dt="2022-02-22T06:15:44.965" v="20" actId="22"/>
          <ac:spMkLst>
            <pc:docMk/>
            <pc:sldMk cId="1335715646" sldId="257"/>
            <ac:spMk id="3" creationId="{478A7EB8-D88C-4223-9B59-AE35658ECA48}"/>
          </ac:spMkLst>
        </pc:spChg>
        <pc:picChg chg="add mod ord">
          <ac:chgData name="simon.edu2020@gmail.com" userId="dc61856bfd7e1aa9" providerId="LiveId" clId="{B10F39A3-30F9-4B45-9DC6-3A623BD697EC}" dt="2022-02-22T07:23:18.221" v="560" actId="1076"/>
          <ac:picMkLst>
            <pc:docMk/>
            <pc:sldMk cId="1335715646" sldId="257"/>
            <ac:picMk id="5" creationId="{0445B393-2B1A-469B-AAF6-CC7BB91BF71E}"/>
          </ac:picMkLst>
        </pc:picChg>
        <pc:picChg chg="add mod">
          <ac:chgData name="simon.edu2020@gmail.com" userId="dc61856bfd7e1aa9" providerId="LiveId" clId="{B10F39A3-30F9-4B45-9DC6-3A623BD697EC}" dt="2022-02-22T06:16:35.536" v="24" actId="1076"/>
          <ac:picMkLst>
            <pc:docMk/>
            <pc:sldMk cId="1335715646" sldId="257"/>
            <ac:picMk id="7" creationId="{144E46C5-EC35-46F6-85D8-CB0FABFEF594}"/>
          </ac:picMkLst>
        </pc:picChg>
      </pc:sldChg>
      <pc:sldChg chg="addSp modSp new mod">
        <pc:chgData name="simon.edu2020@gmail.com" userId="dc61856bfd7e1aa9" providerId="LiveId" clId="{B10F39A3-30F9-4B45-9DC6-3A623BD697EC}" dt="2022-02-22T07:30:03.509" v="637"/>
        <pc:sldMkLst>
          <pc:docMk/>
          <pc:sldMk cId="224207226" sldId="258"/>
        </pc:sldMkLst>
        <pc:spChg chg="mod">
          <ac:chgData name="simon.edu2020@gmail.com" userId="dc61856bfd7e1aa9" providerId="LiveId" clId="{B10F39A3-30F9-4B45-9DC6-3A623BD697EC}" dt="2022-02-22T07:30:03.509" v="637"/>
          <ac:spMkLst>
            <pc:docMk/>
            <pc:sldMk cId="224207226" sldId="258"/>
            <ac:spMk id="2" creationId="{31D39FB9-ED6F-49DD-9781-60EEC011294E}"/>
          </ac:spMkLst>
        </pc:spChg>
        <pc:spChg chg="mod">
          <ac:chgData name="simon.edu2020@gmail.com" userId="dc61856bfd7e1aa9" providerId="LiveId" clId="{B10F39A3-30F9-4B45-9DC6-3A623BD697EC}" dt="2022-02-22T06:19:08.495" v="68" actId="20577"/>
          <ac:spMkLst>
            <pc:docMk/>
            <pc:sldMk cId="224207226" sldId="258"/>
            <ac:spMk id="3" creationId="{C8B8D903-06F5-4DC9-A17A-47163A561467}"/>
          </ac:spMkLst>
        </pc:spChg>
        <pc:picChg chg="add mod">
          <ac:chgData name="simon.edu2020@gmail.com" userId="dc61856bfd7e1aa9" providerId="LiveId" clId="{B10F39A3-30F9-4B45-9DC6-3A623BD697EC}" dt="2022-02-22T06:19:58.654" v="78" actId="14100"/>
          <ac:picMkLst>
            <pc:docMk/>
            <pc:sldMk cId="224207226" sldId="258"/>
            <ac:picMk id="5" creationId="{8A3F628C-8A29-4F36-B119-725417C8244E}"/>
          </ac:picMkLst>
        </pc:picChg>
        <pc:picChg chg="add mod">
          <ac:chgData name="simon.edu2020@gmail.com" userId="dc61856bfd7e1aa9" providerId="LiveId" clId="{B10F39A3-30F9-4B45-9DC6-3A623BD697EC}" dt="2022-02-22T06:19:49.634" v="75" actId="14100"/>
          <ac:picMkLst>
            <pc:docMk/>
            <pc:sldMk cId="224207226" sldId="258"/>
            <ac:picMk id="7" creationId="{4EF41144-95D2-408A-98EB-038E35C1F639}"/>
          </ac:picMkLst>
        </pc:picChg>
      </pc:sldChg>
      <pc:sldChg chg="addSp modSp new mod">
        <pc:chgData name="simon.edu2020@gmail.com" userId="dc61856bfd7e1aa9" providerId="LiveId" clId="{B10F39A3-30F9-4B45-9DC6-3A623BD697EC}" dt="2022-02-22T07:30:07.420" v="638"/>
        <pc:sldMkLst>
          <pc:docMk/>
          <pc:sldMk cId="1731989129" sldId="259"/>
        </pc:sldMkLst>
        <pc:spChg chg="mod">
          <ac:chgData name="simon.edu2020@gmail.com" userId="dc61856bfd7e1aa9" providerId="LiveId" clId="{B10F39A3-30F9-4B45-9DC6-3A623BD697EC}" dt="2022-02-22T07:30:07.420" v="638"/>
          <ac:spMkLst>
            <pc:docMk/>
            <pc:sldMk cId="1731989129" sldId="259"/>
            <ac:spMk id="2" creationId="{B7E368A4-7CCF-4AFF-B9D9-7963FAE60A0D}"/>
          </ac:spMkLst>
        </pc:spChg>
        <pc:spChg chg="mod">
          <ac:chgData name="simon.edu2020@gmail.com" userId="dc61856bfd7e1aa9" providerId="LiveId" clId="{B10F39A3-30F9-4B45-9DC6-3A623BD697EC}" dt="2022-02-22T06:21:31.684" v="122" actId="20577"/>
          <ac:spMkLst>
            <pc:docMk/>
            <pc:sldMk cId="1731989129" sldId="259"/>
            <ac:spMk id="3" creationId="{A47E9C46-28ED-4B6A-BD38-2355564085A3}"/>
          </ac:spMkLst>
        </pc:spChg>
        <pc:picChg chg="add mod">
          <ac:chgData name="simon.edu2020@gmail.com" userId="dc61856bfd7e1aa9" providerId="LiveId" clId="{B10F39A3-30F9-4B45-9DC6-3A623BD697EC}" dt="2022-02-22T06:21:42.566" v="126" actId="1076"/>
          <ac:picMkLst>
            <pc:docMk/>
            <pc:sldMk cId="1731989129" sldId="259"/>
            <ac:picMk id="5" creationId="{A2341C5E-8165-4AB7-8C3B-357373D26B70}"/>
          </ac:picMkLst>
        </pc:picChg>
        <pc:picChg chg="add mod">
          <ac:chgData name="simon.edu2020@gmail.com" userId="dc61856bfd7e1aa9" providerId="LiveId" clId="{B10F39A3-30F9-4B45-9DC6-3A623BD697EC}" dt="2022-02-22T06:22:20.999" v="131" actId="1076"/>
          <ac:picMkLst>
            <pc:docMk/>
            <pc:sldMk cId="1731989129" sldId="259"/>
            <ac:picMk id="7" creationId="{E5F70797-2FD9-452E-8C54-463F494BE005}"/>
          </ac:picMkLst>
        </pc:picChg>
      </pc:sldChg>
      <pc:sldChg chg="addSp modSp new mod">
        <pc:chgData name="simon.edu2020@gmail.com" userId="dc61856bfd7e1aa9" providerId="LiveId" clId="{B10F39A3-30F9-4B45-9DC6-3A623BD697EC}" dt="2022-02-22T07:30:24.406" v="639"/>
        <pc:sldMkLst>
          <pc:docMk/>
          <pc:sldMk cId="1792565899" sldId="260"/>
        </pc:sldMkLst>
        <pc:spChg chg="mod">
          <ac:chgData name="simon.edu2020@gmail.com" userId="dc61856bfd7e1aa9" providerId="LiveId" clId="{B10F39A3-30F9-4B45-9DC6-3A623BD697EC}" dt="2022-02-22T07:30:24.406" v="639"/>
          <ac:spMkLst>
            <pc:docMk/>
            <pc:sldMk cId="1792565899" sldId="260"/>
            <ac:spMk id="2" creationId="{DFC5F946-4E92-43DB-97E1-3B0FD3BCBF28}"/>
          </ac:spMkLst>
        </pc:spChg>
        <pc:spChg chg="mod">
          <ac:chgData name="simon.edu2020@gmail.com" userId="dc61856bfd7e1aa9" providerId="LiveId" clId="{B10F39A3-30F9-4B45-9DC6-3A623BD697EC}" dt="2022-02-22T06:27:27.499" v="158" actId="20577"/>
          <ac:spMkLst>
            <pc:docMk/>
            <pc:sldMk cId="1792565899" sldId="260"/>
            <ac:spMk id="3" creationId="{85DA7367-E42D-433B-BCC2-0F69EEE304A3}"/>
          </ac:spMkLst>
        </pc:spChg>
        <pc:picChg chg="add mod">
          <ac:chgData name="simon.edu2020@gmail.com" userId="dc61856bfd7e1aa9" providerId="LiveId" clId="{B10F39A3-30F9-4B45-9DC6-3A623BD697EC}" dt="2022-02-22T06:27:48.154" v="163" actId="1076"/>
          <ac:picMkLst>
            <pc:docMk/>
            <pc:sldMk cId="1792565899" sldId="260"/>
            <ac:picMk id="5" creationId="{645E5328-F817-46E3-8608-416700257BF4}"/>
          </ac:picMkLst>
        </pc:picChg>
        <pc:picChg chg="add mod">
          <ac:chgData name="simon.edu2020@gmail.com" userId="dc61856bfd7e1aa9" providerId="LiveId" clId="{B10F39A3-30F9-4B45-9DC6-3A623BD697EC}" dt="2022-02-22T06:28:25.096" v="167" actId="1076"/>
          <ac:picMkLst>
            <pc:docMk/>
            <pc:sldMk cId="1792565899" sldId="260"/>
            <ac:picMk id="7" creationId="{48E1094D-23BB-420B-8ABD-BCD7447EC32C}"/>
          </ac:picMkLst>
        </pc:picChg>
      </pc:sldChg>
      <pc:sldChg chg="addSp modSp new mod">
        <pc:chgData name="simon.edu2020@gmail.com" userId="dc61856bfd7e1aa9" providerId="LiveId" clId="{B10F39A3-30F9-4B45-9DC6-3A623BD697EC}" dt="2022-02-22T07:30:29.397" v="640"/>
        <pc:sldMkLst>
          <pc:docMk/>
          <pc:sldMk cId="1248349522" sldId="261"/>
        </pc:sldMkLst>
        <pc:spChg chg="mod">
          <ac:chgData name="simon.edu2020@gmail.com" userId="dc61856bfd7e1aa9" providerId="LiveId" clId="{B10F39A3-30F9-4B45-9DC6-3A623BD697EC}" dt="2022-02-22T07:30:29.397" v="640"/>
          <ac:spMkLst>
            <pc:docMk/>
            <pc:sldMk cId="1248349522" sldId="261"/>
            <ac:spMk id="2" creationId="{CF94B6FC-981F-4FF1-9499-1169777915BB}"/>
          </ac:spMkLst>
        </pc:spChg>
        <pc:spChg chg="mod">
          <ac:chgData name="simon.edu2020@gmail.com" userId="dc61856bfd7e1aa9" providerId="LiveId" clId="{B10F39A3-30F9-4B45-9DC6-3A623BD697EC}" dt="2022-02-22T06:29:51.399" v="176" actId="20577"/>
          <ac:spMkLst>
            <pc:docMk/>
            <pc:sldMk cId="1248349522" sldId="261"/>
            <ac:spMk id="3" creationId="{51CA47EF-63B2-4583-943D-C63BC0134601}"/>
          </ac:spMkLst>
        </pc:spChg>
        <pc:picChg chg="add mod">
          <ac:chgData name="simon.edu2020@gmail.com" userId="dc61856bfd7e1aa9" providerId="LiveId" clId="{B10F39A3-30F9-4B45-9DC6-3A623BD697EC}" dt="2022-02-22T06:30:56.098" v="189" actId="1076"/>
          <ac:picMkLst>
            <pc:docMk/>
            <pc:sldMk cId="1248349522" sldId="261"/>
            <ac:picMk id="5" creationId="{AEECE379-8525-45CC-8108-C3F34B061E3C}"/>
          </ac:picMkLst>
        </pc:picChg>
        <pc:picChg chg="add mod">
          <ac:chgData name="simon.edu2020@gmail.com" userId="dc61856bfd7e1aa9" providerId="LiveId" clId="{B10F39A3-30F9-4B45-9DC6-3A623BD697EC}" dt="2022-02-22T06:31:02.245" v="190" actId="14100"/>
          <ac:picMkLst>
            <pc:docMk/>
            <pc:sldMk cId="1248349522" sldId="261"/>
            <ac:picMk id="7" creationId="{CDCFC116-9B1A-4DE6-8411-2AD47BE31462}"/>
          </ac:picMkLst>
        </pc:picChg>
      </pc:sldChg>
      <pc:sldChg chg="addSp modSp new mod">
        <pc:chgData name="simon.edu2020@gmail.com" userId="dc61856bfd7e1aa9" providerId="LiveId" clId="{B10F39A3-30F9-4B45-9DC6-3A623BD697EC}" dt="2022-02-22T07:30:34.478" v="641"/>
        <pc:sldMkLst>
          <pc:docMk/>
          <pc:sldMk cId="765017494" sldId="262"/>
        </pc:sldMkLst>
        <pc:spChg chg="mod">
          <ac:chgData name="simon.edu2020@gmail.com" userId="dc61856bfd7e1aa9" providerId="LiveId" clId="{B10F39A3-30F9-4B45-9DC6-3A623BD697EC}" dt="2022-02-22T07:30:34.478" v="641"/>
          <ac:spMkLst>
            <pc:docMk/>
            <pc:sldMk cId="765017494" sldId="262"/>
            <ac:spMk id="2" creationId="{EE20C44F-00DC-4678-BC78-F25304C9A748}"/>
          </ac:spMkLst>
        </pc:spChg>
        <pc:spChg chg="mod">
          <ac:chgData name="simon.edu2020@gmail.com" userId="dc61856bfd7e1aa9" providerId="LiveId" clId="{B10F39A3-30F9-4B45-9DC6-3A623BD697EC}" dt="2022-02-22T06:36:06.257" v="245" actId="20577"/>
          <ac:spMkLst>
            <pc:docMk/>
            <pc:sldMk cId="765017494" sldId="262"/>
            <ac:spMk id="3" creationId="{C3599EBD-D9DB-454A-85A9-D067596442F1}"/>
          </ac:spMkLst>
        </pc:spChg>
        <pc:picChg chg="add mod">
          <ac:chgData name="simon.edu2020@gmail.com" userId="dc61856bfd7e1aa9" providerId="LiveId" clId="{B10F39A3-30F9-4B45-9DC6-3A623BD697EC}" dt="2022-02-22T06:33:02.606" v="204" actId="14100"/>
          <ac:picMkLst>
            <pc:docMk/>
            <pc:sldMk cId="765017494" sldId="262"/>
            <ac:picMk id="5" creationId="{EC0748D7-6F63-49F6-9798-77ECBE188809}"/>
          </ac:picMkLst>
        </pc:picChg>
        <pc:picChg chg="add mod">
          <ac:chgData name="simon.edu2020@gmail.com" userId="dc61856bfd7e1aa9" providerId="LiveId" clId="{B10F39A3-30F9-4B45-9DC6-3A623BD697EC}" dt="2022-02-22T06:33:37.993" v="208" actId="1076"/>
          <ac:picMkLst>
            <pc:docMk/>
            <pc:sldMk cId="765017494" sldId="262"/>
            <ac:picMk id="7" creationId="{158EBD50-42E5-4F30-B43A-CCA53FF0881D}"/>
          </ac:picMkLst>
        </pc:picChg>
      </pc:sldChg>
      <pc:sldChg chg="addSp modSp new mod">
        <pc:chgData name="simon.edu2020@gmail.com" userId="dc61856bfd7e1aa9" providerId="LiveId" clId="{B10F39A3-30F9-4B45-9DC6-3A623BD697EC}" dt="2022-02-22T07:30:40.492" v="642"/>
        <pc:sldMkLst>
          <pc:docMk/>
          <pc:sldMk cId="3191361899" sldId="263"/>
        </pc:sldMkLst>
        <pc:spChg chg="mod">
          <ac:chgData name="simon.edu2020@gmail.com" userId="dc61856bfd7e1aa9" providerId="LiveId" clId="{B10F39A3-30F9-4B45-9DC6-3A623BD697EC}" dt="2022-02-22T07:30:40.492" v="642"/>
          <ac:spMkLst>
            <pc:docMk/>
            <pc:sldMk cId="3191361899" sldId="263"/>
            <ac:spMk id="2" creationId="{6647499D-5DDE-432F-8234-7DCC86ABF0C9}"/>
          </ac:spMkLst>
        </pc:spChg>
        <pc:spChg chg="mod">
          <ac:chgData name="simon.edu2020@gmail.com" userId="dc61856bfd7e1aa9" providerId="LiveId" clId="{B10F39A3-30F9-4B45-9DC6-3A623BD697EC}" dt="2022-02-22T06:34:38.522" v="224" actId="20577"/>
          <ac:spMkLst>
            <pc:docMk/>
            <pc:sldMk cId="3191361899" sldId="263"/>
            <ac:spMk id="3" creationId="{150955B3-C7D3-464B-8303-BBD7F45056A7}"/>
          </ac:spMkLst>
        </pc:spChg>
        <pc:picChg chg="add mod">
          <ac:chgData name="simon.edu2020@gmail.com" userId="dc61856bfd7e1aa9" providerId="LiveId" clId="{B10F39A3-30F9-4B45-9DC6-3A623BD697EC}" dt="2022-02-22T06:35:44.394" v="239" actId="1076"/>
          <ac:picMkLst>
            <pc:docMk/>
            <pc:sldMk cId="3191361899" sldId="263"/>
            <ac:picMk id="5" creationId="{2A783BD9-FD5A-4989-A44C-B5584159098F}"/>
          </ac:picMkLst>
        </pc:picChg>
        <pc:picChg chg="add mod">
          <ac:chgData name="simon.edu2020@gmail.com" userId="dc61856bfd7e1aa9" providerId="LiveId" clId="{B10F39A3-30F9-4B45-9DC6-3A623BD697EC}" dt="2022-02-22T06:35:41.136" v="238" actId="1076"/>
          <ac:picMkLst>
            <pc:docMk/>
            <pc:sldMk cId="3191361899" sldId="263"/>
            <ac:picMk id="7" creationId="{08F1E06B-3844-4A60-ADA8-E30266A3F37F}"/>
          </ac:picMkLst>
        </pc:picChg>
      </pc:sldChg>
      <pc:sldChg chg="addSp modSp new mod">
        <pc:chgData name="simon.edu2020@gmail.com" userId="dc61856bfd7e1aa9" providerId="LiveId" clId="{B10F39A3-30F9-4B45-9DC6-3A623BD697EC}" dt="2022-02-22T07:30:46.670" v="643"/>
        <pc:sldMkLst>
          <pc:docMk/>
          <pc:sldMk cId="2264121312" sldId="264"/>
        </pc:sldMkLst>
        <pc:spChg chg="mod">
          <ac:chgData name="simon.edu2020@gmail.com" userId="dc61856bfd7e1aa9" providerId="LiveId" clId="{B10F39A3-30F9-4B45-9DC6-3A623BD697EC}" dt="2022-02-22T07:30:46.670" v="643"/>
          <ac:spMkLst>
            <pc:docMk/>
            <pc:sldMk cId="2264121312" sldId="264"/>
            <ac:spMk id="2" creationId="{999FF4FC-6BE6-4BF6-8CC6-0F86CC07BBE8}"/>
          </ac:spMkLst>
        </pc:spChg>
        <pc:spChg chg="mod">
          <ac:chgData name="simon.edu2020@gmail.com" userId="dc61856bfd7e1aa9" providerId="LiveId" clId="{B10F39A3-30F9-4B45-9DC6-3A623BD697EC}" dt="2022-02-22T06:38:29.680" v="303" actId="20577"/>
          <ac:spMkLst>
            <pc:docMk/>
            <pc:sldMk cId="2264121312" sldId="264"/>
            <ac:spMk id="3" creationId="{471947B0-AF29-4A36-9170-0D1101070211}"/>
          </ac:spMkLst>
        </pc:spChg>
        <pc:picChg chg="add mod">
          <ac:chgData name="simon.edu2020@gmail.com" userId="dc61856bfd7e1aa9" providerId="LiveId" clId="{B10F39A3-30F9-4B45-9DC6-3A623BD697EC}" dt="2022-02-22T06:39:21.078" v="313" actId="1076"/>
          <ac:picMkLst>
            <pc:docMk/>
            <pc:sldMk cId="2264121312" sldId="264"/>
            <ac:picMk id="5" creationId="{F96CEBE6-4915-4D77-9B38-D2B6ADF1C568}"/>
          </ac:picMkLst>
        </pc:picChg>
        <pc:picChg chg="add mod">
          <ac:chgData name="simon.edu2020@gmail.com" userId="dc61856bfd7e1aa9" providerId="LiveId" clId="{B10F39A3-30F9-4B45-9DC6-3A623BD697EC}" dt="2022-02-22T06:39:18.117" v="312" actId="1076"/>
          <ac:picMkLst>
            <pc:docMk/>
            <pc:sldMk cId="2264121312" sldId="264"/>
            <ac:picMk id="7" creationId="{E04FEF0D-F3D8-433C-BF28-3CB3C0DD114D}"/>
          </ac:picMkLst>
        </pc:picChg>
      </pc:sldChg>
      <pc:sldChg chg="addSp modSp new mod">
        <pc:chgData name="simon.edu2020@gmail.com" userId="dc61856bfd7e1aa9" providerId="LiveId" clId="{B10F39A3-30F9-4B45-9DC6-3A623BD697EC}" dt="2022-02-22T07:30:57.712" v="644"/>
        <pc:sldMkLst>
          <pc:docMk/>
          <pc:sldMk cId="471240384" sldId="265"/>
        </pc:sldMkLst>
        <pc:spChg chg="mod">
          <ac:chgData name="simon.edu2020@gmail.com" userId="dc61856bfd7e1aa9" providerId="LiveId" clId="{B10F39A3-30F9-4B45-9DC6-3A623BD697EC}" dt="2022-02-22T07:30:57.712" v="644"/>
          <ac:spMkLst>
            <pc:docMk/>
            <pc:sldMk cId="471240384" sldId="265"/>
            <ac:spMk id="2" creationId="{ABF67EE6-2297-469F-9E67-E320748E37BB}"/>
          </ac:spMkLst>
        </pc:spChg>
        <pc:spChg chg="mod">
          <ac:chgData name="simon.edu2020@gmail.com" userId="dc61856bfd7e1aa9" providerId="LiveId" clId="{B10F39A3-30F9-4B45-9DC6-3A623BD697EC}" dt="2022-02-22T06:41:59.917" v="340" actId="20577"/>
          <ac:spMkLst>
            <pc:docMk/>
            <pc:sldMk cId="471240384" sldId="265"/>
            <ac:spMk id="3" creationId="{4974A27E-3E15-4F98-AF03-CBF5BCB362DA}"/>
          </ac:spMkLst>
        </pc:spChg>
        <pc:picChg chg="add mod">
          <ac:chgData name="simon.edu2020@gmail.com" userId="dc61856bfd7e1aa9" providerId="LiveId" clId="{B10F39A3-30F9-4B45-9DC6-3A623BD697EC}" dt="2022-02-22T06:42:30.492" v="349" actId="1076"/>
          <ac:picMkLst>
            <pc:docMk/>
            <pc:sldMk cId="471240384" sldId="265"/>
            <ac:picMk id="5" creationId="{4FA80492-0D37-4EB9-B1D5-CBCF620CC40D}"/>
          </ac:picMkLst>
        </pc:picChg>
      </pc:sldChg>
      <pc:sldChg chg="addSp modSp new mod">
        <pc:chgData name="simon.edu2020@gmail.com" userId="dc61856bfd7e1aa9" providerId="LiveId" clId="{B10F39A3-30F9-4B45-9DC6-3A623BD697EC}" dt="2022-02-22T06:54:10.538" v="395" actId="14100"/>
        <pc:sldMkLst>
          <pc:docMk/>
          <pc:sldMk cId="1085333084" sldId="266"/>
        </pc:sldMkLst>
        <pc:spChg chg="mod">
          <ac:chgData name="simon.edu2020@gmail.com" userId="dc61856bfd7e1aa9" providerId="LiveId" clId="{B10F39A3-30F9-4B45-9DC6-3A623BD697EC}" dt="2022-02-22T06:52:25.670" v="362" actId="20577"/>
          <ac:spMkLst>
            <pc:docMk/>
            <pc:sldMk cId="1085333084" sldId="266"/>
            <ac:spMk id="2" creationId="{EB8D2C5C-063C-4883-9621-63E552F0E831}"/>
          </ac:spMkLst>
        </pc:spChg>
        <pc:spChg chg="mod">
          <ac:chgData name="simon.edu2020@gmail.com" userId="dc61856bfd7e1aa9" providerId="LiveId" clId="{B10F39A3-30F9-4B45-9DC6-3A623BD697EC}" dt="2022-02-22T06:52:50.900" v="390" actId="20577"/>
          <ac:spMkLst>
            <pc:docMk/>
            <pc:sldMk cId="1085333084" sldId="266"/>
            <ac:spMk id="3" creationId="{1DC90346-9B62-4209-9DDA-CFE4587A3B2F}"/>
          </ac:spMkLst>
        </pc:spChg>
        <pc:picChg chg="add mod">
          <ac:chgData name="simon.edu2020@gmail.com" userId="dc61856bfd7e1aa9" providerId="LiveId" clId="{B10F39A3-30F9-4B45-9DC6-3A623BD697EC}" dt="2022-02-22T06:54:10.538" v="395" actId="14100"/>
          <ac:picMkLst>
            <pc:docMk/>
            <pc:sldMk cId="1085333084" sldId="266"/>
            <ac:picMk id="5" creationId="{BBE352CF-F1A2-485E-A429-C5122DA7A3A8}"/>
          </ac:picMkLst>
        </pc:picChg>
      </pc:sldChg>
      <pc:sldChg chg="addSp modSp new mod">
        <pc:chgData name="simon.edu2020@gmail.com" userId="dc61856bfd7e1aa9" providerId="LiveId" clId="{B10F39A3-30F9-4B45-9DC6-3A623BD697EC}" dt="2022-02-22T07:05:41.558" v="490" actId="20577"/>
        <pc:sldMkLst>
          <pc:docMk/>
          <pc:sldMk cId="4169166340" sldId="267"/>
        </pc:sldMkLst>
        <pc:spChg chg="mod">
          <ac:chgData name="simon.edu2020@gmail.com" userId="dc61856bfd7e1aa9" providerId="LiveId" clId="{B10F39A3-30F9-4B45-9DC6-3A623BD697EC}" dt="2022-02-22T07:05:41.558" v="490" actId="20577"/>
          <ac:spMkLst>
            <pc:docMk/>
            <pc:sldMk cId="4169166340" sldId="267"/>
            <ac:spMk id="2" creationId="{51E7F014-4343-40C5-90C7-9BB7DC0F9C7F}"/>
          </ac:spMkLst>
        </pc:spChg>
        <pc:spChg chg="mod">
          <ac:chgData name="simon.edu2020@gmail.com" userId="dc61856bfd7e1aa9" providerId="LiveId" clId="{B10F39A3-30F9-4B45-9DC6-3A623BD697EC}" dt="2022-02-22T07:05:08.654" v="469"/>
          <ac:spMkLst>
            <pc:docMk/>
            <pc:sldMk cId="4169166340" sldId="267"/>
            <ac:spMk id="3" creationId="{D41C3B3F-0203-4B04-BDD7-93F57D7E0A32}"/>
          </ac:spMkLst>
        </pc:spChg>
        <pc:picChg chg="add mod">
          <ac:chgData name="simon.edu2020@gmail.com" userId="dc61856bfd7e1aa9" providerId="LiveId" clId="{B10F39A3-30F9-4B45-9DC6-3A623BD697EC}" dt="2022-02-22T07:05:20.321" v="471" actId="14100"/>
          <ac:picMkLst>
            <pc:docMk/>
            <pc:sldMk cId="4169166340" sldId="267"/>
            <ac:picMk id="5" creationId="{64BFC3A0-EBE3-4444-8765-35E709482C70}"/>
          </ac:picMkLst>
        </pc:picChg>
      </pc:sldChg>
      <pc:sldChg chg="modSp new mod">
        <pc:chgData name="simon.edu2020@gmail.com" userId="dc61856bfd7e1aa9" providerId="LiveId" clId="{B10F39A3-30F9-4B45-9DC6-3A623BD697EC}" dt="2022-02-22T08:07:31.600" v="957" actId="20577"/>
        <pc:sldMkLst>
          <pc:docMk/>
          <pc:sldMk cId="325214553" sldId="268"/>
        </pc:sldMkLst>
        <pc:spChg chg="mod">
          <ac:chgData name="simon.edu2020@gmail.com" userId="dc61856bfd7e1aa9" providerId="LiveId" clId="{B10F39A3-30F9-4B45-9DC6-3A623BD697EC}" dt="2022-02-22T07:21:28.333" v="542" actId="2711"/>
          <ac:spMkLst>
            <pc:docMk/>
            <pc:sldMk cId="325214553" sldId="268"/>
            <ac:spMk id="2" creationId="{723B1DF1-BF98-4B77-80BF-FCBB196D3795}"/>
          </ac:spMkLst>
        </pc:spChg>
        <pc:spChg chg="mod">
          <ac:chgData name="simon.edu2020@gmail.com" userId="dc61856bfd7e1aa9" providerId="LiveId" clId="{B10F39A3-30F9-4B45-9DC6-3A623BD697EC}" dt="2022-02-22T08:07:31.600" v="957" actId="20577"/>
          <ac:spMkLst>
            <pc:docMk/>
            <pc:sldMk cId="325214553" sldId="268"/>
            <ac:spMk id="3" creationId="{3DF7F941-75E5-4EE9-864C-784FDCAC5222}"/>
          </ac:spMkLst>
        </pc:spChg>
      </pc:sldChg>
      <pc:sldChg chg="modSp new mod">
        <pc:chgData name="simon.edu2020@gmail.com" userId="dc61856bfd7e1aa9" providerId="LiveId" clId="{B10F39A3-30F9-4B45-9DC6-3A623BD697EC}" dt="2022-02-22T07:25:22.713" v="629" actId="20577"/>
        <pc:sldMkLst>
          <pc:docMk/>
          <pc:sldMk cId="3138988231" sldId="269"/>
        </pc:sldMkLst>
        <pc:spChg chg="mod">
          <ac:chgData name="simon.edu2020@gmail.com" userId="dc61856bfd7e1aa9" providerId="LiveId" clId="{B10F39A3-30F9-4B45-9DC6-3A623BD697EC}" dt="2022-02-22T07:22:02.359" v="547" actId="27636"/>
          <ac:spMkLst>
            <pc:docMk/>
            <pc:sldMk cId="3138988231" sldId="269"/>
            <ac:spMk id="2" creationId="{AFD6EA0D-156B-4FC5-A4DB-F5213C8D3B29}"/>
          </ac:spMkLst>
        </pc:spChg>
        <pc:spChg chg="mod">
          <ac:chgData name="simon.edu2020@gmail.com" userId="dc61856bfd7e1aa9" providerId="LiveId" clId="{B10F39A3-30F9-4B45-9DC6-3A623BD697EC}" dt="2022-02-22T07:25:22.713" v="629" actId="20577"/>
          <ac:spMkLst>
            <pc:docMk/>
            <pc:sldMk cId="3138988231" sldId="269"/>
            <ac:spMk id="3" creationId="{4A40EDFC-2D4E-4C76-AA77-1D5CAF1466DC}"/>
          </ac:spMkLst>
        </pc:spChg>
      </pc:sldChg>
      <pc:sldChg chg="modSp add mod ord">
        <pc:chgData name="simon.edu2020@gmail.com" userId="dc61856bfd7e1aa9" providerId="LiveId" clId="{B10F39A3-30F9-4B45-9DC6-3A623BD697EC}" dt="2022-02-22T08:07:22.695" v="955" actId="20577"/>
        <pc:sldMkLst>
          <pc:docMk/>
          <pc:sldMk cId="3590214758" sldId="270"/>
        </pc:sldMkLst>
        <pc:spChg chg="mod">
          <ac:chgData name="simon.edu2020@gmail.com" userId="dc61856bfd7e1aa9" providerId="LiveId" clId="{B10F39A3-30F9-4B45-9DC6-3A623BD697EC}" dt="2022-02-22T08:07:22.695" v="955" actId="20577"/>
          <ac:spMkLst>
            <pc:docMk/>
            <pc:sldMk cId="3590214758" sldId="270"/>
            <ac:spMk id="3" creationId="{3DF7F941-75E5-4EE9-864C-784FDCAC5222}"/>
          </ac:spMkLst>
        </pc:spChg>
      </pc:sldChg>
      <pc:sldChg chg="modSp add mod">
        <pc:chgData name="simon.edu2020@gmail.com" userId="dc61856bfd7e1aa9" providerId="LiveId" clId="{B10F39A3-30F9-4B45-9DC6-3A623BD697EC}" dt="2022-02-22T08:07:14.283" v="953" actId="20577"/>
        <pc:sldMkLst>
          <pc:docMk/>
          <pc:sldMk cId="3986711863" sldId="271"/>
        </pc:sldMkLst>
        <pc:spChg chg="mod">
          <ac:chgData name="simon.edu2020@gmail.com" userId="dc61856bfd7e1aa9" providerId="LiveId" clId="{B10F39A3-30F9-4B45-9DC6-3A623BD697EC}" dt="2022-02-22T08:07:14.283" v="953" actId="20577"/>
          <ac:spMkLst>
            <pc:docMk/>
            <pc:sldMk cId="3986711863" sldId="271"/>
            <ac:spMk id="3" creationId="{3DF7F941-75E5-4EE9-864C-784FDCAC5222}"/>
          </ac:spMkLst>
        </pc:spChg>
      </pc:sldChg>
      <pc:sldChg chg="modSp new mod">
        <pc:chgData name="simon.edu2020@gmail.com" userId="dc61856bfd7e1aa9" providerId="LiveId" clId="{B10F39A3-30F9-4B45-9DC6-3A623BD697EC}" dt="2022-02-22T08:08:28.992" v="966" actId="20577"/>
        <pc:sldMkLst>
          <pc:docMk/>
          <pc:sldMk cId="2487898873" sldId="272"/>
        </pc:sldMkLst>
        <pc:spChg chg="mod">
          <ac:chgData name="simon.edu2020@gmail.com" userId="dc61856bfd7e1aa9" providerId="LiveId" clId="{B10F39A3-30F9-4B45-9DC6-3A623BD697EC}" dt="2022-02-22T08:08:28.992" v="966" actId="20577"/>
          <ac:spMkLst>
            <pc:docMk/>
            <pc:sldMk cId="2487898873" sldId="272"/>
            <ac:spMk id="2" creationId="{C972AE34-EC93-4D4B-9FF7-CD626CE8121C}"/>
          </ac:spMkLst>
        </pc:spChg>
        <pc:spChg chg="mod">
          <ac:chgData name="simon.edu2020@gmail.com" userId="dc61856bfd7e1aa9" providerId="LiveId" clId="{B10F39A3-30F9-4B45-9DC6-3A623BD697EC}" dt="2022-02-22T07:37:31.086" v="712"/>
          <ac:spMkLst>
            <pc:docMk/>
            <pc:sldMk cId="2487898873" sldId="272"/>
            <ac:spMk id="3" creationId="{84EF7EE1-4D98-4CE4-AF66-CD7372C472B0}"/>
          </ac:spMkLst>
        </pc:spChg>
      </pc:sldChg>
      <pc:sldChg chg="addSp modSp new mod">
        <pc:chgData name="simon.edu2020@gmail.com" userId="dc61856bfd7e1aa9" providerId="LiveId" clId="{B10F39A3-30F9-4B45-9DC6-3A623BD697EC}" dt="2022-02-22T08:01:25.323" v="868" actId="6549"/>
        <pc:sldMkLst>
          <pc:docMk/>
          <pc:sldMk cId="2704311357" sldId="273"/>
        </pc:sldMkLst>
        <pc:spChg chg="mod">
          <ac:chgData name="simon.edu2020@gmail.com" userId="dc61856bfd7e1aa9" providerId="LiveId" clId="{B10F39A3-30F9-4B45-9DC6-3A623BD697EC}" dt="2022-02-22T07:53:50.917" v="767" actId="2711"/>
          <ac:spMkLst>
            <pc:docMk/>
            <pc:sldMk cId="2704311357" sldId="273"/>
            <ac:spMk id="2" creationId="{7FFBB86A-F5CF-45A0-B297-7FE1AEFB561B}"/>
          </ac:spMkLst>
        </pc:spChg>
        <pc:spChg chg="mod">
          <ac:chgData name="simon.edu2020@gmail.com" userId="dc61856bfd7e1aa9" providerId="LiveId" clId="{B10F39A3-30F9-4B45-9DC6-3A623BD697EC}" dt="2022-02-22T08:01:25.323" v="868" actId="6549"/>
          <ac:spMkLst>
            <pc:docMk/>
            <pc:sldMk cId="2704311357" sldId="273"/>
            <ac:spMk id="3" creationId="{4BCBFAF1-A859-4E68-A615-25947EB0A7D1}"/>
          </ac:spMkLst>
        </pc:spChg>
        <pc:picChg chg="add mod">
          <ac:chgData name="simon.edu2020@gmail.com" userId="dc61856bfd7e1aa9" providerId="LiveId" clId="{B10F39A3-30F9-4B45-9DC6-3A623BD697EC}" dt="2022-02-22T07:52:35.088" v="761" actId="1076"/>
          <ac:picMkLst>
            <pc:docMk/>
            <pc:sldMk cId="2704311357" sldId="273"/>
            <ac:picMk id="5" creationId="{1BAC1955-27A5-4FF5-A7DC-65F35FD72065}"/>
          </ac:picMkLst>
        </pc:picChg>
        <pc:picChg chg="add mod">
          <ac:chgData name="simon.edu2020@gmail.com" userId="dc61856bfd7e1aa9" providerId="LiveId" clId="{B10F39A3-30F9-4B45-9DC6-3A623BD697EC}" dt="2022-02-22T07:53:29.900" v="765" actId="1076"/>
          <ac:picMkLst>
            <pc:docMk/>
            <pc:sldMk cId="2704311357" sldId="273"/>
            <ac:picMk id="7" creationId="{FA238399-ABCD-47C6-A14B-52E63CACB104}"/>
          </ac:picMkLst>
        </pc:picChg>
      </pc:sldChg>
      <pc:sldChg chg="addSp modSp new mod">
        <pc:chgData name="simon.edu2020@gmail.com" userId="dc61856bfd7e1aa9" providerId="LiveId" clId="{B10F39A3-30F9-4B45-9DC6-3A623BD697EC}" dt="2022-02-22T07:56:40.379" v="798" actId="1076"/>
        <pc:sldMkLst>
          <pc:docMk/>
          <pc:sldMk cId="3450428538" sldId="274"/>
        </pc:sldMkLst>
        <pc:spChg chg="mod">
          <ac:chgData name="simon.edu2020@gmail.com" userId="dc61856bfd7e1aa9" providerId="LiveId" clId="{B10F39A3-30F9-4B45-9DC6-3A623BD697EC}" dt="2022-02-22T07:53:57.998" v="768"/>
          <ac:spMkLst>
            <pc:docMk/>
            <pc:sldMk cId="3450428538" sldId="274"/>
            <ac:spMk id="2" creationId="{0627CB76-B8FC-4C28-909C-7568A5E36EB2}"/>
          </ac:spMkLst>
        </pc:spChg>
        <pc:spChg chg="mod">
          <ac:chgData name="simon.edu2020@gmail.com" userId="dc61856bfd7e1aa9" providerId="LiveId" clId="{B10F39A3-30F9-4B45-9DC6-3A623BD697EC}" dt="2022-02-22T07:55:30.502" v="789" actId="20577"/>
          <ac:spMkLst>
            <pc:docMk/>
            <pc:sldMk cId="3450428538" sldId="274"/>
            <ac:spMk id="3" creationId="{9E269D53-8126-4C8F-A5F1-130CE969E63A}"/>
          </ac:spMkLst>
        </pc:spChg>
        <pc:picChg chg="add mod">
          <ac:chgData name="simon.edu2020@gmail.com" userId="dc61856bfd7e1aa9" providerId="LiveId" clId="{B10F39A3-30F9-4B45-9DC6-3A623BD697EC}" dt="2022-02-22T07:56:40.379" v="798" actId="1076"/>
          <ac:picMkLst>
            <pc:docMk/>
            <pc:sldMk cId="3450428538" sldId="274"/>
            <ac:picMk id="5" creationId="{509B0053-5C05-4FBE-B19C-18625B50CC15}"/>
          </ac:picMkLst>
        </pc:picChg>
        <pc:picChg chg="add mod">
          <ac:chgData name="simon.edu2020@gmail.com" userId="dc61856bfd7e1aa9" providerId="LiveId" clId="{B10F39A3-30F9-4B45-9DC6-3A623BD697EC}" dt="2022-02-22T07:56:32.972" v="797" actId="1076"/>
          <ac:picMkLst>
            <pc:docMk/>
            <pc:sldMk cId="3450428538" sldId="274"/>
            <ac:picMk id="7" creationId="{497D9BC4-91FD-4941-B289-920A53BECAE4}"/>
          </ac:picMkLst>
        </pc:picChg>
      </pc:sldChg>
      <pc:sldChg chg="addSp modSp new mod">
        <pc:chgData name="simon.edu2020@gmail.com" userId="dc61856bfd7e1aa9" providerId="LiveId" clId="{B10F39A3-30F9-4B45-9DC6-3A623BD697EC}" dt="2022-02-22T08:06:45.858" v="950"/>
        <pc:sldMkLst>
          <pc:docMk/>
          <pc:sldMk cId="2426661072" sldId="275"/>
        </pc:sldMkLst>
        <pc:spChg chg="mod">
          <ac:chgData name="simon.edu2020@gmail.com" userId="dc61856bfd7e1aa9" providerId="LiveId" clId="{B10F39A3-30F9-4B45-9DC6-3A623BD697EC}" dt="2022-02-22T08:06:45.858" v="950"/>
          <ac:spMkLst>
            <pc:docMk/>
            <pc:sldMk cId="2426661072" sldId="275"/>
            <ac:spMk id="2" creationId="{EB12F6D9-58CF-4DF7-994D-EBEFEF76B12A}"/>
          </ac:spMkLst>
        </pc:spChg>
        <pc:spChg chg="mod">
          <ac:chgData name="simon.edu2020@gmail.com" userId="dc61856bfd7e1aa9" providerId="LiveId" clId="{B10F39A3-30F9-4B45-9DC6-3A623BD697EC}" dt="2022-02-22T08:02:23.328" v="893" actId="20577"/>
          <ac:spMkLst>
            <pc:docMk/>
            <pc:sldMk cId="2426661072" sldId="275"/>
            <ac:spMk id="3" creationId="{A32927F1-6800-45B8-86BB-448B7BC234AC}"/>
          </ac:spMkLst>
        </pc:spChg>
        <pc:picChg chg="add mod">
          <ac:chgData name="simon.edu2020@gmail.com" userId="dc61856bfd7e1aa9" providerId="LiveId" clId="{B10F39A3-30F9-4B45-9DC6-3A623BD697EC}" dt="2022-02-22T07:58:39.556" v="813" actId="14100"/>
          <ac:picMkLst>
            <pc:docMk/>
            <pc:sldMk cId="2426661072" sldId="275"/>
            <ac:picMk id="5" creationId="{656FC0A8-0450-4E3A-86C7-857CD79A28C0}"/>
          </ac:picMkLst>
        </pc:picChg>
        <pc:picChg chg="add mod">
          <ac:chgData name="simon.edu2020@gmail.com" userId="dc61856bfd7e1aa9" providerId="LiveId" clId="{B10F39A3-30F9-4B45-9DC6-3A623BD697EC}" dt="2022-02-22T07:59:38.566" v="817" actId="1076"/>
          <ac:picMkLst>
            <pc:docMk/>
            <pc:sldMk cId="2426661072" sldId="275"/>
            <ac:picMk id="7" creationId="{0A11D361-4FA6-4CB5-8B33-D57BEC4E447E}"/>
          </ac:picMkLst>
        </pc:picChg>
      </pc:sldChg>
      <pc:sldChg chg="addSp modSp new mod">
        <pc:chgData name="simon.edu2020@gmail.com" userId="dc61856bfd7e1aa9" providerId="LiveId" clId="{B10F39A3-30F9-4B45-9DC6-3A623BD697EC}" dt="2022-02-22T08:06:49.519" v="951"/>
        <pc:sldMkLst>
          <pc:docMk/>
          <pc:sldMk cId="3075332938" sldId="276"/>
        </pc:sldMkLst>
        <pc:spChg chg="mod">
          <ac:chgData name="simon.edu2020@gmail.com" userId="dc61856bfd7e1aa9" providerId="LiveId" clId="{B10F39A3-30F9-4B45-9DC6-3A623BD697EC}" dt="2022-02-22T08:06:49.519" v="951"/>
          <ac:spMkLst>
            <pc:docMk/>
            <pc:sldMk cId="3075332938" sldId="276"/>
            <ac:spMk id="2" creationId="{080D0091-77EA-4CEA-98A7-6EA7BF4C325A}"/>
          </ac:spMkLst>
        </pc:spChg>
        <pc:spChg chg="mod">
          <ac:chgData name="simon.edu2020@gmail.com" userId="dc61856bfd7e1aa9" providerId="LiveId" clId="{B10F39A3-30F9-4B45-9DC6-3A623BD697EC}" dt="2022-02-22T08:04:54.664" v="912" actId="20577"/>
          <ac:spMkLst>
            <pc:docMk/>
            <pc:sldMk cId="3075332938" sldId="276"/>
            <ac:spMk id="3" creationId="{C5EC5404-4002-474B-B64D-7246D822DFCD}"/>
          </ac:spMkLst>
        </pc:spChg>
        <pc:picChg chg="add mod">
          <ac:chgData name="simon.edu2020@gmail.com" userId="dc61856bfd7e1aa9" providerId="LiveId" clId="{B10F39A3-30F9-4B45-9DC6-3A623BD697EC}" dt="2022-02-22T08:05:06.829" v="915" actId="14100"/>
          <ac:picMkLst>
            <pc:docMk/>
            <pc:sldMk cId="3075332938" sldId="276"/>
            <ac:picMk id="5" creationId="{15A640CF-B767-4006-BA58-1514CD82A6FC}"/>
          </ac:picMkLst>
        </pc:picChg>
        <pc:picChg chg="add mod">
          <ac:chgData name="simon.edu2020@gmail.com" userId="dc61856bfd7e1aa9" providerId="LiveId" clId="{B10F39A3-30F9-4B45-9DC6-3A623BD697EC}" dt="2022-02-22T08:06:24.808" v="949" actId="1038"/>
          <ac:picMkLst>
            <pc:docMk/>
            <pc:sldMk cId="3075332938" sldId="276"/>
            <ac:picMk id="7" creationId="{D94DB572-7307-4533-910B-7B5AFB1CC27B}"/>
          </ac:picMkLst>
        </pc:picChg>
      </pc:sldChg>
      <pc:sldChg chg="new del">
        <pc:chgData name="simon.edu2020@gmail.com" userId="dc61856bfd7e1aa9" providerId="LiveId" clId="{B10F39A3-30F9-4B45-9DC6-3A623BD697EC}" dt="2022-02-22T08:08:00.160" v="959" actId="680"/>
        <pc:sldMkLst>
          <pc:docMk/>
          <pc:sldMk cId="1312210759" sldId="277"/>
        </pc:sldMkLst>
      </pc:sldChg>
      <pc:sldChg chg="modSp new mod">
        <pc:chgData name="simon.edu2020@gmail.com" userId="dc61856bfd7e1aa9" providerId="LiveId" clId="{B10F39A3-30F9-4B45-9DC6-3A623BD697EC}" dt="2022-02-22T08:17:39.491" v="998"/>
        <pc:sldMkLst>
          <pc:docMk/>
          <pc:sldMk cId="2844157353" sldId="277"/>
        </pc:sldMkLst>
        <pc:spChg chg="mod">
          <ac:chgData name="simon.edu2020@gmail.com" userId="dc61856bfd7e1aa9" providerId="LiveId" clId="{B10F39A3-30F9-4B45-9DC6-3A623BD697EC}" dt="2022-02-22T08:08:20.103" v="965" actId="20577"/>
          <ac:spMkLst>
            <pc:docMk/>
            <pc:sldMk cId="2844157353" sldId="277"/>
            <ac:spMk id="2" creationId="{6EEDFD21-FBE8-4195-9604-769E31B0DA7C}"/>
          </ac:spMkLst>
        </pc:spChg>
        <pc:spChg chg="mod">
          <ac:chgData name="simon.edu2020@gmail.com" userId="dc61856bfd7e1aa9" providerId="LiveId" clId="{B10F39A3-30F9-4B45-9DC6-3A623BD697EC}" dt="2022-02-22T08:17:39.491" v="998"/>
          <ac:spMkLst>
            <pc:docMk/>
            <pc:sldMk cId="2844157353" sldId="277"/>
            <ac:spMk id="3" creationId="{C9A35473-2219-467C-B251-88A133E50623}"/>
          </ac:spMkLst>
        </pc:spChg>
      </pc:sldChg>
      <pc:sldChg chg="addSp modSp new mod">
        <pc:chgData name="simon.edu2020@gmail.com" userId="dc61856bfd7e1aa9" providerId="LiveId" clId="{B10F39A3-30F9-4B45-9DC6-3A623BD697EC}" dt="2022-02-22T08:20:31.104" v="1034"/>
        <pc:sldMkLst>
          <pc:docMk/>
          <pc:sldMk cId="2704399133" sldId="278"/>
        </pc:sldMkLst>
        <pc:spChg chg="mod">
          <ac:chgData name="simon.edu2020@gmail.com" userId="dc61856bfd7e1aa9" providerId="LiveId" clId="{B10F39A3-30F9-4B45-9DC6-3A623BD697EC}" dt="2022-02-22T08:20:31.104" v="1034"/>
          <ac:spMkLst>
            <pc:docMk/>
            <pc:sldMk cId="2704399133" sldId="278"/>
            <ac:spMk id="2" creationId="{2EDBA2B2-4B0E-4F83-B081-F78DF075FDAF}"/>
          </ac:spMkLst>
        </pc:spChg>
        <pc:spChg chg="mod">
          <ac:chgData name="simon.edu2020@gmail.com" userId="dc61856bfd7e1aa9" providerId="LiveId" clId="{B10F39A3-30F9-4B45-9DC6-3A623BD697EC}" dt="2022-02-22T08:19:26.860" v="1028" actId="20577"/>
          <ac:spMkLst>
            <pc:docMk/>
            <pc:sldMk cId="2704399133" sldId="278"/>
            <ac:spMk id="3" creationId="{4DFD9411-A180-4A4D-8CCD-FAE73E974F20}"/>
          </ac:spMkLst>
        </pc:spChg>
        <pc:picChg chg="add mod">
          <ac:chgData name="simon.edu2020@gmail.com" userId="dc61856bfd7e1aa9" providerId="LiveId" clId="{B10F39A3-30F9-4B45-9DC6-3A623BD697EC}" dt="2022-02-22T08:19:47.675" v="1033" actId="1076"/>
          <ac:picMkLst>
            <pc:docMk/>
            <pc:sldMk cId="2704399133" sldId="278"/>
            <ac:picMk id="5" creationId="{A9A26632-C284-422E-8631-6DAC39EAA472}"/>
          </ac:picMkLst>
        </pc:picChg>
      </pc:sldChg>
      <pc:sldChg chg="addSp modSp new mod">
        <pc:chgData name="simon.edu2020@gmail.com" userId="dc61856bfd7e1aa9" providerId="LiveId" clId="{B10F39A3-30F9-4B45-9DC6-3A623BD697EC}" dt="2022-02-22T09:11:06.451" v="1115" actId="2711"/>
        <pc:sldMkLst>
          <pc:docMk/>
          <pc:sldMk cId="2645976373" sldId="279"/>
        </pc:sldMkLst>
        <pc:spChg chg="mod">
          <ac:chgData name="simon.edu2020@gmail.com" userId="dc61856bfd7e1aa9" providerId="LiveId" clId="{B10F39A3-30F9-4B45-9DC6-3A623BD697EC}" dt="2022-02-22T09:11:00.689" v="1114" actId="2711"/>
          <ac:spMkLst>
            <pc:docMk/>
            <pc:sldMk cId="2645976373" sldId="279"/>
            <ac:spMk id="2" creationId="{2BEA0DF9-F873-45F8-9D2B-FE1CFBDEAFF9}"/>
          </ac:spMkLst>
        </pc:spChg>
        <pc:spChg chg="mod">
          <ac:chgData name="simon.edu2020@gmail.com" userId="dc61856bfd7e1aa9" providerId="LiveId" clId="{B10F39A3-30F9-4B45-9DC6-3A623BD697EC}" dt="2022-02-22T09:11:06.451" v="1115" actId="2711"/>
          <ac:spMkLst>
            <pc:docMk/>
            <pc:sldMk cId="2645976373" sldId="279"/>
            <ac:spMk id="3" creationId="{3DDFB229-FC99-4AF1-8F0D-57578CA37CCB}"/>
          </ac:spMkLst>
        </pc:spChg>
        <pc:picChg chg="add mod">
          <ac:chgData name="simon.edu2020@gmail.com" userId="dc61856bfd7e1aa9" providerId="LiveId" clId="{B10F39A3-30F9-4B45-9DC6-3A623BD697EC}" dt="2022-02-22T09:10:11.735" v="1095" actId="1076"/>
          <ac:picMkLst>
            <pc:docMk/>
            <pc:sldMk cId="2645976373" sldId="279"/>
            <ac:picMk id="5" creationId="{ABA40A15-AC5D-49F4-B2DE-A1CFBDBCE9AA}"/>
          </ac:picMkLst>
        </pc:picChg>
      </pc:sldChg>
      <pc:sldChg chg="modSp new mod">
        <pc:chgData name="simon.edu2020@gmail.com" userId="dc61856bfd7e1aa9" providerId="LiveId" clId="{B10F39A3-30F9-4B45-9DC6-3A623BD697EC}" dt="2022-02-22T08:41:04.755" v="1076" actId="2711"/>
        <pc:sldMkLst>
          <pc:docMk/>
          <pc:sldMk cId="947243903" sldId="280"/>
        </pc:sldMkLst>
        <pc:spChg chg="mod">
          <ac:chgData name="simon.edu2020@gmail.com" userId="dc61856bfd7e1aa9" providerId="LiveId" clId="{B10F39A3-30F9-4B45-9DC6-3A623BD697EC}" dt="2022-02-22T08:40:56.542" v="1075" actId="2711"/>
          <ac:spMkLst>
            <pc:docMk/>
            <pc:sldMk cId="947243903" sldId="280"/>
            <ac:spMk id="2" creationId="{62A724CE-1BFA-4396-9503-8474205FA886}"/>
          </ac:spMkLst>
        </pc:spChg>
        <pc:spChg chg="mod">
          <ac:chgData name="simon.edu2020@gmail.com" userId="dc61856bfd7e1aa9" providerId="LiveId" clId="{B10F39A3-30F9-4B45-9DC6-3A623BD697EC}" dt="2022-02-22T08:41:04.755" v="1076" actId="2711"/>
          <ac:spMkLst>
            <pc:docMk/>
            <pc:sldMk cId="947243903" sldId="280"/>
            <ac:spMk id="3" creationId="{04EB2DF1-944D-412F-A84E-E4F08C4FE3DB}"/>
          </ac:spMkLst>
        </pc:spChg>
      </pc:sldChg>
      <pc:sldChg chg="addSp modSp new mod">
        <pc:chgData name="simon.edu2020@gmail.com" userId="dc61856bfd7e1aa9" providerId="LiveId" clId="{B10F39A3-30F9-4B45-9DC6-3A623BD697EC}" dt="2022-02-22T09:14:08.521" v="1166" actId="1076"/>
        <pc:sldMkLst>
          <pc:docMk/>
          <pc:sldMk cId="2736262576" sldId="281"/>
        </pc:sldMkLst>
        <pc:spChg chg="mod">
          <ac:chgData name="simon.edu2020@gmail.com" userId="dc61856bfd7e1aa9" providerId="LiveId" clId="{B10F39A3-30F9-4B45-9DC6-3A623BD697EC}" dt="2022-02-22T09:12:23.267" v="1128" actId="2711"/>
          <ac:spMkLst>
            <pc:docMk/>
            <pc:sldMk cId="2736262576" sldId="281"/>
            <ac:spMk id="2" creationId="{EF6F0DF4-2B3A-4B69-8A63-64C772CE8208}"/>
          </ac:spMkLst>
        </pc:spChg>
        <pc:spChg chg="mod">
          <ac:chgData name="simon.edu2020@gmail.com" userId="dc61856bfd7e1aa9" providerId="LiveId" clId="{B10F39A3-30F9-4B45-9DC6-3A623BD697EC}" dt="2022-02-22T09:13:04.891" v="1161" actId="20577"/>
          <ac:spMkLst>
            <pc:docMk/>
            <pc:sldMk cId="2736262576" sldId="281"/>
            <ac:spMk id="3" creationId="{0BF4E9F9-22E4-46A8-8494-F239C7507E74}"/>
          </ac:spMkLst>
        </pc:spChg>
        <pc:picChg chg="add mod">
          <ac:chgData name="simon.edu2020@gmail.com" userId="dc61856bfd7e1aa9" providerId="LiveId" clId="{B10F39A3-30F9-4B45-9DC6-3A623BD697EC}" dt="2022-02-22T09:14:08.521" v="1166" actId="1076"/>
          <ac:picMkLst>
            <pc:docMk/>
            <pc:sldMk cId="2736262576" sldId="281"/>
            <ac:picMk id="5" creationId="{B4B4F7EC-CE5D-4B6F-BCFE-85D773F23124}"/>
          </ac:picMkLst>
        </pc:picChg>
      </pc:sldChg>
      <pc:sldChg chg="modSp new mod">
        <pc:chgData name="simon.edu2020@gmail.com" userId="dc61856bfd7e1aa9" providerId="LiveId" clId="{B10F39A3-30F9-4B45-9DC6-3A623BD697EC}" dt="2022-02-22T09:14:43.185" v="1191" actId="404"/>
        <pc:sldMkLst>
          <pc:docMk/>
          <pc:sldMk cId="2320921831" sldId="282"/>
        </pc:sldMkLst>
        <pc:spChg chg="mod">
          <ac:chgData name="simon.edu2020@gmail.com" userId="dc61856bfd7e1aa9" providerId="LiveId" clId="{B10F39A3-30F9-4B45-9DC6-3A623BD697EC}" dt="2022-02-22T09:14:43.185" v="1191" actId="404"/>
          <ac:spMkLst>
            <pc:docMk/>
            <pc:sldMk cId="2320921831" sldId="282"/>
            <ac:spMk id="2" creationId="{04307FC2-6D20-4897-A7AF-EA7656107B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A5BA-B894-40A5-90C0-6C6AAD9D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1FCD5-66E0-4CA6-8ECA-9D9577247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998D-A214-4540-81BF-98C45906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56D0-B98B-47A3-ACFA-3DFC622E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272D-4B4E-4897-83C9-0E208E2A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2916-F9AC-43BE-B1B3-35C8E82C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E2D2-FFD3-4040-9AA5-6D6ACE033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321E-85ED-49AC-86C2-DB039118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4D9C-7444-4B22-AC93-99CE996B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B3B8-5A42-4201-8EE7-30D7AFDA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844E5-3750-48FA-B4E9-9151F98BE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5A6C9-79E6-4B84-B83D-75CD4E6C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EF25-7225-4D3B-B737-B91E1FB2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83EA-DA94-4CA7-A23B-08EB6CA9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1C0C1-3ED3-46DD-9472-78899307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1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B5A7-C521-4759-95AE-B4C1382C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88AB-F166-4639-B634-CFAF2133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5F06-C868-462A-A754-6CF149E1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ED8A-3C13-4165-A71D-40E1E3E1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63AE-885A-4E16-B535-E263EC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DB55-9320-4B1C-B2ED-35FF987C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0872-ED8D-46C1-AFC5-60F84110A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066-9D75-424E-B3A3-2B35E0CA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BA67-4DD9-4B3E-BB5A-9FA2D90D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4394-35F9-43CB-B750-6ECB7C37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3D09-8D32-4D15-A949-E96CCD8C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A807-C23D-4E1C-9C2E-E42A8353E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D74BB-B317-4B0C-AC04-27CB72C3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E4E78-7D5B-47C7-9985-4278B9E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D6771-99C2-482C-944B-E1AA09B5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7B8B9-BDB1-4BD7-BC70-5A43D8CC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E42C-D279-4649-9144-29C8113A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5F55-B360-4F69-9262-38ED3E56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5532D-C5C6-421B-90D8-7B327988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F2A1F-F268-4336-9097-262551F3F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1DEF6-ECB0-4928-89F3-28BFD2D4C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0125-0D45-4D49-8FAE-6D087E8D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3F482-A565-4624-88F9-1C5E169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5EB5E-AE24-4A4C-B34C-6C8B762A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807F-6E34-476A-BD6E-0719365E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64A8C-4175-41EE-A9EB-F6BCC0F4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5D556-8F71-49C8-8BB6-064F61B8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25F73-EA7B-4505-BBC1-68ACCEB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BCFE3-33AF-4D5C-B6C5-CD61FDB6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5DD01-3EA8-482E-919B-1E7D3D96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19503-1403-43F9-AEB2-ABB1F160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B15D-0275-4993-BF55-3FB31775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75A7-814D-49CC-92DB-B92877EC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614F2-F6B3-433B-A283-B626826CE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23AB-C4F0-4610-B696-3C060164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C86C4-79EC-462F-81B0-21807E07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8FBEB-2A84-4127-BDA7-92D13D4E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6B36-A326-4F88-91AE-7A379618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76735-A086-441D-A4F1-BAD8B236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57A61-0A3B-48B1-B1BF-55A43087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511E5-70B4-4AC7-8670-CA5DCB38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5218-8225-40AB-B152-BC568562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F2D1-42E7-4668-87EC-524B9C24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6A5DE-FE03-499F-844E-2410848A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12511-D520-4238-A36B-5E492B1C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3AAE-7899-41B8-8FF0-AE2E43829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3F15-1ECA-44E1-81A5-C57752B3306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4C66-BC0E-4442-BE1D-798E198BE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C2BD-B445-4CE9-951B-16954D1EB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3CB8A-86EB-48B4-8B5A-605A03FD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B3DA-F80D-415D-A02A-28B2079D9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9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F946-4E92-43DB-97E1-3B0FD3B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7367-E42D-433B-BCC2-0F69EEE3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Calculations: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E5328-F817-46E3-8608-41670025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88" y="2155626"/>
            <a:ext cx="2290916" cy="433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1094D-23BB-420B-8ABD-BCD7447E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70" y="2130718"/>
            <a:ext cx="3969620" cy="37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6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B6FC-981F-4FF1-9499-11697779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47EF-63B2-4583-943D-C63BC013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CE379-8525-45CC-8108-C3F34B06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7565"/>
            <a:ext cx="5076502" cy="151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FC116-9B1A-4DE6-8411-2AD47BE3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38" y="2910349"/>
            <a:ext cx="5040192" cy="19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4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C44F-00DC-4678-BC78-F25304C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9EBD-D9DB-454A-85A9-D0675964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Torch to NumPy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748D7-6F63-49F6-9798-77ECBE18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7" y="2838399"/>
            <a:ext cx="4593991" cy="2225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EBD50-42E5-4F30-B43A-CCA53FF0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74" y="3205318"/>
            <a:ext cx="3998859" cy="9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1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499D-5DDE-432F-8234-7DCC86AB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55B3-C7D3-464B-8303-BBD7F450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to Torch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83BD9-FD5A-4989-A44C-B5584159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43" y="2382460"/>
            <a:ext cx="4699911" cy="209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1E06B-3844-4A60-ADA8-E30266A3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83" y="4994788"/>
            <a:ext cx="7972033" cy="8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F4FC-6BE6-4BF6-8CC6-0F86CC0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47B0-AF29-4A36-9170-0D110107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 NumPy or Torch will affect the other.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CEBE6-4915-4D77-9B38-D2B6ADF1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9" y="2663677"/>
            <a:ext cx="3054422" cy="2191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FEF0D-F3D8-433C-BF28-3CB3C0DD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83" y="4989831"/>
            <a:ext cx="7404834" cy="80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2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7EE6-2297-469F-9E67-E320748E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A27E-3E15-4F98-AF03-CBF5BCB3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to GPU and GPU to CPU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80492-0D37-4EB9-B1D5-CBCF620C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53" y="2821422"/>
            <a:ext cx="7140320" cy="24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4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1DF1-BF98-4B77-80BF-FCBB196D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F941-75E5-4EE9-864C-784FDCAC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Tensor: Imperative N-Dimensional Array running on GPU.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Variable: Node in Computational Graph. To store data and gradient.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 Neural network Layer- Stores state or learnable weights.</a:t>
            </a:r>
          </a:p>
        </p:txBody>
      </p:sp>
    </p:spTree>
    <p:extLst>
      <p:ext uri="{BB962C8B-B14F-4D97-AF65-F5344CB8AC3E}">
        <p14:creationId xmlns:p14="http://schemas.microsoft.com/office/powerpoint/2010/main" val="359021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AE34-EC93-4D4B-9FF7-CD626CE8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Variable: Node in Computational Graph. To store data and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7EE1-4D98-4CE4-AF66-CD7372C4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act like a node in the computational graph itself so basically it is used for storing all the data.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importing variable from Torch: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torch.autograd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Variable</a:t>
            </a:r>
          </a:p>
        </p:txBody>
      </p:sp>
    </p:spTree>
    <p:extLst>
      <p:ext uri="{BB962C8B-B14F-4D97-AF65-F5344CB8AC3E}">
        <p14:creationId xmlns:p14="http://schemas.microsoft.com/office/powerpoint/2010/main" val="248789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B86A-F5CF-45A0-B297-7FE1AEFB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FAF1-A859-4E68-A615-25947EB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creating computational graphs: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C1955-27A5-4FF5-A7DC-65F35FD7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226"/>
            <a:ext cx="5592046" cy="2533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38399-ABCD-47C6-A14B-52E63CAC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96" y="4128960"/>
            <a:ext cx="6942205" cy="204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1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CB76-B8FC-4C28-909C-7568A5E3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9D53-8126-4C8F-A5F1-130CE969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B0053-5C05-4FBE-B19C-18625B50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19" y="2516863"/>
            <a:ext cx="3384781" cy="2750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D9BC4-91FD-4941-B289-920A53BE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18" y="3165987"/>
            <a:ext cx="6837601" cy="1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24CE-1BFA-4396-9503-8474205F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2DF1-944D-412F-A84E-E4F08C4F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framework based on the Torch library, used for applications such as computer vision and natural language processing, primarily developed by Facebook's AI Research lab (FAIR).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two high-level features: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computing (like NumPy) with strong acceleration via graphics processing units (GPU)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built on a type-based automatic differentiation system</a:t>
            </a:r>
          </a:p>
        </p:txBody>
      </p:sp>
    </p:spTree>
    <p:extLst>
      <p:ext uri="{BB962C8B-B14F-4D97-AF65-F5344CB8AC3E}">
        <p14:creationId xmlns:p14="http://schemas.microsoft.com/office/powerpoint/2010/main" val="94724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F6D9-58CF-4DF7-994D-EBEFEF7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27F1-6800-45B8-86BB-448B7BC2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447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Backward() computes all gradients.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FC0A8-0450-4E3A-86C7-857CD79A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7" y="2838905"/>
            <a:ext cx="4428819" cy="2234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1D361-4FA6-4CB5-8B33-D57BEC4E4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54" y="2658103"/>
            <a:ext cx="6208505" cy="26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61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0091-77EA-4CEA-98A7-6EA7BF4C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5404-4002-474B-B64D-7246D822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and graph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40CF-B767-4006-BA58-1514CD82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1992"/>
            <a:ext cx="5463832" cy="3814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DB572-7307-4533-910B-7B5AFB1C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806" y="1779500"/>
            <a:ext cx="2493903" cy="47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2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1DF1-BF98-4B77-80BF-FCBB196D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F941-75E5-4EE9-864C-784FDCAC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Tensor: Imperative N-Dimensional Array running on GPU.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Variable: Node in Computational Graph. To store data and gradient.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 Neural network Layer- Stores state or learnable weights.</a:t>
            </a:r>
          </a:p>
        </p:txBody>
      </p:sp>
    </p:spTree>
    <p:extLst>
      <p:ext uri="{BB962C8B-B14F-4D97-AF65-F5344CB8AC3E}">
        <p14:creationId xmlns:p14="http://schemas.microsoft.com/office/powerpoint/2010/main" val="3986711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FD21-FBE8-4195-9604-769E31B0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 Neural network Layer- Stores state or learnable weights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5473-2219-467C-B251-88A133E5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for storing state and for learnable weights altogether.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modules to represent neural networks. Modules are: Building blocks of stateful computation.</a:t>
            </a:r>
          </a:p>
        </p:txBody>
      </p:sp>
    </p:spTree>
    <p:extLst>
      <p:ext uri="{BB962C8B-B14F-4D97-AF65-F5344CB8AC3E}">
        <p14:creationId xmlns:p14="http://schemas.microsoft.com/office/powerpoint/2010/main" val="284415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A2B2-4B0E-4F83-B081-F78DF075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9411-A180-4A4D-8CCD-FAE73E97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Layers using module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26632-C284-422E-8631-6DAC39EA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86" y="2333320"/>
            <a:ext cx="5694661" cy="38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9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0DF9-F873-45F8-9D2B-FE1CFBDE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B229-FC99-4AF1-8F0D-57578CA3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40A15-AC5D-49F4-B2DE-A1CFBDBCE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66" y="1418970"/>
            <a:ext cx="6533387" cy="50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7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0DF4-2B3A-4B69-8A63-64C772CE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E9F9-22E4-46A8-8494-F239C7507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values from the model: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4F7EC-CE5D-4B6F-BCFE-85D773F2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28" y="2229752"/>
            <a:ext cx="5454744" cy="42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7FC2-6D20-4897-A7AF-EA765610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09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2C5C-063C-4883-9621-63E552F0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0346-9B62-4209-9DDA-CFE4587A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it from pytorch.org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352CF-F1A2-485E-A429-C5122DA7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19" y="2423392"/>
            <a:ext cx="9293408" cy="36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3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F014-4343-40C5-90C7-9BB7DC0F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3B3F-0203-4B04-BDD7-93F57D7E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CUDA toolkit from https://developer.nvidia.com/cuda-downloads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FC3A0-EBE3-4444-8765-35E70948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28" y="2670058"/>
            <a:ext cx="7455407" cy="38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1DF1-BF98-4B77-80BF-FCBB196D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F941-75E5-4EE9-864C-784FDCAC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Tensor: Imperative N-Dimensional Array running on GPU.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Variable: Node in Computational Graph. To store data and gradient.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 Neural network Layer- Stores state or learnable weights.</a:t>
            </a:r>
          </a:p>
        </p:txBody>
      </p:sp>
    </p:spTree>
    <p:extLst>
      <p:ext uri="{BB962C8B-B14F-4D97-AF65-F5344CB8AC3E}">
        <p14:creationId xmlns:p14="http://schemas.microsoft.com/office/powerpoint/2010/main" val="32521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EA0D-156B-4FC5-A4DB-F5213C8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Tensor: Imperative N-Dimensional Array running on GPU.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EDFC-2D4E-4C76-AA77-1D5CAF14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container of Data, which helps to store different dimensions of Data in Neural Networks.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importing Torch in python: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=&gt; import torch</a:t>
            </a:r>
          </a:p>
        </p:txBody>
      </p:sp>
    </p:spTree>
    <p:extLst>
      <p:ext uri="{BB962C8B-B14F-4D97-AF65-F5344CB8AC3E}">
        <p14:creationId xmlns:p14="http://schemas.microsoft.com/office/powerpoint/2010/main" val="313898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3E62-5667-4496-ADDF-182F598C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5B393-2B1A-469B-AAF6-CC7BB91BF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308" y="2763898"/>
            <a:ext cx="3856054" cy="16841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E46C5-EC35-46F6-85D8-CB0FABFE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53" y="1819922"/>
            <a:ext cx="461812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1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9FB9-ED6F-49DD-9781-60EEC011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D903-06F5-4DC9-A17A-47163A56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tensors with zeroes and ones: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F628C-8A29-4F36-B119-725417C8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39" y="2934616"/>
            <a:ext cx="3860747" cy="2349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41144-95D2-408A-98EB-038E35C1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5" y="2608180"/>
            <a:ext cx="3071182" cy="29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68A4-7CCF-4AFF-B9D9-7963FAE6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9C46-28ED-4B6A-BD38-23555640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checking size and data type: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41C5E-8165-4AB7-8C3B-357373D2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80" y="3193026"/>
            <a:ext cx="2530590" cy="1605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70797-2FD9-452E-8C54-463F494B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272192" cy="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8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412</Words>
  <Application>Microsoft Office PowerPoint</Application>
  <PresentationFormat>Widescreen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PyTorch</vt:lpstr>
      <vt:lpstr>PyTorch</vt:lpstr>
      <vt:lpstr>Installation</vt:lpstr>
      <vt:lpstr>CUDA Installation</vt:lpstr>
      <vt:lpstr>Three Levels of Abstraction</vt:lpstr>
      <vt:lpstr>Tensor: Imperative N-Dimensional Array running on GPU.</vt:lpstr>
      <vt:lpstr>Tensors</vt:lpstr>
      <vt:lpstr>Tensors</vt:lpstr>
      <vt:lpstr>Tensors</vt:lpstr>
      <vt:lpstr>Tensors</vt:lpstr>
      <vt:lpstr>Tensors</vt:lpstr>
      <vt:lpstr>Tensors</vt:lpstr>
      <vt:lpstr>Tensors</vt:lpstr>
      <vt:lpstr>Tensors</vt:lpstr>
      <vt:lpstr>Tensors</vt:lpstr>
      <vt:lpstr>Three Levels of Abstraction</vt:lpstr>
      <vt:lpstr>Variable: Node in Computational Graph. To store data and gradient</vt:lpstr>
      <vt:lpstr>Variable</vt:lpstr>
      <vt:lpstr>Variable</vt:lpstr>
      <vt:lpstr>Variable</vt:lpstr>
      <vt:lpstr>Variable</vt:lpstr>
      <vt:lpstr>Three Levels of Abstraction</vt:lpstr>
      <vt:lpstr>Module: Neural network Layer- Stores state or learnable weights</vt:lpstr>
      <vt:lpstr>Module</vt:lpstr>
      <vt:lpstr>Simple NN using PyTorch</vt:lpstr>
      <vt:lpstr>Loss values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simon.edu2020@gmail.com</dc:creator>
  <cp:lastModifiedBy>simon.edu2020@gmail.com</cp:lastModifiedBy>
  <cp:revision>2</cp:revision>
  <dcterms:created xsi:type="dcterms:W3CDTF">2022-02-22T06:12:27Z</dcterms:created>
  <dcterms:modified xsi:type="dcterms:W3CDTF">2022-02-22T16:28:13Z</dcterms:modified>
</cp:coreProperties>
</file>