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9AB95-EC57-4E3C-B8F0-8D26FDF2F48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35EE04-88C4-4F62-B40B-A090F0ED9105}">
      <dgm:prSet/>
      <dgm:spPr/>
      <dgm:t>
        <a:bodyPr/>
        <a:lstStyle/>
        <a:p>
          <a:r>
            <a:rPr lang="en-US"/>
            <a:t>Image Preprocessing</a:t>
          </a:r>
        </a:p>
      </dgm:t>
    </dgm:pt>
    <dgm:pt modelId="{3D54D907-8211-48AE-8BE6-978361373D5C}" type="parTrans" cxnId="{D8EA7D02-D5E2-4EC2-B20F-F2B5CD34DF5E}">
      <dgm:prSet/>
      <dgm:spPr/>
      <dgm:t>
        <a:bodyPr/>
        <a:lstStyle/>
        <a:p>
          <a:endParaRPr lang="en-US"/>
        </a:p>
      </dgm:t>
    </dgm:pt>
    <dgm:pt modelId="{5F6ED5E1-5F30-4D12-83FF-C0B9859C57DD}" type="sibTrans" cxnId="{D8EA7D02-D5E2-4EC2-B20F-F2B5CD34DF5E}">
      <dgm:prSet/>
      <dgm:spPr/>
      <dgm:t>
        <a:bodyPr/>
        <a:lstStyle/>
        <a:p>
          <a:endParaRPr lang="en-US"/>
        </a:p>
      </dgm:t>
    </dgm:pt>
    <dgm:pt modelId="{6BAC9481-FF5F-4241-A66D-8206E582C602}">
      <dgm:prSet/>
      <dgm:spPr/>
      <dgm:t>
        <a:bodyPr/>
        <a:lstStyle/>
        <a:p>
          <a:r>
            <a:rPr lang="en-US"/>
            <a:t>Image Colorization Models</a:t>
          </a:r>
        </a:p>
      </dgm:t>
    </dgm:pt>
    <dgm:pt modelId="{97519341-811B-41EC-B517-496D09535F54}" type="parTrans" cxnId="{63E0D297-EA6F-46E7-B8E3-C782CBAFE625}">
      <dgm:prSet/>
      <dgm:spPr/>
      <dgm:t>
        <a:bodyPr/>
        <a:lstStyle/>
        <a:p>
          <a:endParaRPr lang="en-US"/>
        </a:p>
      </dgm:t>
    </dgm:pt>
    <dgm:pt modelId="{64DD9F9E-BEFA-4695-A843-5623669ACBBA}" type="sibTrans" cxnId="{63E0D297-EA6F-46E7-B8E3-C782CBAFE625}">
      <dgm:prSet/>
      <dgm:spPr/>
      <dgm:t>
        <a:bodyPr/>
        <a:lstStyle/>
        <a:p>
          <a:endParaRPr lang="en-US"/>
        </a:p>
      </dgm:t>
    </dgm:pt>
    <dgm:pt modelId="{D8D19185-4526-4663-B3CA-374271CDE000}">
      <dgm:prSet/>
      <dgm:spPr/>
      <dgm:t>
        <a:bodyPr/>
        <a:lstStyle/>
        <a:p>
          <a:r>
            <a:rPr lang="fr-CA" dirty="0" err="1"/>
            <a:t>Hyperparameters</a:t>
          </a:r>
          <a:endParaRPr lang="en-US" dirty="0"/>
        </a:p>
      </dgm:t>
    </dgm:pt>
    <dgm:pt modelId="{E49C5191-3126-4A3A-A83A-98D0F6D81781}" type="parTrans" cxnId="{B9E80370-0F9E-4F70-83ED-6BB2AF0BF80D}">
      <dgm:prSet/>
      <dgm:spPr/>
      <dgm:t>
        <a:bodyPr/>
        <a:lstStyle/>
        <a:p>
          <a:endParaRPr lang="en-US"/>
        </a:p>
      </dgm:t>
    </dgm:pt>
    <dgm:pt modelId="{D01259CD-1EAD-4744-8F14-D7EBFC3285BC}" type="sibTrans" cxnId="{B9E80370-0F9E-4F70-83ED-6BB2AF0BF80D}">
      <dgm:prSet/>
      <dgm:spPr/>
      <dgm:t>
        <a:bodyPr/>
        <a:lstStyle/>
        <a:p>
          <a:endParaRPr lang="en-US"/>
        </a:p>
      </dgm:t>
    </dgm:pt>
    <dgm:pt modelId="{FA0BDDC7-CF36-447E-B46D-540C75BE4FED}" type="pres">
      <dgm:prSet presAssocID="{E759AB95-EC57-4E3C-B8F0-8D26FDF2F483}" presName="compositeShape" presStyleCnt="0">
        <dgm:presLayoutVars>
          <dgm:chMax val="7"/>
          <dgm:dir/>
          <dgm:resizeHandles val="exact"/>
        </dgm:presLayoutVars>
      </dgm:prSet>
      <dgm:spPr/>
    </dgm:pt>
    <dgm:pt modelId="{62B78852-B996-4CB7-84C5-5390AA24B13C}" type="pres">
      <dgm:prSet presAssocID="{E759AB95-EC57-4E3C-B8F0-8D26FDF2F483}" presName="wedge1" presStyleLbl="node1" presStyleIdx="0" presStyleCnt="3"/>
      <dgm:spPr/>
    </dgm:pt>
    <dgm:pt modelId="{4DD98D7C-33DE-4D5A-B29A-20671937C6EA}" type="pres">
      <dgm:prSet presAssocID="{E759AB95-EC57-4E3C-B8F0-8D26FDF2F48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8400E3C-E162-4DCA-A743-051A4F477570}" type="pres">
      <dgm:prSet presAssocID="{E759AB95-EC57-4E3C-B8F0-8D26FDF2F483}" presName="wedge2" presStyleLbl="node1" presStyleIdx="1" presStyleCnt="3"/>
      <dgm:spPr/>
    </dgm:pt>
    <dgm:pt modelId="{0692A48A-5BC1-4B7D-8E9F-9CB55650FEE3}" type="pres">
      <dgm:prSet presAssocID="{E759AB95-EC57-4E3C-B8F0-8D26FDF2F48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6638D1-44FA-47BD-92CA-865DE4FBF640}" type="pres">
      <dgm:prSet presAssocID="{E759AB95-EC57-4E3C-B8F0-8D26FDF2F483}" presName="wedge3" presStyleLbl="node1" presStyleIdx="2" presStyleCnt="3"/>
      <dgm:spPr/>
    </dgm:pt>
    <dgm:pt modelId="{3B568FEE-A102-4070-B93A-670EA7B29CC8}" type="pres">
      <dgm:prSet presAssocID="{E759AB95-EC57-4E3C-B8F0-8D26FDF2F48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8EA7D02-D5E2-4EC2-B20F-F2B5CD34DF5E}" srcId="{E759AB95-EC57-4E3C-B8F0-8D26FDF2F483}" destId="{0535EE04-88C4-4F62-B40B-A090F0ED9105}" srcOrd="0" destOrd="0" parTransId="{3D54D907-8211-48AE-8BE6-978361373D5C}" sibTransId="{5F6ED5E1-5F30-4D12-83FF-C0B9859C57DD}"/>
    <dgm:cxn modelId="{30B17517-8E84-4B0F-9C21-74BCD7AE6699}" type="presOf" srcId="{D8D19185-4526-4663-B3CA-374271CDE000}" destId="{CE6638D1-44FA-47BD-92CA-865DE4FBF640}" srcOrd="0" destOrd="0" presId="urn:microsoft.com/office/officeart/2005/8/layout/chart3"/>
    <dgm:cxn modelId="{D7954138-1AB9-4A70-A23E-910141EBC88B}" type="presOf" srcId="{0535EE04-88C4-4F62-B40B-A090F0ED9105}" destId="{62B78852-B996-4CB7-84C5-5390AA24B13C}" srcOrd="0" destOrd="0" presId="urn:microsoft.com/office/officeart/2005/8/layout/chart3"/>
    <dgm:cxn modelId="{7E3A313E-DCB1-4BE9-A5BF-8305D147330F}" type="presOf" srcId="{0535EE04-88C4-4F62-B40B-A090F0ED9105}" destId="{4DD98D7C-33DE-4D5A-B29A-20671937C6EA}" srcOrd="1" destOrd="0" presId="urn:microsoft.com/office/officeart/2005/8/layout/chart3"/>
    <dgm:cxn modelId="{B9E80370-0F9E-4F70-83ED-6BB2AF0BF80D}" srcId="{E759AB95-EC57-4E3C-B8F0-8D26FDF2F483}" destId="{D8D19185-4526-4663-B3CA-374271CDE000}" srcOrd="2" destOrd="0" parTransId="{E49C5191-3126-4A3A-A83A-98D0F6D81781}" sibTransId="{D01259CD-1EAD-4744-8F14-D7EBFC3285BC}"/>
    <dgm:cxn modelId="{ED07A973-B4CA-4A69-8597-BD38DB0D3AC4}" type="presOf" srcId="{6BAC9481-FF5F-4241-A66D-8206E582C602}" destId="{0692A48A-5BC1-4B7D-8E9F-9CB55650FEE3}" srcOrd="1" destOrd="0" presId="urn:microsoft.com/office/officeart/2005/8/layout/chart3"/>
    <dgm:cxn modelId="{63E0D297-EA6F-46E7-B8E3-C782CBAFE625}" srcId="{E759AB95-EC57-4E3C-B8F0-8D26FDF2F483}" destId="{6BAC9481-FF5F-4241-A66D-8206E582C602}" srcOrd="1" destOrd="0" parTransId="{97519341-811B-41EC-B517-496D09535F54}" sibTransId="{64DD9F9E-BEFA-4695-A843-5623669ACBBA}"/>
    <dgm:cxn modelId="{8854DCA4-CC0E-49FD-8923-16744E243635}" type="presOf" srcId="{D8D19185-4526-4663-B3CA-374271CDE000}" destId="{3B568FEE-A102-4070-B93A-670EA7B29CC8}" srcOrd="1" destOrd="0" presId="urn:microsoft.com/office/officeart/2005/8/layout/chart3"/>
    <dgm:cxn modelId="{6BCB9EE0-7F7A-41A9-8427-BE99E60899F2}" type="presOf" srcId="{6BAC9481-FF5F-4241-A66D-8206E582C602}" destId="{68400E3C-E162-4DCA-A743-051A4F477570}" srcOrd="0" destOrd="0" presId="urn:microsoft.com/office/officeart/2005/8/layout/chart3"/>
    <dgm:cxn modelId="{2332D1F9-A94D-4D6E-B765-111E8CDBE1A0}" type="presOf" srcId="{E759AB95-EC57-4E3C-B8F0-8D26FDF2F483}" destId="{FA0BDDC7-CF36-447E-B46D-540C75BE4FED}" srcOrd="0" destOrd="0" presId="urn:microsoft.com/office/officeart/2005/8/layout/chart3"/>
    <dgm:cxn modelId="{73C37385-4F25-413A-904E-28B5E07ED998}" type="presParOf" srcId="{FA0BDDC7-CF36-447E-B46D-540C75BE4FED}" destId="{62B78852-B996-4CB7-84C5-5390AA24B13C}" srcOrd="0" destOrd="0" presId="urn:microsoft.com/office/officeart/2005/8/layout/chart3"/>
    <dgm:cxn modelId="{D0BF242E-5186-4AAE-A6F1-7DE73DDF17A4}" type="presParOf" srcId="{FA0BDDC7-CF36-447E-B46D-540C75BE4FED}" destId="{4DD98D7C-33DE-4D5A-B29A-20671937C6EA}" srcOrd="1" destOrd="0" presId="urn:microsoft.com/office/officeart/2005/8/layout/chart3"/>
    <dgm:cxn modelId="{12598262-686F-4605-B041-B3921E6C05C1}" type="presParOf" srcId="{FA0BDDC7-CF36-447E-B46D-540C75BE4FED}" destId="{68400E3C-E162-4DCA-A743-051A4F477570}" srcOrd="2" destOrd="0" presId="urn:microsoft.com/office/officeart/2005/8/layout/chart3"/>
    <dgm:cxn modelId="{2558A7B3-9225-4F76-818E-6EC5A90C0159}" type="presParOf" srcId="{FA0BDDC7-CF36-447E-B46D-540C75BE4FED}" destId="{0692A48A-5BC1-4B7D-8E9F-9CB55650FEE3}" srcOrd="3" destOrd="0" presId="urn:microsoft.com/office/officeart/2005/8/layout/chart3"/>
    <dgm:cxn modelId="{D3E7E90B-8BB0-4D74-9F45-37586DC43767}" type="presParOf" srcId="{FA0BDDC7-CF36-447E-B46D-540C75BE4FED}" destId="{CE6638D1-44FA-47BD-92CA-865DE4FBF640}" srcOrd="4" destOrd="0" presId="urn:microsoft.com/office/officeart/2005/8/layout/chart3"/>
    <dgm:cxn modelId="{6EBDD9AA-193A-484E-84E2-545841106C64}" type="presParOf" srcId="{FA0BDDC7-CF36-447E-B46D-540C75BE4FED}" destId="{3B568FEE-A102-4070-B93A-670EA7B29CC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78852-B996-4CB7-84C5-5390AA24B13C}">
      <dsp:nvSpPr>
        <dsp:cNvPr id="0" name=""/>
        <dsp:cNvSpPr/>
      </dsp:nvSpPr>
      <dsp:spPr>
        <a:xfrm>
          <a:off x="494267" y="670015"/>
          <a:ext cx="4084455" cy="408445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Image Preprocessing</a:t>
          </a:r>
        </a:p>
      </dsp:txBody>
      <dsp:txXfrm>
        <a:off x="2714947" y="1423694"/>
        <a:ext cx="1385797" cy="1361485"/>
      </dsp:txXfrm>
    </dsp:sp>
    <dsp:sp modelId="{68400E3C-E162-4DCA-A743-051A4F477570}">
      <dsp:nvSpPr>
        <dsp:cNvPr id="0" name=""/>
        <dsp:cNvSpPr/>
      </dsp:nvSpPr>
      <dsp:spPr>
        <a:xfrm>
          <a:off x="283723" y="791576"/>
          <a:ext cx="4084455" cy="408445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Image Colorization Models</a:t>
          </a:r>
        </a:p>
      </dsp:txBody>
      <dsp:txXfrm>
        <a:off x="1402086" y="3368673"/>
        <a:ext cx="1847729" cy="1264236"/>
      </dsp:txXfrm>
    </dsp:sp>
    <dsp:sp modelId="{CE6638D1-44FA-47BD-92CA-865DE4FBF640}">
      <dsp:nvSpPr>
        <dsp:cNvPr id="0" name=""/>
        <dsp:cNvSpPr/>
      </dsp:nvSpPr>
      <dsp:spPr>
        <a:xfrm>
          <a:off x="283723" y="791576"/>
          <a:ext cx="4084455" cy="408445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 err="1"/>
            <a:t>Hyperparameters</a:t>
          </a:r>
          <a:endParaRPr lang="en-US" sz="1400" kern="1200" dirty="0"/>
        </a:p>
      </dsp:txBody>
      <dsp:txXfrm>
        <a:off x="721344" y="1593880"/>
        <a:ext cx="1385797" cy="1361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1EF8-8720-4440-AA2C-1BB5E9CC6276}" type="datetimeFigureOut">
              <a:rPr lang="fr-CA" smtClean="0"/>
              <a:t>2022-04-28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27EA-5EF4-4303-B6DF-566207ABC0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409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27EA-5EF4-4303-B6DF-566207ABC0E2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221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C8ECC-A3DB-4D5F-84F2-FD9591F95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2F134F-1284-4AA1-9997-1711C2A0A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B9E7A-9739-4ED1-B054-56CE254E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9EFB-BB0F-498A-B321-9C4496B1003F}" type="datetimeFigureOut">
              <a:rPr lang="fr-CA" smtClean="0"/>
              <a:t>2022-04-28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3F2F0-C48D-428E-A92F-96B36FA7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01E122-52CB-448F-B9DD-D7378A73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26B0-B679-448A-9435-25D9BEB7BFA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769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FAA1B-82A1-4716-9FE9-8187645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8C228D-CFD5-4856-98B0-2EFFC098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29E674-DBBC-47F7-AEB9-D86A60DE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9EFB-BB0F-498A-B321-9C4496B1003F}" type="datetimeFigureOut">
              <a:rPr lang="fr-CA" smtClean="0"/>
              <a:t>2022-04-28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A24C19-5CCF-4332-9680-7A15702D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C86A4-E5E0-4B17-B970-8D267CC8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26B0-B679-448A-9435-25D9BEB7BFA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763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4885F2-F5B8-4845-96DC-A1C307C2F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05A58E-1E8F-45A1-BDB6-A983E389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44641-EC0D-4954-AAB2-E83C171D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9EFB-BB0F-498A-B321-9C4496B1003F}" type="datetimeFigureOut">
              <a:rPr lang="fr-CA" smtClean="0"/>
              <a:t>2022-04-28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C76C45-BB1A-47BD-BA89-CAB19434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C2393-8230-4A7F-A199-31566A25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26B0-B679-448A-9435-25D9BEB7BFA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144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CD3A9-A738-42E9-8657-7B89A0F3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C80116-7FE8-481B-BFB4-9B4EDDB7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029973-5DC8-41C1-A195-1E5609C5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9EFB-BB0F-498A-B321-9C4496B1003F}" type="datetimeFigureOut">
              <a:rPr lang="fr-CA" smtClean="0"/>
              <a:t>2022-04-28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6F0547-72EF-4DDB-87D4-D6D466E5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5779A-E08A-40CA-BA0F-0AF733DF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26B0-B679-448A-9435-25D9BEB7BFA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959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DF8DA-24B4-47FA-A509-B993A00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999595-B0AF-410A-B4F6-1C94803F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BDDEA9-7D39-465B-AB31-B2ACA525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9EFB-BB0F-498A-B321-9C4496B1003F}" type="datetimeFigureOut">
              <a:rPr lang="fr-CA" smtClean="0"/>
              <a:t>2022-04-28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2AD536-BC63-4FCF-84C5-E8EF4850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B7192-3FD4-40D6-90A4-8A6F6ED5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26B0-B679-448A-9435-25D9BEB7BFA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645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AC859-C606-4957-B743-BFB457BD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AE3E43-1BBD-4D8A-8D93-E429ABF8D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CE919E-1D18-4A18-A3D5-7352ABA9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5FD58D-0AC8-408E-B4D1-DFC3F2C8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9EFB-BB0F-498A-B321-9C4496B1003F}" type="datetimeFigureOut">
              <a:rPr lang="fr-CA" smtClean="0"/>
              <a:t>2022-04-28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CFA73E-CA12-421D-A776-D92580BD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CFD49-2614-407F-9778-DEEDCCA2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26B0-B679-448A-9435-25D9BEB7BFA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134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250BC-591D-4649-84B4-6FF9F2B7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0AFFE6-5626-4D6B-94D0-3423240F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7E1FCD-B570-40B6-A75A-E8358AA53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102D12-FDB5-42C0-BCE0-4C1C6FBBF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F5CC36-017F-4AD1-AF3E-59D993D81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2D1379-A6B7-49DB-8656-F41F5AE0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9EFB-BB0F-498A-B321-9C4496B1003F}" type="datetimeFigureOut">
              <a:rPr lang="fr-CA" smtClean="0"/>
              <a:t>2022-04-28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5B9637-5DDC-46D2-9853-7508BD2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AC89D9-534C-4065-9FDF-E768E023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26B0-B679-448A-9435-25D9BEB7BFA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788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D868C-48A6-454C-9DC4-694CDB2C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A10D8D-84E0-455B-A76D-BC7448D8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9EFB-BB0F-498A-B321-9C4496B1003F}" type="datetimeFigureOut">
              <a:rPr lang="fr-CA" smtClean="0"/>
              <a:t>2022-04-28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7BAB8B-D7A1-4E04-9F1A-F8DAD659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7E4ADC-C9BF-4840-8948-35554735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26B0-B679-448A-9435-25D9BEB7BFA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86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775049-0DDE-499D-BCEE-F6573790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9EFB-BB0F-498A-B321-9C4496B1003F}" type="datetimeFigureOut">
              <a:rPr lang="fr-CA" smtClean="0"/>
              <a:t>2022-04-28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6DAECE-F663-4948-B416-307F5C21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8E382A-8C0B-46D1-936C-BB90CDDA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26B0-B679-448A-9435-25D9BEB7BFA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036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9D765-AEDA-41AC-8475-2C74AC48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16299-FDB7-48C6-8299-0E905417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35AA61-69CA-4533-A698-BC4AD280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55221B-2728-4B19-A23D-17CA39EE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9EFB-BB0F-498A-B321-9C4496B1003F}" type="datetimeFigureOut">
              <a:rPr lang="fr-CA" smtClean="0"/>
              <a:t>2022-04-28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241D69-459F-49AF-A91F-F0E80C2A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1D57E5-7B28-4DCD-8BE0-72163043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26B0-B679-448A-9435-25D9BEB7BFA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37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9232E-9472-4017-AC23-2616F369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DCBED0-6A38-4E7C-BC11-963D6BD7F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713FF8-86DC-4BEC-AF2F-E0467AD6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790BAB-7A58-4CD6-A962-55BA46A7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9EFB-BB0F-498A-B321-9C4496B1003F}" type="datetimeFigureOut">
              <a:rPr lang="fr-CA" smtClean="0"/>
              <a:t>2022-04-28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E3AB61-6417-478F-92DB-3B57CAFB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A21CD0-E069-4ED8-BB37-C630250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26B0-B679-448A-9435-25D9BEB7BFA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456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C1F70D-8763-497A-8B2B-24D3FAED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B48CC-8B77-4990-BF36-5A2D0FA5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9A0D0-FCA1-4677-8433-EC3DDCFD2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9EFB-BB0F-498A-B321-9C4496B1003F}" type="datetimeFigureOut">
              <a:rPr lang="fr-CA" smtClean="0"/>
              <a:t>2022-04-28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9FECD-D841-444A-BBDE-09133F69B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505FB-4658-481E-B3E3-1521A8A58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26B0-B679-448A-9435-25D9BEB7BFA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509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16FAC7-56E5-4BB8-BA50-65C1D3464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Colorization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E0A8CB-800E-461C-ADD9-0F2D51DEE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49480"/>
            <a:ext cx="5275634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AI project </a:t>
            </a:r>
          </a:p>
          <a:p>
            <a:r>
              <a:rPr lang="en-US" sz="2000" b="1" dirty="0"/>
              <a:t>CSI 4106 </a:t>
            </a:r>
          </a:p>
          <a:p>
            <a:r>
              <a:rPr lang="en-US" sz="2000" b="1" dirty="0"/>
              <a:t>Introduction to Artificial Intelligence </a:t>
            </a:r>
          </a:p>
          <a:p>
            <a:r>
              <a:rPr lang="en-US" sz="2000" b="1" dirty="0"/>
              <a:t>W2022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Topics</a:t>
            </a:r>
          </a:p>
          <a:p>
            <a:r>
              <a:rPr lang="en-US" sz="2000" dirty="0"/>
              <a:t>Coloring grayscale images within LAB color space</a:t>
            </a:r>
          </a:p>
          <a:p>
            <a:r>
              <a:rPr lang="en-US" sz="2000" dirty="0"/>
              <a:t>Images processing with OpenCV</a:t>
            </a:r>
          </a:p>
          <a:p>
            <a:r>
              <a:rPr lang="en-US" sz="2000" dirty="0"/>
              <a:t>Deep learning with CNN model with TensorFlow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604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EFC03B-815E-402D-BC4B-AB741E5C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5" name="Image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CD26EF66-935B-41A9-8707-D12BAF4F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350" y="643466"/>
            <a:ext cx="416263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0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68BC18-84E7-42D6-B104-21DD118D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color space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B5F770-AAEF-4568-A895-1B11EF50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30" y="2181426"/>
            <a:ext cx="4252805" cy="39976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D3CAC1B-DB33-402A-91A3-278212A71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668009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2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639F11-7906-46F2-BE20-EA786F25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/>
              <a:t>Proposed solution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75C8CE9-89C3-4A9E-B8D0-DAF7614F5CFD}"/>
              </a:ext>
            </a:extLst>
          </p:cNvPr>
          <p:cNvSpPr txBox="1"/>
          <p:nvPr/>
        </p:nvSpPr>
        <p:spPr>
          <a:xfrm>
            <a:off x="5433855" y="427243"/>
            <a:ext cx="6575893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Regression Task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92CDDF04-1B36-4A11-B9CB-53BD194A7A52}"/>
              </a:ext>
            </a:extLst>
          </p:cNvPr>
          <p:cNvSpPr txBox="1"/>
          <p:nvPr/>
        </p:nvSpPr>
        <p:spPr>
          <a:xfrm>
            <a:off x="5433854" y="3732175"/>
            <a:ext cx="6575893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Classification Task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C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1644516E-80AB-4E0A-8866-1DF494B51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008" y="793095"/>
            <a:ext cx="6428067" cy="189628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C5C35D4-7179-475B-B94D-42F88343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08" y="4097684"/>
            <a:ext cx="6428068" cy="18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FA88AC-A10D-4856-97DC-006EC13B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Coding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See the notebook</a:t>
            </a:r>
            <a:endParaRPr lang="fr-CA" sz="4000" dirty="0">
              <a:solidFill>
                <a:srgbClr val="FFFFFF"/>
              </a:solidFill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F25335AA-99E7-4DAC-1B98-968370F665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17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DAC2C2-B41A-4381-80C3-351AA9D8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7" y="2572553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results</a:t>
            </a:r>
          </a:p>
        </p:txBody>
      </p:sp>
      <p:pic>
        <p:nvPicPr>
          <p:cNvPr id="4" name="Image 3" descr="Une image contenant texte, rayon&#10;&#10;Description générée automatiquement">
            <a:extLst>
              <a:ext uri="{FF2B5EF4-FFF2-40B4-BE49-F238E27FC236}">
                <a16:creationId xmlns:a16="http://schemas.microsoft.com/office/drawing/2014/main" id="{C3A6AB7E-9792-4C4B-AEF0-FB839E405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75" y="0"/>
            <a:ext cx="9204793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367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56</Words>
  <Application>Microsoft Office PowerPoint</Application>
  <PresentationFormat>Grand écran</PresentationFormat>
  <Paragraphs>31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Image Colorization</vt:lpstr>
      <vt:lpstr>Dataset</vt:lpstr>
      <vt:lpstr>LAB color space</vt:lpstr>
      <vt:lpstr>Proposed solution</vt:lpstr>
      <vt:lpstr>Coding    See the notebook</vt:lpstr>
      <vt:lpstr>My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Colorization</dc:title>
  <dc:creator>Simon Paquette</dc:creator>
  <cp:lastModifiedBy>Simon Paquette</cp:lastModifiedBy>
  <cp:revision>2</cp:revision>
  <dcterms:created xsi:type="dcterms:W3CDTF">2022-04-28T16:28:32Z</dcterms:created>
  <dcterms:modified xsi:type="dcterms:W3CDTF">2022-04-28T17:44:47Z</dcterms:modified>
</cp:coreProperties>
</file>