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7781" y="2791068"/>
            <a:ext cx="3953433" cy="3695793"/>
            <a:chOff x="96821" y="408249"/>
            <a:chExt cx="6378328" cy="6054570"/>
          </a:xfrm>
        </p:grpSpPr>
        <p:sp>
          <p:nvSpPr>
            <p:cNvPr id="12" name="Rectangle 11"/>
            <p:cNvSpPr/>
            <p:nvPr/>
          </p:nvSpPr>
          <p:spPr>
            <a:xfrm rot="20188240">
              <a:off x="3951331" y="2520593"/>
              <a:ext cx="1174376" cy="59167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6821" y="2775473"/>
              <a:ext cx="1280160" cy="12801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94989" y="1825447"/>
              <a:ext cx="1280160" cy="128016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62383" y="2775473"/>
              <a:ext cx="1047649" cy="1059607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94989" y="3890840"/>
              <a:ext cx="1280160" cy="128016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27353" y="5182659"/>
              <a:ext cx="1280160" cy="1280160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1313" y="3042620"/>
              <a:ext cx="1174376" cy="59167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8782157">
              <a:off x="3436868" y="1848552"/>
              <a:ext cx="1174376" cy="59167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985808">
              <a:off x="4083754" y="3515420"/>
              <a:ext cx="1174376" cy="59167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329243">
              <a:off x="3436869" y="4276576"/>
              <a:ext cx="1174376" cy="59167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06823" y="408249"/>
              <a:ext cx="1554480" cy="155448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09774" y="166744"/>
            <a:ext cx="11462273" cy="1043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“</a:t>
            </a:r>
            <a:r>
              <a:rPr lang="en-US" sz="4000" b="1" dirty="0" err="1" smtClean="0">
                <a:solidFill>
                  <a:schemeClr val="bg1"/>
                </a:solidFill>
              </a:rPr>
              <a:t>TellMe</a:t>
            </a:r>
            <a:r>
              <a:rPr lang="en-US" sz="4000" b="1" dirty="0" smtClean="0">
                <a:solidFill>
                  <a:schemeClr val="bg1"/>
                </a:solidFill>
              </a:rPr>
              <a:t>” – The intelligent diary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9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 Schlichting</dc:creator>
  <cp:lastModifiedBy>Katja Schlichting</cp:lastModifiedBy>
  <cp:revision>5</cp:revision>
  <dcterms:created xsi:type="dcterms:W3CDTF">2016-09-24T19:50:57Z</dcterms:created>
  <dcterms:modified xsi:type="dcterms:W3CDTF">2016-09-24T21:12:26Z</dcterms:modified>
</cp:coreProperties>
</file>