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A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6" autoAdjust="0"/>
    <p:restoredTop sz="94660"/>
  </p:normalViewPr>
  <p:slideViewPr>
    <p:cSldViewPr snapToGrid="0">
      <p:cViewPr>
        <p:scale>
          <a:sx n="89" d="100"/>
          <a:sy n="89" d="100"/>
        </p:scale>
        <p:origin x="54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1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39DF-43C9-45CB-A6C8-97F4249A7D77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6AA-F513-45FA-87B2-D05748088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-82287" y="-79558"/>
            <a:ext cx="12460375" cy="7030819"/>
          </a:xfrm>
          <a:prstGeom prst="roundRect">
            <a:avLst>
              <a:gd name="adj" fmla="val 2311"/>
            </a:avLst>
          </a:prstGeom>
          <a:solidFill>
            <a:schemeClr val="bg2">
              <a:lumMod val="25000"/>
              <a:alpha val="68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520475" y="2122903"/>
            <a:ext cx="6997279" cy="2718039"/>
            <a:chOff x="2842772" y="3045136"/>
            <a:chExt cx="8473177" cy="3225343"/>
          </a:xfrm>
        </p:grpSpPr>
        <p:grpSp>
          <p:nvGrpSpPr>
            <p:cNvPr id="38" name="Group 37"/>
            <p:cNvGrpSpPr/>
            <p:nvPr/>
          </p:nvGrpSpPr>
          <p:grpSpPr>
            <a:xfrm>
              <a:off x="2842772" y="3045136"/>
              <a:ext cx="8473177" cy="3225343"/>
              <a:chOff x="2822300" y="3045136"/>
              <a:chExt cx="8473177" cy="322534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784291" y="3045136"/>
                <a:ext cx="6511186" cy="3225343"/>
                <a:chOff x="1007199" y="3190369"/>
                <a:chExt cx="6511186" cy="3225343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6549978" y="3190369"/>
                  <a:ext cx="793472" cy="781427"/>
                </a:xfrm>
                <a:prstGeom prst="ellipse">
                  <a:avLst/>
                </a:prstGeom>
                <a:blipFill dpi="0"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6724913" y="4362226"/>
                  <a:ext cx="793472" cy="781427"/>
                </a:xfrm>
                <a:prstGeom prst="ellipse">
                  <a:avLst/>
                </a:prstGeom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6548870" y="5634285"/>
                  <a:ext cx="793472" cy="781427"/>
                </a:xfrm>
                <a:prstGeom prst="ellipse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007199" y="4337457"/>
                  <a:ext cx="639104" cy="830961"/>
                </a:xfrm>
                <a:prstGeom prst="ellipse">
                  <a:avLst/>
                </a:prstGeom>
                <a:blipFill dpi="0"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838733" y="4362228"/>
                  <a:ext cx="793472" cy="781427"/>
                </a:xfrm>
                <a:prstGeom prst="ellipse">
                  <a:avLst/>
                </a:prstGeom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584199" y="4312692"/>
                  <a:ext cx="1188720" cy="1188720"/>
                </a:xfrm>
                <a:prstGeom prst="ellipse">
                  <a:avLst/>
                </a:prstGeom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778" b="89778" l="0" r="100000"/>
                        </a14:imgEffect>
                        <a14:imgEffect>
                          <a14:brightnessContrast bright="100000" contrast="-7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9543" y="4216992"/>
                <a:ext cx="1001050" cy="781427"/>
              </a:xfrm>
              <a:prstGeom prst="rect">
                <a:avLst/>
              </a:prstGeom>
            </p:spPr>
          </p:pic>
          <p:sp>
            <p:nvSpPr>
              <p:cNvPr id="41" name="Oval 40"/>
              <p:cNvSpPr/>
              <p:nvPr/>
            </p:nvSpPr>
            <p:spPr>
              <a:xfrm>
                <a:off x="2822300" y="4216992"/>
                <a:ext cx="793472" cy="781427"/>
              </a:xfrm>
              <a:prstGeom prst="ellipse">
                <a:avLst/>
              </a:prstGeom>
              <a:blipFill dpi="0"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557" y="4294088"/>
              <a:ext cx="1001050" cy="78142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9501" y="4294087"/>
              <a:ext cx="1001050" cy="78142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2545" y="4267094"/>
              <a:ext cx="1001050" cy="78142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53886">
              <a:off x="9299709" y="3476406"/>
              <a:ext cx="1001050" cy="781427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0" r="1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00304">
              <a:off x="9313769" y="5123100"/>
              <a:ext cx="1001050" cy="781427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3216534" y="335446"/>
            <a:ext cx="688489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“</a:t>
            </a:r>
            <a:r>
              <a:rPr lang="en-US" sz="32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TellMe</a:t>
            </a:r>
            <a:r>
              <a:rPr lang="en-US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” – The intelligent diary</a:t>
            </a:r>
          </a:p>
          <a:p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02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428" y="543261"/>
            <a:ext cx="9283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TellMe</a:t>
            </a:r>
            <a:r>
              <a:rPr lang="en-US" dirty="0" smtClean="0"/>
              <a:t>” – The Intelligent Diary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TellMe</a:t>
            </a:r>
            <a:r>
              <a:rPr lang="en-US" dirty="0" smtClean="0"/>
              <a:t>”  intelligent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Learning (Analyze voice using Keywords and Emotions)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a look in the Future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Prevention of Mental Diseases like </a:t>
            </a:r>
            <a:r>
              <a:rPr lang="en-US" dirty="0" err="1" smtClean="0"/>
              <a:t>BurnOut</a:t>
            </a:r>
            <a:r>
              <a:rPr lang="en-US" dirty="0" smtClean="0"/>
              <a:t> or Depression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13417" y="4367607"/>
            <a:ext cx="914400" cy="914400"/>
            <a:chOff x="1323191" y="4023360"/>
            <a:chExt cx="914400" cy="914400"/>
          </a:xfrm>
        </p:grpSpPr>
        <p:sp>
          <p:nvSpPr>
            <p:cNvPr id="7" name="Oval 6"/>
            <p:cNvSpPr/>
            <p:nvPr/>
          </p:nvSpPr>
          <p:spPr>
            <a:xfrm>
              <a:off x="1323191" y="4023360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592131" y="4249273"/>
              <a:ext cx="69925" cy="236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22929" y="4249273"/>
              <a:ext cx="69925" cy="236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80448" y="4023360"/>
            <a:ext cx="914400" cy="914400"/>
            <a:chOff x="1323191" y="4023360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1323191" y="4023360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592131" y="4249273"/>
              <a:ext cx="69925" cy="236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22929" y="4249273"/>
              <a:ext cx="69925" cy="236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6200000">
              <a:off x="1741575" y="4480733"/>
              <a:ext cx="77631" cy="496843"/>
            </a:xfrm>
            <a:prstGeom prst="arc">
              <a:avLst>
                <a:gd name="adj1" fmla="val 16909811"/>
                <a:gd name="adj2" fmla="val 4960411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03626" y="4023360"/>
            <a:ext cx="914400" cy="914400"/>
            <a:chOff x="1323191" y="4023360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1323191" y="402336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592131" y="4249273"/>
              <a:ext cx="69925" cy="236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922929" y="4249273"/>
              <a:ext cx="69925" cy="236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rot="5400000" flipV="1">
              <a:off x="1656680" y="4395838"/>
              <a:ext cx="247421" cy="496843"/>
            </a:xfrm>
            <a:prstGeom prst="arc">
              <a:avLst>
                <a:gd name="adj1" fmla="val 16909811"/>
                <a:gd name="adj2" fmla="val 4960411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c 21"/>
          <p:cNvSpPr/>
          <p:nvPr/>
        </p:nvSpPr>
        <p:spPr>
          <a:xfrm rot="16200000">
            <a:off x="1445910" y="4892574"/>
            <a:ext cx="247421" cy="496843"/>
          </a:xfrm>
          <a:prstGeom prst="arc">
            <a:avLst>
              <a:gd name="adj1" fmla="val 16909811"/>
              <a:gd name="adj2" fmla="val 4960411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295114" y="1360261"/>
            <a:ext cx="3677979" cy="1974105"/>
            <a:chOff x="7969312" y="2635042"/>
            <a:chExt cx="3677979" cy="1974105"/>
          </a:xfrm>
        </p:grpSpPr>
        <p:grpSp>
          <p:nvGrpSpPr>
            <p:cNvPr id="18" name="Group 17"/>
            <p:cNvGrpSpPr/>
            <p:nvPr/>
          </p:nvGrpSpPr>
          <p:grpSpPr>
            <a:xfrm>
              <a:off x="8252600" y="2635042"/>
              <a:ext cx="3394691" cy="1974105"/>
              <a:chOff x="1723017" y="231555"/>
              <a:chExt cx="5549155" cy="402438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719459" y="2689411"/>
                <a:ext cx="424927" cy="9144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122453" y="1775014"/>
                <a:ext cx="424927" cy="18288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21455" y="1780394"/>
                <a:ext cx="424927" cy="18288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520457" y="871371"/>
                <a:ext cx="424927" cy="27432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119258" y="2700171"/>
                <a:ext cx="424927" cy="9144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920702" y="1780395"/>
                <a:ext cx="424927" cy="1828800"/>
              </a:xfrm>
              <a:prstGeom prst="rect">
                <a:avLst/>
              </a:prstGeom>
              <a:solidFill>
                <a:srgbClr val="7FA2F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V="1">
                <a:off x="1796527" y="231555"/>
                <a:ext cx="0" cy="3467268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723017" y="3614569"/>
                <a:ext cx="5549155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919193" y="3652257"/>
                <a:ext cx="1597604" cy="603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Time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 flipV="1">
              <a:off x="8206130" y="3840707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198650" y="3390564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8204029" y="2940156"/>
              <a:ext cx="18288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973790" y="2802996"/>
              <a:ext cx="274320" cy="274320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69312" y="3243405"/>
              <a:ext cx="274320" cy="27432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977530" y="3698391"/>
              <a:ext cx="274320" cy="27432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205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Katja Schlichting</dc:creator>
  <cp:lastModifiedBy>Katja Schlichting</cp:lastModifiedBy>
  <cp:revision>19</cp:revision>
  <dcterms:created xsi:type="dcterms:W3CDTF">2016-09-24T19:50:57Z</dcterms:created>
  <dcterms:modified xsi:type="dcterms:W3CDTF">2016-09-24T23:53:16Z</dcterms:modified>
</cp:coreProperties>
</file>