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82287" y="-79558"/>
            <a:ext cx="12460375" cy="7030819"/>
          </a:xfrm>
          <a:prstGeom prst="roundRect">
            <a:avLst>
              <a:gd name="adj" fmla="val 2311"/>
            </a:avLst>
          </a:prstGeom>
          <a:solidFill>
            <a:schemeClr val="bg2">
              <a:lumMod val="25000"/>
              <a:alpha val="68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20475" y="2122903"/>
            <a:ext cx="6997279" cy="2718039"/>
            <a:chOff x="2842772" y="3045136"/>
            <a:chExt cx="8473177" cy="3225343"/>
          </a:xfrm>
        </p:grpSpPr>
        <p:grpSp>
          <p:nvGrpSpPr>
            <p:cNvPr id="38" name="Group 37"/>
            <p:cNvGrpSpPr/>
            <p:nvPr/>
          </p:nvGrpSpPr>
          <p:grpSpPr>
            <a:xfrm>
              <a:off x="2842772" y="3045136"/>
              <a:ext cx="8473177" cy="3225343"/>
              <a:chOff x="2822300" y="3045136"/>
              <a:chExt cx="8473177" cy="32253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84291" y="3045136"/>
                <a:ext cx="6511186" cy="3225343"/>
                <a:chOff x="1007199" y="3190369"/>
                <a:chExt cx="6511186" cy="32253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549978" y="3190369"/>
                  <a:ext cx="793472" cy="781427"/>
                </a:xfrm>
                <a:prstGeom prst="ellipse">
                  <a:avLst/>
                </a:prstGeom>
                <a:blipFill dpi="0"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724913" y="4362226"/>
                  <a:ext cx="793472" cy="781427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548870" y="5634285"/>
                  <a:ext cx="793472" cy="781427"/>
                </a:xfrm>
                <a:prstGeom prst="ellipse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007199" y="4337457"/>
                  <a:ext cx="639104" cy="830961"/>
                </a:xfrm>
                <a:prstGeom prst="ellipse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838733" y="4362228"/>
                  <a:ext cx="793472" cy="781427"/>
                </a:xfrm>
                <a:prstGeom prst="ellipse">
                  <a:avLst/>
                </a:pr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84199" y="4312692"/>
                  <a:ext cx="1188720" cy="1188720"/>
                </a:xfrm>
                <a:prstGeom prst="ellipse">
                  <a:avLst/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8" b="89778" l="0" r="100000"/>
                        </a14:imgEffect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543" y="4216992"/>
                <a:ext cx="1001050" cy="781427"/>
              </a:xfrm>
              <a:prstGeom prst="rect">
                <a:avLst/>
              </a:prstGeom>
            </p:spPr>
          </p:pic>
          <p:sp>
            <p:nvSpPr>
              <p:cNvPr id="41" name="Oval 40"/>
              <p:cNvSpPr/>
              <p:nvPr/>
            </p:nvSpPr>
            <p:spPr>
              <a:xfrm>
                <a:off x="2822300" y="4216992"/>
                <a:ext cx="793472" cy="781427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557" y="4294088"/>
              <a:ext cx="1001050" cy="78142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501" y="4294087"/>
              <a:ext cx="1001050" cy="78142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545" y="4267094"/>
              <a:ext cx="1001050" cy="78142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3886">
              <a:off x="9299709" y="3476406"/>
              <a:ext cx="1001050" cy="7814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0304">
              <a:off x="9313769" y="5123100"/>
              <a:ext cx="1001050" cy="781427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16534" y="335446"/>
            <a:ext cx="688489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en-US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TellMe</a:t>
            </a:r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” – The intelligent diary</a:t>
            </a:r>
          </a:p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28" y="543261"/>
            <a:ext cx="9283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– The Intelligent Diary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 intelligent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(Analyze voice using Keywords and Emotions)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look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Prevention of Mental Diseases like </a:t>
            </a:r>
            <a:r>
              <a:rPr lang="en-US" dirty="0" err="1" smtClean="0"/>
              <a:t>BurnOut</a:t>
            </a:r>
            <a:r>
              <a:rPr lang="en-US" dirty="0" smtClean="0"/>
              <a:t> or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95114" y="1360261"/>
            <a:ext cx="3677979" cy="1974105"/>
            <a:chOff x="7969312" y="2635042"/>
            <a:chExt cx="3677979" cy="1974105"/>
          </a:xfrm>
        </p:grpSpPr>
        <p:grpSp>
          <p:nvGrpSpPr>
            <p:cNvPr id="18" name="Group 17"/>
            <p:cNvGrpSpPr/>
            <p:nvPr/>
          </p:nvGrpSpPr>
          <p:grpSpPr>
            <a:xfrm>
              <a:off x="8252600" y="2635042"/>
              <a:ext cx="3394691" cy="1974105"/>
              <a:chOff x="1723017" y="231555"/>
              <a:chExt cx="5549155" cy="40243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719459" y="268941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22453" y="177501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21455" y="178039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20457" y="871371"/>
                <a:ext cx="424927" cy="27432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19258" y="270017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20702" y="1780395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1796527" y="231555"/>
                <a:ext cx="0" cy="346726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23017" y="3614569"/>
                <a:ext cx="554915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919193" y="3652257"/>
                <a:ext cx="1597604" cy="60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Time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V="1">
              <a:off x="8206130" y="3840707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198650" y="3390564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04029" y="2940156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973790" y="2802996"/>
              <a:ext cx="274320" cy="27432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69312" y="3243405"/>
              <a:ext cx="274320" cy="27432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977530" y="3698391"/>
              <a:ext cx="274320" cy="27432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18</cp:revision>
  <dcterms:created xsi:type="dcterms:W3CDTF">2016-09-24T19:50:57Z</dcterms:created>
  <dcterms:modified xsi:type="dcterms:W3CDTF">2016-09-24T23:05:32Z</dcterms:modified>
</cp:coreProperties>
</file>