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42740" y="1371600"/>
            <a:ext cx="1280160" cy="128016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650" y="231289"/>
            <a:ext cx="1554480" cy="155448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2866" y="1371600"/>
            <a:ext cx="1280160" cy="128016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3</cp:revision>
  <dcterms:created xsi:type="dcterms:W3CDTF">2016-09-24T19:50:57Z</dcterms:created>
  <dcterms:modified xsi:type="dcterms:W3CDTF">2016-09-24T20:56:10Z</dcterms:modified>
</cp:coreProperties>
</file>