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84" r:id="rId4"/>
    <p:sldId id="295" r:id="rId5"/>
    <p:sldId id="301" r:id="rId6"/>
    <p:sldId id="298" r:id="rId7"/>
    <p:sldId id="299" r:id="rId8"/>
    <p:sldId id="302" r:id="rId9"/>
    <p:sldId id="297" r:id="rId10"/>
    <p:sldId id="291" r:id="rId11"/>
    <p:sldId id="293" r:id="rId12"/>
    <p:sldId id="303" r:id="rId13"/>
    <p:sldId id="288" r:id="rId14"/>
    <p:sldId id="289" r:id="rId15"/>
    <p:sldId id="304" r:id="rId16"/>
    <p:sldId id="287" r:id="rId17"/>
    <p:sldId id="292" r:id="rId18"/>
    <p:sldId id="290" r:id="rId19"/>
  </p:sldIdLst>
  <p:sldSz cx="9144000" cy="6858000" type="screen4x3"/>
  <p:notesSz cx="6858000" cy="9144000"/>
  <p:embeddedFontLs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1235C32-2F7A-4604-AC43-DF61FEEA2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4EADB7-D4FD-4C65-B57F-083228B355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2170-C98A-4426-A5C7-F71975255C42}" type="datetimeFigureOut">
              <a:rPr lang="de-AT" smtClean="0"/>
              <a:t>18.03.2019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40D15E-76CE-470A-A4BD-13A10B666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4FF0FC-9D6B-4E3B-8146-268280322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4CB7-FB98-40E0-8372-1705BA3D86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51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5CD51E-4184-4390-920B-2AEFAEDC9E24}"/>
              </a:ext>
            </a:extLst>
          </p:cNvPr>
          <p:cNvSpPr txBox="1"/>
          <p:nvPr userDrawn="1"/>
        </p:nvSpPr>
        <p:spPr>
          <a:xfrm>
            <a:off x="58189" y="6541232"/>
            <a:ext cx="6691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u="none" strike="noStrike" cap="none" dirty="0" err="1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9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-Repo: https://github.com/SimonPrimetzhofer/AbstractFactory-Pattern</a:t>
            </a:r>
            <a:endParaRPr lang="de-AT" sz="900" b="0" i="0" u="none" strike="noStrike" cap="none" dirty="0">
              <a:solidFill>
                <a:schemeClr val="bg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dirty="0"/>
              <a:t>Factory</a:t>
            </a:r>
            <a:endParaRPr lang="de-AT" sz="2000" dirty="0"/>
          </a:p>
          <a:p>
            <a:pPr lvl="1"/>
            <a:r>
              <a:rPr lang="de-AT" dirty="0"/>
              <a:t>Interface </a:t>
            </a:r>
            <a:r>
              <a:rPr lang="de-AT" dirty="0" err="1"/>
              <a:t>AbstractFactory</a:t>
            </a:r>
            <a:endParaRPr lang="de-AT" sz="2000" dirty="0"/>
          </a:p>
          <a:p>
            <a:pPr lvl="1"/>
            <a:r>
              <a:rPr lang="en-GB" dirty="0" err="1"/>
              <a:t>Konkrete</a:t>
            </a:r>
            <a:r>
              <a:rPr lang="en-GB" dirty="0"/>
              <a:t> Factory – </a:t>
            </a:r>
            <a:r>
              <a:rPr lang="en-GB" dirty="0" err="1"/>
              <a:t>implementiert</a:t>
            </a:r>
            <a:r>
              <a:rPr lang="en-GB" dirty="0"/>
              <a:t> Abstract Factory (</a:t>
            </a:r>
            <a:r>
              <a:rPr lang="en-GB" dirty="0" err="1"/>
              <a:t>VehicleFactory</a:t>
            </a:r>
            <a:r>
              <a:rPr lang="en-GB" dirty="0"/>
              <a:t> implements </a:t>
            </a:r>
            <a:r>
              <a:rPr lang="en-GB" dirty="0" err="1"/>
              <a:t>AbstractFactory</a:t>
            </a:r>
            <a:r>
              <a:rPr lang="en-GB" dirty="0"/>
              <a:t>)</a:t>
            </a:r>
            <a:endParaRPr lang="de-AT" sz="2000" dirty="0"/>
          </a:p>
          <a:p>
            <a:pPr lvl="0"/>
            <a:r>
              <a:rPr lang="de-AT" dirty="0"/>
              <a:t>Zu erzeugende Objekte</a:t>
            </a:r>
            <a:endParaRPr lang="de-AT" sz="2000" dirty="0"/>
          </a:p>
          <a:p>
            <a:pPr lvl="1"/>
            <a:r>
              <a:rPr lang="de-AT" dirty="0"/>
              <a:t>Interface mit gemeinsamen Eigenschaften (Vehicle)</a:t>
            </a:r>
            <a:endParaRPr lang="de-AT" sz="2000" dirty="0"/>
          </a:p>
          <a:p>
            <a:pPr lvl="1"/>
            <a:r>
              <a:rPr lang="de-AT" dirty="0"/>
              <a:t>Konkrete Klassen – implementieren Interface (Car </a:t>
            </a:r>
            <a:r>
              <a:rPr lang="de-AT" dirty="0" err="1"/>
              <a:t>implements</a:t>
            </a:r>
            <a:r>
              <a:rPr lang="de-AT" dirty="0"/>
              <a:t> Vehicle)</a:t>
            </a:r>
            <a:endParaRPr lang="de-AT" sz="2000" dirty="0"/>
          </a:p>
          <a:p>
            <a:pPr lvl="0"/>
            <a:r>
              <a:rPr lang="de-AT" dirty="0"/>
              <a:t>Optional: Factory Producer, der die abstrakten </a:t>
            </a:r>
            <a:r>
              <a:rPr lang="de-AT" dirty="0" err="1"/>
              <a:t>Factories</a:t>
            </a:r>
            <a:r>
              <a:rPr lang="de-AT" dirty="0"/>
              <a:t> erzeugt</a:t>
            </a:r>
            <a:endParaRPr lang="de-AT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C368AC2-6A15-4536-84CC-D0F8E5708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 und Contra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3A084-F2F9-4327-826E-62A5F560E14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4A194E-E958-4083-86D2-816BE4B51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D688A-9BD9-494D-AD5C-ACE9BF91688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06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16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9D2085-93CD-4FCA-9B5A-30C588D4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Definition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3AA6F3-4B5B-41D3-A42B-E52EA83FA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8100" indent="0" algn="ctr">
              <a:buNone/>
            </a:pPr>
            <a:r>
              <a:rPr lang="de-AT" dirty="0"/>
              <a:t>Stelle ein Interface für die Erzeugung von Gruppen von ähnlichen oder abhängigen Objekten bereit, ohne dabei die konkreten Klassen zu spezifizieren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00FD7-17E6-42CB-B558-2373C30FE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Konkrete </a:t>
            </a:r>
            <a:r>
              <a:rPr lang="de-AT" dirty="0" err="1"/>
              <a:t>Factories</a:t>
            </a:r>
            <a:r>
              <a:rPr lang="de-AT" dirty="0"/>
              <a:t> hinter abstrakter Factory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8C85F5-3E80-47D1-BAA6-BA69D001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Anwendung in der Praxis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E48D-5A84-4C55-8A60-0CC760EDD55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4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i="1" dirty="0" err="1"/>
              <a:t>LayoutKit</a:t>
            </a:r>
            <a:r>
              <a:rPr lang="de-AT" dirty="0"/>
              <a:t> zum Erzeugen des Layouts der Komponenten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  <a:p>
            <a:r>
              <a:rPr lang="de-AT" dirty="0"/>
              <a:t>Abstract Factory zur Portabilität zwischen Fenstersystemen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E6BF6E-DB7E-4480-A1E2-570D277D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7C1AB-28F0-49C2-9CE0-64C280416EB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04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Factory Method</a:t>
            </a:r>
          </a:p>
          <a:p>
            <a:pPr lvl="1"/>
            <a:r>
              <a:rPr lang="de-AT" dirty="0"/>
              <a:t>Factory erzeugt konkrete Objekte</a:t>
            </a:r>
          </a:p>
          <a:p>
            <a:r>
              <a:rPr lang="de-AT" dirty="0"/>
              <a:t>Prototype</a:t>
            </a:r>
          </a:p>
          <a:p>
            <a:pPr lvl="1"/>
            <a:r>
              <a:rPr lang="de-AT" dirty="0"/>
              <a:t>Konkrete Factory hat Prototypenobjekte </a:t>
            </a:r>
          </a:p>
          <a:p>
            <a:pPr lvl="1"/>
            <a:r>
              <a:rPr lang="de-AT" dirty="0"/>
              <a:t>Neues Objekt durch Klonen des Prototypen</a:t>
            </a:r>
          </a:p>
          <a:p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als Singleton</a:t>
            </a:r>
          </a:p>
          <a:p>
            <a:pPr lvl="1"/>
            <a:r>
              <a:rPr lang="de-AT" dirty="0"/>
              <a:t>Normalerweise wird nur eine Factory pro Objektgruppe benötigt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Bildschirmpräsentation (4:3)</PresentationFormat>
  <Paragraphs>105</Paragraphs>
  <Slides>18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Cousine</vt:lpstr>
      <vt:lpstr>Valentine template</vt:lpstr>
      <vt:lpstr>Abstract Factory Kit</vt:lpstr>
      <vt:lpstr>Definition</vt:lpstr>
      <vt:lpstr>Allgemeines</vt:lpstr>
      <vt:lpstr>Motivation</vt:lpstr>
      <vt:lpstr>Anwendung in der Praxis</vt:lpstr>
      <vt:lpstr>Konkrete Anwendungen in Programmen</vt:lpstr>
      <vt:lpstr>Konkrete Anwendungen in Programmen</vt:lpstr>
      <vt:lpstr>Aufbau</vt:lpstr>
      <vt:lpstr>Verwendete Patterns in der Abstract Factory</vt:lpstr>
      <vt:lpstr>Komponenten der Abstract Factory</vt:lpstr>
      <vt:lpstr>UML Diagramm vom Abstract Factory Pattern</vt:lpstr>
      <vt:lpstr>Pro und Contra</vt:lpstr>
      <vt:lpstr>Vorteile</vt:lpstr>
      <vt:lpstr>Nachteile</vt:lpstr>
      <vt:lpstr>Beispiele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122</cp:revision>
  <dcterms:modified xsi:type="dcterms:W3CDTF">2019-03-18T12:07:59Z</dcterms:modified>
</cp:coreProperties>
</file>