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95" r:id="rId3"/>
    <p:sldId id="298" r:id="rId4"/>
    <p:sldId id="299" r:id="rId5"/>
    <p:sldId id="284" r:id="rId6"/>
    <p:sldId id="297" r:id="rId7"/>
    <p:sldId id="291" r:id="rId8"/>
    <p:sldId id="293" r:id="rId9"/>
    <p:sldId id="288" r:id="rId10"/>
    <p:sldId id="289" r:id="rId11"/>
    <p:sldId id="287" r:id="rId12"/>
    <p:sldId id="292" r:id="rId13"/>
    <p:sldId id="290" r:id="rId14"/>
  </p:sldIdLst>
  <p:sldSz cx="9144000" cy="6858000" type="screen4x3"/>
  <p:notesSz cx="6858000" cy="9144000"/>
  <p:embeddedFontLst>
    <p:embeddedFont>
      <p:font typeface="Cousin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25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573A96-0B54-4830-A12C-14D07784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459944"/>
            <a:ext cx="8909705" cy="39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Fahrzeug- und Kundenverwaltung</a:t>
            </a:r>
          </a:p>
          <a:p>
            <a:pPr lvl="1"/>
            <a:r>
              <a:rPr lang="de-AT" dirty="0"/>
              <a:t>PKW, LKW, Traktor, Motorrad</a:t>
            </a:r>
          </a:p>
          <a:p>
            <a:pPr lvl="1"/>
            <a:r>
              <a:rPr lang="de-AT" dirty="0"/>
              <a:t>Privatperson, Firma</a:t>
            </a:r>
          </a:p>
          <a:p>
            <a:r>
              <a:rPr lang="de-AT" dirty="0"/>
              <a:t>Verkauf von Fahrzeugen</a:t>
            </a:r>
          </a:p>
          <a:p>
            <a:r>
              <a:rPr lang="de-AT" dirty="0"/>
              <a:t>Chart mit Gesamterlösen pro Verkäufer</a:t>
            </a:r>
          </a:p>
          <a:p>
            <a:r>
              <a:rPr lang="de-AT" dirty="0"/>
              <a:t>Abstract Factory Pattern beim Einfügen von Fahrzeugen und Kunden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InterViews</a:t>
            </a:r>
            <a:endParaRPr lang="de-AT" dirty="0"/>
          </a:p>
          <a:p>
            <a:pPr lvl="1"/>
            <a:r>
              <a:rPr lang="de-AT" dirty="0"/>
              <a:t>Sammlung von </a:t>
            </a:r>
            <a:r>
              <a:rPr lang="de-AT" dirty="0" err="1"/>
              <a:t>Application</a:t>
            </a:r>
            <a:r>
              <a:rPr lang="de-AT" dirty="0"/>
              <a:t> Frameworks</a:t>
            </a:r>
          </a:p>
          <a:p>
            <a:pPr lvl="1"/>
            <a:r>
              <a:rPr lang="de-AT" dirty="0"/>
              <a:t>Zum Entwickeln von benutzerdefinierten, grafischen Editoren</a:t>
            </a:r>
          </a:p>
          <a:p>
            <a:pPr lvl="1"/>
            <a:r>
              <a:rPr lang="de-AT" dirty="0" err="1"/>
              <a:t>Abstracte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 </a:t>
            </a:r>
            <a:r>
              <a:rPr lang="de-AT" i="1" dirty="0" err="1"/>
              <a:t>WidgetKit</a:t>
            </a:r>
            <a:r>
              <a:rPr lang="de-AT" dirty="0"/>
              <a:t> und </a:t>
            </a:r>
            <a:r>
              <a:rPr lang="de-AT" i="1" dirty="0" err="1"/>
              <a:t>DialogKit</a:t>
            </a:r>
            <a:r>
              <a:rPr lang="de-AT" i="1" dirty="0"/>
              <a:t> </a:t>
            </a:r>
            <a:r>
              <a:rPr lang="de-AT" dirty="0"/>
              <a:t>zur Erzeugung der UI Elemente</a:t>
            </a:r>
          </a:p>
          <a:p>
            <a:pPr lvl="1"/>
            <a:r>
              <a:rPr lang="de-AT" dirty="0"/>
              <a:t>Abstrakte Factory </a:t>
            </a:r>
            <a:r>
              <a:rPr lang="de-AT" dirty="0" err="1"/>
              <a:t>LayoutKit</a:t>
            </a:r>
            <a:r>
              <a:rPr lang="de-AT" dirty="0"/>
              <a:t> zum Erzeugen des Layouts (horizontale oder vertikale Orientierung)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5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r>
              <a:rPr lang="de-AT" dirty="0"/>
              <a:t>ET++</a:t>
            </a:r>
          </a:p>
          <a:p>
            <a:r>
              <a:rPr lang="de-AT" dirty="0"/>
              <a:t>Von Erich Gamma (von der 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Application</a:t>
            </a:r>
            <a:r>
              <a:rPr lang="de-AT" dirty="0"/>
              <a:t> Framework</a:t>
            </a:r>
          </a:p>
          <a:p>
            <a:pPr lvl="1"/>
            <a:r>
              <a:rPr lang="de-AT" dirty="0"/>
              <a:t>Entwicklung von Applikationen mit</a:t>
            </a:r>
          </a:p>
          <a:p>
            <a:pPr lvl="2"/>
            <a:r>
              <a:rPr lang="de-AT" dirty="0"/>
              <a:t>Interaktiver Benutzerschnittstelle</a:t>
            </a:r>
          </a:p>
          <a:p>
            <a:pPr lvl="2"/>
            <a:r>
              <a:rPr lang="de-AT" dirty="0"/>
              <a:t>Textueller und grafischer Darstellung der Daten</a:t>
            </a:r>
          </a:p>
          <a:p>
            <a:pPr lvl="1"/>
            <a:r>
              <a:rPr lang="de-AT" dirty="0"/>
              <a:t>Baumeditor, Spreadsheets, CASE-Tools, …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1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Abstract Factory erzeugt Factory, die dann das Objekt erzeugt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Patterns in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Abstract Factory Klassen sind implementiert durch</a:t>
            </a:r>
          </a:p>
          <a:p>
            <a:pPr lvl="1"/>
            <a:r>
              <a:rPr lang="de-AT" dirty="0"/>
              <a:t>Factory Method</a:t>
            </a:r>
          </a:p>
          <a:p>
            <a:pPr lvl="1"/>
            <a:r>
              <a:rPr lang="de-AT" dirty="0"/>
              <a:t>Prototype</a:t>
            </a:r>
          </a:p>
          <a:p>
            <a:r>
              <a:rPr lang="de-AT" dirty="0"/>
              <a:t>Konkrete Factory Klassen </a:t>
            </a:r>
            <a:r>
              <a:rPr lang="de-AT" dirty="0">
                <a:sym typeface="Wingdings" panose="05000000000000000000" pitchFamily="2" charset="2"/>
              </a:rPr>
              <a:t> Singleton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Interface für konkrete Klassen</a:t>
            </a:r>
          </a:p>
          <a:p>
            <a:r>
              <a:rPr lang="de-AT" dirty="0"/>
              <a:t>Konkrete Klassen, die das Interface implementieren</a:t>
            </a:r>
          </a:p>
          <a:p>
            <a:r>
              <a:rPr lang="de-AT" dirty="0"/>
              <a:t>Abstract Factory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Konkrete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, die von abstrakter Factory abgeleitet sind</a:t>
            </a:r>
          </a:p>
          <a:p>
            <a:r>
              <a:rPr lang="de-AT" dirty="0">
                <a:sym typeface="Wingdings" panose="05000000000000000000" pitchFamily="2" charset="2"/>
              </a:rPr>
              <a:t>Optional: Factory Producer, der abstrakte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 erzeugt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  <p:pic>
        <p:nvPicPr>
          <p:cNvPr id="1028" name="Picture 4" descr="Bildergebnis fÃ¼r abstract factory uml">
            <a:extLst>
              <a:ext uri="{FF2B5EF4-FFF2-40B4-BE49-F238E27FC236}">
                <a16:creationId xmlns:a16="http://schemas.microsoft.com/office/drawing/2014/main" id="{49935A50-1E82-4494-84CA-1409B570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1500000"/>
            <a:ext cx="8873117" cy="4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Bildschirmpräsentation (4:3)</PresentationFormat>
  <Paragraphs>89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Cousine</vt:lpstr>
      <vt:lpstr>Arial</vt:lpstr>
      <vt:lpstr>Valentine template</vt:lpstr>
      <vt:lpstr>Abstract Factory Kit</vt:lpstr>
      <vt:lpstr>Motivation</vt:lpstr>
      <vt:lpstr>Konkrete Anwendungen in Programmen</vt:lpstr>
      <vt:lpstr>Konkrete Anwendungen in Programmen</vt:lpstr>
      <vt:lpstr>Allgemeines</vt:lpstr>
      <vt:lpstr>Verwendete Patterns in der Abstract Factory</vt:lpstr>
      <vt:lpstr>Komponenten der Abstract Factory</vt:lpstr>
      <vt:lpstr>UML Diagramm vom Abstract Factory Pattern</vt:lpstr>
      <vt:lpstr>Vorteile</vt:lpstr>
      <vt:lpstr>Nachteile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88</cp:revision>
  <dcterms:modified xsi:type="dcterms:W3CDTF">2019-03-08T16:35:02Z</dcterms:modified>
</cp:coreProperties>
</file>