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 für konkrete Klassen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Abstract Factory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Optional: Factory Producer, der abstrakte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das Objekt erzeugen kann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 err="1"/>
              <a:t>Abstracte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Klassen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 err="1"/>
              <a:t>Factories</a:t>
            </a:r>
            <a:r>
              <a:rPr lang="de-AT" dirty="0"/>
              <a:t> als Singletons</a:t>
            </a:r>
          </a:p>
          <a:p>
            <a:pPr lvl="1"/>
            <a:r>
              <a:rPr lang="de-AT" dirty="0"/>
              <a:t>Normalerweise wird nur eine Factory pro Produktgruppe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Bildschirmpräsentation (4:3)</PresentationFormat>
  <Paragraphs>102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Cousine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102</cp:revision>
  <dcterms:modified xsi:type="dcterms:W3CDTF">2019-03-14T07:32:10Z</dcterms:modified>
</cp:coreProperties>
</file>