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84" r:id="rId4"/>
    <p:sldId id="295" r:id="rId5"/>
    <p:sldId id="301" r:id="rId6"/>
    <p:sldId id="298" r:id="rId7"/>
    <p:sldId id="299" r:id="rId8"/>
    <p:sldId id="302" r:id="rId9"/>
    <p:sldId id="297" r:id="rId10"/>
    <p:sldId id="291" r:id="rId11"/>
    <p:sldId id="293" r:id="rId12"/>
    <p:sldId id="303" r:id="rId13"/>
    <p:sldId id="288" r:id="rId14"/>
    <p:sldId id="289" r:id="rId15"/>
    <p:sldId id="304" r:id="rId16"/>
    <p:sldId id="287" r:id="rId17"/>
    <p:sldId id="292" r:id="rId18"/>
    <p:sldId id="290" r:id="rId19"/>
  </p:sldIdLst>
  <p:sldSz cx="9144000" cy="6858000" type="screen4x3"/>
  <p:notesSz cx="6858000" cy="9144000"/>
  <p:embeddedFontLs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1235C32-2F7A-4604-AC43-DF61FEEA2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4EADB7-D4FD-4C65-B57F-083228B355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2170-C98A-4426-A5C7-F71975255C42}" type="datetimeFigureOut">
              <a:rPr lang="de-AT" smtClean="0"/>
              <a:t>16.03.2019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40D15E-76CE-470A-A4BD-13A10B666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4FF0FC-9D6B-4E3B-8146-268280322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4CB7-FB98-40E0-8372-1705BA3D86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517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25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5CD51E-4184-4390-920B-2AEFAEDC9E24}"/>
              </a:ext>
            </a:extLst>
          </p:cNvPr>
          <p:cNvSpPr txBox="1"/>
          <p:nvPr userDrawn="1"/>
        </p:nvSpPr>
        <p:spPr>
          <a:xfrm>
            <a:off x="58189" y="6541232"/>
            <a:ext cx="6691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u="none" strike="noStrike" cap="none" dirty="0" err="1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GB" sz="9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-Repo: https://github.com/SimonPrimetzhofer/AbstractFactory-Pattern</a:t>
            </a:r>
            <a:endParaRPr lang="de-AT" sz="900" b="0" i="0" u="none" strike="noStrike" cap="none" dirty="0">
              <a:solidFill>
                <a:schemeClr val="bg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AT" dirty="0"/>
              <a:t>Factory</a:t>
            </a:r>
            <a:endParaRPr lang="de-AT" sz="2000" dirty="0"/>
          </a:p>
          <a:p>
            <a:pPr lvl="1"/>
            <a:r>
              <a:rPr lang="de-AT" dirty="0"/>
              <a:t>Interface </a:t>
            </a:r>
            <a:r>
              <a:rPr lang="de-AT" dirty="0" err="1"/>
              <a:t>AbstractFactory</a:t>
            </a:r>
            <a:endParaRPr lang="de-AT" sz="2000" dirty="0"/>
          </a:p>
          <a:p>
            <a:pPr lvl="1"/>
            <a:r>
              <a:rPr lang="en-GB" dirty="0" err="1"/>
              <a:t>Konkrete</a:t>
            </a:r>
            <a:r>
              <a:rPr lang="en-GB" dirty="0"/>
              <a:t> Factory – </a:t>
            </a:r>
            <a:r>
              <a:rPr lang="en-GB" dirty="0" err="1"/>
              <a:t>implementiert</a:t>
            </a:r>
            <a:r>
              <a:rPr lang="en-GB" dirty="0"/>
              <a:t> Abstract Factory (</a:t>
            </a:r>
            <a:r>
              <a:rPr lang="en-GB" dirty="0" err="1"/>
              <a:t>VehicleFactory</a:t>
            </a:r>
            <a:r>
              <a:rPr lang="en-GB" dirty="0"/>
              <a:t> implements </a:t>
            </a:r>
            <a:r>
              <a:rPr lang="en-GB" dirty="0" err="1"/>
              <a:t>AbstractFactory</a:t>
            </a:r>
            <a:r>
              <a:rPr lang="en-GB" dirty="0"/>
              <a:t>)</a:t>
            </a:r>
            <a:endParaRPr lang="de-AT" sz="2000" dirty="0"/>
          </a:p>
          <a:p>
            <a:pPr lvl="0"/>
            <a:r>
              <a:rPr lang="de-AT" dirty="0"/>
              <a:t>Zu erzeugende Objekte</a:t>
            </a:r>
            <a:endParaRPr lang="de-AT" sz="2000" dirty="0"/>
          </a:p>
          <a:p>
            <a:pPr lvl="1"/>
            <a:r>
              <a:rPr lang="de-AT" dirty="0"/>
              <a:t>Interface mit gemeinsamen Eigenschaften (Vehicle)</a:t>
            </a:r>
            <a:endParaRPr lang="de-AT" sz="2000" dirty="0"/>
          </a:p>
          <a:p>
            <a:pPr lvl="1"/>
            <a:r>
              <a:rPr lang="de-AT" dirty="0"/>
              <a:t>Konkrete Klassen – implementieren Interface (Car </a:t>
            </a:r>
            <a:r>
              <a:rPr lang="de-AT" dirty="0" err="1"/>
              <a:t>implements</a:t>
            </a:r>
            <a:r>
              <a:rPr lang="de-AT" dirty="0"/>
              <a:t> Vehicle)</a:t>
            </a:r>
            <a:endParaRPr lang="de-AT" sz="2000" dirty="0"/>
          </a:p>
          <a:p>
            <a:pPr lvl="0"/>
            <a:r>
              <a:rPr lang="de-AT" dirty="0"/>
              <a:t>Optional: Factory Producer, der die abstrakten </a:t>
            </a:r>
            <a:r>
              <a:rPr lang="de-AT" dirty="0" err="1"/>
              <a:t>Factories</a:t>
            </a:r>
            <a:r>
              <a:rPr lang="de-AT" dirty="0"/>
              <a:t> erzeugt</a:t>
            </a:r>
            <a:endParaRPr lang="de-AT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pic>
        <p:nvPicPr>
          <p:cNvPr id="1028" name="Picture 4" descr="Bildergebnis fÃ¼r abstract factory uml">
            <a:extLst>
              <a:ext uri="{FF2B5EF4-FFF2-40B4-BE49-F238E27FC236}">
                <a16:creationId xmlns:a16="http://schemas.microsoft.com/office/drawing/2014/main" id="{49935A50-1E82-4494-84CA-1409B570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1" y="1500000"/>
            <a:ext cx="8873117" cy="42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C368AC2-6A15-4536-84CC-D0F8E5708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 und Contra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03A084-F2F9-4327-826E-62A5F560E14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4A194E-E958-4083-86D2-816BE4B51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D688A-9BD9-494D-AD5C-ACE9BF91688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606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16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573A96-0B54-4830-A12C-14D07784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459944"/>
            <a:ext cx="8909705" cy="39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 dirty="0"/>
              <a:t> Anwendung</a:t>
            </a:r>
          </a:p>
          <a:p>
            <a:r>
              <a:rPr lang="de-AT" dirty="0"/>
              <a:t>Fahrzeug- und Kundenverwaltung</a:t>
            </a:r>
          </a:p>
          <a:p>
            <a:pPr lvl="1"/>
            <a:r>
              <a:rPr lang="de-AT" dirty="0"/>
              <a:t>PKW, LKW, Traktor, Motorrad</a:t>
            </a:r>
          </a:p>
          <a:p>
            <a:pPr lvl="1"/>
            <a:r>
              <a:rPr lang="de-AT" dirty="0"/>
              <a:t>Privatperson, Firma</a:t>
            </a:r>
          </a:p>
          <a:p>
            <a:r>
              <a:rPr lang="de-AT" dirty="0"/>
              <a:t>Verkauf von Fahrzeugen</a:t>
            </a:r>
          </a:p>
          <a:p>
            <a:r>
              <a:rPr lang="de-AT" dirty="0"/>
              <a:t>Chart mit Gesamterlösen pro Verkäufer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9D2085-93CD-4FCA-9B5A-30C588D4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Definition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3AA6F3-4B5B-41D3-A42B-E52EA83FA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8100" indent="0" algn="ctr">
              <a:buNone/>
            </a:pPr>
            <a:r>
              <a:rPr lang="de-AT" dirty="0"/>
              <a:t>Stelle ein Interface für die Erzeugung von Gruppen von ähnlichen oder abhängigen Objekten bereit, ohne dabei die konkreten Klassen zu spezifizieren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00FD7-17E6-42CB-B558-2373C30FE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Konkrete </a:t>
            </a:r>
            <a:r>
              <a:rPr lang="de-AT" dirty="0" err="1"/>
              <a:t>Factories</a:t>
            </a:r>
            <a:r>
              <a:rPr lang="de-AT" dirty="0"/>
              <a:t> hinter abstrakter Factory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8C85F5-3E80-47D1-BAA6-BA69D001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Anwendung in der Praxis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E48D-5A84-4C55-8A60-0CC760EDD55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4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InterViews</a:t>
            </a:r>
            <a:endParaRPr lang="de-AT" dirty="0"/>
          </a:p>
          <a:p>
            <a:pPr lvl="1"/>
            <a:r>
              <a:rPr lang="de-AT" dirty="0"/>
              <a:t>Sammlung von </a:t>
            </a:r>
            <a:r>
              <a:rPr lang="de-AT" dirty="0" err="1"/>
              <a:t>Application</a:t>
            </a:r>
            <a:r>
              <a:rPr lang="de-AT" dirty="0"/>
              <a:t> Frameworks</a:t>
            </a:r>
          </a:p>
          <a:p>
            <a:pPr lvl="1"/>
            <a:r>
              <a:rPr lang="de-AT" dirty="0"/>
              <a:t>Zum Entwickeln von benutzerdefinierten, grafischen Editoren</a:t>
            </a:r>
          </a:p>
          <a:p>
            <a:pPr lvl="1"/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</a:t>
            </a:r>
            <a:r>
              <a:rPr lang="de-AT" i="1" dirty="0" err="1"/>
              <a:t>WidgetKit</a:t>
            </a:r>
            <a:r>
              <a:rPr lang="de-AT" dirty="0"/>
              <a:t> und </a:t>
            </a:r>
            <a:r>
              <a:rPr lang="de-AT" i="1" dirty="0" err="1"/>
              <a:t>DialogKit</a:t>
            </a:r>
            <a:r>
              <a:rPr lang="de-AT" i="1" dirty="0"/>
              <a:t> </a:t>
            </a:r>
            <a:r>
              <a:rPr lang="de-AT" dirty="0"/>
              <a:t>zur Erzeugung der UI Elemente</a:t>
            </a:r>
          </a:p>
          <a:p>
            <a:pPr lvl="1"/>
            <a:r>
              <a:rPr lang="de-AT" dirty="0"/>
              <a:t>Abstrakte Factory </a:t>
            </a:r>
            <a:r>
              <a:rPr lang="de-AT" i="1" dirty="0" err="1"/>
              <a:t>LayoutKit</a:t>
            </a:r>
            <a:r>
              <a:rPr lang="de-AT" dirty="0"/>
              <a:t> zum Erzeugen des Layouts der Komponenten (horizontale oder vertikale Orientierung)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50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CD580-5974-431A-9461-D662033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 Anwendungen in Programmen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1CEF-DFF7-4E88-8092-8978ADB4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r>
              <a:rPr lang="de-AT" dirty="0"/>
              <a:t>ET++</a:t>
            </a:r>
          </a:p>
          <a:p>
            <a:r>
              <a:rPr lang="de-AT" dirty="0"/>
              <a:t>Von Erich Gamma (von der 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Application</a:t>
            </a:r>
            <a:r>
              <a:rPr lang="de-AT" dirty="0"/>
              <a:t> Framework</a:t>
            </a:r>
          </a:p>
          <a:p>
            <a:pPr lvl="1"/>
            <a:r>
              <a:rPr lang="de-AT" dirty="0"/>
              <a:t>Entwicklung von Applikationen mit</a:t>
            </a:r>
          </a:p>
          <a:p>
            <a:pPr lvl="2"/>
            <a:r>
              <a:rPr lang="de-AT" dirty="0"/>
              <a:t>Interaktiver Benutzerschnittstelle</a:t>
            </a:r>
          </a:p>
          <a:p>
            <a:pPr lvl="2"/>
            <a:r>
              <a:rPr lang="de-AT" dirty="0"/>
              <a:t>Textueller und grafischer Darstellung der Daten</a:t>
            </a:r>
          </a:p>
          <a:p>
            <a:pPr lvl="1"/>
            <a:r>
              <a:rPr lang="de-AT" dirty="0"/>
              <a:t>Baumeditor, Spreadsheets, CASE-Tools, … </a:t>
            </a:r>
          </a:p>
          <a:p>
            <a:r>
              <a:rPr lang="de-AT" dirty="0"/>
              <a:t>Abstract Factory zur Portabilität zwischen Fenstersystemen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47FE0-8C37-40AD-95FC-A321331AFF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E6BF6E-DB7E-4480-A1E2-570D277D8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7C1AB-28F0-49C2-9CE0-64C280416EB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3625" y="6391275"/>
            <a:ext cx="460375" cy="3905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04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Patterns in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Factory Method</a:t>
            </a:r>
          </a:p>
          <a:p>
            <a:pPr lvl="1"/>
            <a:r>
              <a:rPr lang="de-AT" dirty="0"/>
              <a:t>Factory erzeugt konkrete Objekte</a:t>
            </a:r>
          </a:p>
          <a:p>
            <a:r>
              <a:rPr lang="de-AT" dirty="0"/>
              <a:t>Prototype</a:t>
            </a:r>
          </a:p>
          <a:p>
            <a:pPr lvl="1"/>
            <a:r>
              <a:rPr lang="de-AT" dirty="0"/>
              <a:t>Konkrete Factory hat Prototypenobjekte </a:t>
            </a:r>
          </a:p>
          <a:p>
            <a:pPr lvl="1"/>
            <a:r>
              <a:rPr lang="de-AT" dirty="0"/>
              <a:t>Neues Objekt durch Klonen des Prototypen</a:t>
            </a:r>
          </a:p>
          <a:p>
            <a:r>
              <a:rPr lang="de-AT" dirty="0"/>
              <a:t>Abstrakte </a:t>
            </a:r>
            <a:r>
              <a:rPr lang="de-AT" dirty="0" err="1"/>
              <a:t>Factories</a:t>
            </a:r>
            <a:r>
              <a:rPr lang="de-AT" dirty="0"/>
              <a:t> als Singleton</a:t>
            </a:r>
          </a:p>
          <a:p>
            <a:pPr lvl="1"/>
            <a:r>
              <a:rPr lang="de-AT" dirty="0"/>
              <a:t>Normalerweise wird nur eine Factory pro Objektgruppe benötigt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Bildschirmpräsentation (4:3)</PresentationFormat>
  <Paragraphs>105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Cousine</vt:lpstr>
      <vt:lpstr>Arial</vt:lpstr>
      <vt:lpstr>Valentine template</vt:lpstr>
      <vt:lpstr>Abstract Factory Kit</vt:lpstr>
      <vt:lpstr>Definition</vt:lpstr>
      <vt:lpstr>Allgemeines</vt:lpstr>
      <vt:lpstr>Motivation</vt:lpstr>
      <vt:lpstr>Anwendung in der Praxis</vt:lpstr>
      <vt:lpstr>Konkrete Anwendungen in Programmen</vt:lpstr>
      <vt:lpstr>Konkrete Anwendungen in Programmen</vt:lpstr>
      <vt:lpstr>Aufbau</vt:lpstr>
      <vt:lpstr>Verwendete Patterns in der Abstract Factory</vt:lpstr>
      <vt:lpstr>Komponenten der Abstract Factory</vt:lpstr>
      <vt:lpstr>UML Diagramm vom Abstract Factory Pattern</vt:lpstr>
      <vt:lpstr>Pro und Contra</vt:lpstr>
      <vt:lpstr>Vorteile</vt:lpstr>
      <vt:lpstr>Nachteile</vt:lpstr>
      <vt:lpstr>Beispiele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121</cp:revision>
  <dcterms:modified xsi:type="dcterms:W3CDTF">2019-03-16T13:54:12Z</dcterms:modified>
</cp:coreProperties>
</file>