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235C32-2F7A-4604-AC43-DF61FEEA2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EADB7-D4FD-4C65-B57F-083228B35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2170-C98A-4426-A5C7-F71975255C42}" type="datetimeFigureOut">
              <a:rPr lang="de-AT" smtClean="0"/>
              <a:t>18.03.2019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0D15E-76CE-470A-A4BD-13A10B666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4FF0FC-9D6B-4E3B-8146-268280322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4CB7-FB98-40E0-8372-1705BA3D86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51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5CD51E-4184-4390-920B-2AEFAEDC9E24}"/>
              </a:ext>
            </a:extLst>
          </p:cNvPr>
          <p:cNvSpPr txBox="1"/>
          <p:nvPr userDrawn="1"/>
        </p:nvSpPr>
        <p:spPr>
          <a:xfrm>
            <a:off x="58189" y="6541232"/>
            <a:ext cx="6691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cap="none" dirty="0" err="1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9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-Repo: https://github.com/SimonPrimetzhofer/AbstractFactory-Pattern</a:t>
            </a:r>
            <a:endParaRPr lang="de-AT" sz="900" b="0" i="0" u="none" strike="noStrike" cap="none" dirty="0">
              <a:solidFill>
                <a:schemeClr val="bg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/>
              <a:t>Factory</a:t>
            </a:r>
            <a:endParaRPr lang="de-AT" sz="2000" dirty="0"/>
          </a:p>
          <a:p>
            <a:pPr lvl="1"/>
            <a:r>
              <a:rPr lang="de-AT" dirty="0"/>
              <a:t>Interface </a:t>
            </a:r>
            <a:r>
              <a:rPr lang="de-AT" dirty="0" err="1"/>
              <a:t>AbstractFactory</a:t>
            </a:r>
            <a:endParaRPr lang="de-AT" sz="2000" dirty="0"/>
          </a:p>
          <a:p>
            <a:pPr lvl="1"/>
            <a:r>
              <a:rPr lang="en-GB" dirty="0" err="1"/>
              <a:t>Konkrete</a:t>
            </a:r>
            <a:r>
              <a:rPr lang="en-GB" dirty="0"/>
              <a:t> Factory – </a:t>
            </a:r>
            <a:r>
              <a:rPr lang="en-GB" dirty="0" err="1"/>
              <a:t>implementiert</a:t>
            </a:r>
            <a:r>
              <a:rPr lang="en-GB" dirty="0"/>
              <a:t> Abstract Factory (</a:t>
            </a:r>
            <a:r>
              <a:rPr lang="en-GB" dirty="0" err="1"/>
              <a:t>VehicleFactory</a:t>
            </a:r>
            <a:r>
              <a:rPr lang="en-GB" dirty="0"/>
              <a:t> implements </a:t>
            </a:r>
            <a:r>
              <a:rPr lang="en-GB" dirty="0" err="1"/>
              <a:t>AbstractFactory</a:t>
            </a:r>
            <a:r>
              <a:rPr lang="en-GB" dirty="0"/>
              <a:t>)</a:t>
            </a:r>
            <a:endParaRPr lang="de-AT" sz="2000" dirty="0"/>
          </a:p>
          <a:p>
            <a:pPr lvl="0"/>
            <a:r>
              <a:rPr lang="de-AT" dirty="0"/>
              <a:t>Zu erzeugende Objekte</a:t>
            </a:r>
            <a:endParaRPr lang="de-AT" sz="2000" dirty="0"/>
          </a:p>
          <a:p>
            <a:pPr lvl="1"/>
            <a:r>
              <a:rPr lang="de-AT" dirty="0"/>
              <a:t>Interface mit gemeinsamen Eigenschaften (Vehicle)</a:t>
            </a:r>
            <a:endParaRPr lang="de-AT" sz="2000" dirty="0"/>
          </a:p>
          <a:p>
            <a:pPr lvl="1"/>
            <a:r>
              <a:rPr lang="de-AT" dirty="0"/>
              <a:t>Konkrete Klassen – implementieren Interface (Car </a:t>
            </a:r>
            <a:r>
              <a:rPr lang="de-AT" dirty="0" err="1"/>
              <a:t>implements</a:t>
            </a:r>
            <a:r>
              <a:rPr lang="de-AT" dirty="0"/>
              <a:t> Vehicle)</a:t>
            </a:r>
            <a:endParaRPr lang="de-AT" sz="2000" dirty="0"/>
          </a:p>
          <a:p>
            <a:pPr lvl="0"/>
            <a:r>
              <a:rPr lang="de-AT" dirty="0"/>
              <a:t>Optional: Factory Producer, der die abstrakten </a:t>
            </a:r>
            <a:r>
              <a:rPr lang="de-AT" dirty="0" err="1"/>
              <a:t>Factories</a:t>
            </a:r>
            <a:r>
              <a:rPr lang="de-AT" dirty="0"/>
              <a:t> erzeugt</a:t>
            </a:r>
            <a:endParaRPr lang="de-AT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411220"/>
            <a:ext cx="8290800" cy="4851900"/>
          </a:xfrm>
        </p:spPr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Bei nur einer Implementierung des Interfaces  unnötige Komplexität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Objekten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Konkrete </a:t>
            </a:r>
            <a:r>
              <a:rPr lang="de-AT" dirty="0" err="1"/>
              <a:t>Factories</a:t>
            </a:r>
            <a:r>
              <a:rPr lang="de-AT" dirty="0"/>
              <a:t> hinter abstrakter Factory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der Komponenten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  <a:p>
            <a:r>
              <a:rPr lang="de-AT" dirty="0"/>
              <a:t>Abstract Factory zur Portabilität zwischen Fenstersystemen </a:t>
            </a:r>
            <a:r>
              <a:rPr lang="de-AT"/>
              <a:t>der Betriebssysteme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Objekte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als Singleton</a:t>
            </a:r>
          </a:p>
          <a:p>
            <a:pPr lvl="1"/>
            <a:r>
              <a:rPr lang="de-AT" dirty="0"/>
              <a:t>Normalerweise wird nur eine Factory pro Objektgruppe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Bildschirmpräsentation (4:3)</PresentationFormat>
  <Paragraphs>106</Paragraphs>
  <Slides>18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Cousine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126</cp:revision>
  <dcterms:modified xsi:type="dcterms:W3CDTF">2019-03-18T21:17:18Z</dcterms:modified>
</cp:coreProperties>
</file>