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84" r:id="rId3"/>
    <p:sldId id="286" r:id="rId4"/>
    <p:sldId id="288" r:id="rId5"/>
    <p:sldId id="289" r:id="rId6"/>
    <p:sldId id="291" r:id="rId7"/>
    <p:sldId id="287" r:id="rId8"/>
    <p:sldId id="292" r:id="rId9"/>
    <p:sldId id="290" r:id="rId10"/>
  </p:sldIdLst>
  <p:sldSz cx="9144000" cy="6858000" type="screen4x3"/>
  <p:notesSz cx="6858000" cy="9144000"/>
  <p:embeddedFontLst>
    <p:embeddedFont>
      <p:font typeface="Cousin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dann das Objekt erzeugt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FDE6F-1199-4939-A35E-221AD97B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Unterschied Factory –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B95B27-E905-4254-A544-863FCDEB7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000" dirty="0"/>
              <a:t>Factory Methode &lt;-&gt; Abstract Factory Klasse</a:t>
            </a:r>
          </a:p>
          <a:p>
            <a:r>
              <a:rPr lang="de-AT" sz="2000" dirty="0"/>
              <a:t>Factory Methode kann von Subklassen überschrieben werden</a:t>
            </a:r>
          </a:p>
          <a:p>
            <a:r>
              <a:rPr lang="de-AT" sz="2000" dirty="0"/>
              <a:t>Abstract Factory überträgt Verantwortung der Objektinitialisierung an Subklassen</a:t>
            </a:r>
          </a:p>
          <a:p>
            <a:endParaRPr lang="de-AT" sz="2000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97F17A-C212-465A-825C-43FF334B6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8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schwierig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Abstrakte Klasse </a:t>
            </a:r>
            <a:r>
              <a:rPr lang="de-AT" dirty="0">
                <a:sym typeface="Wingdings" panose="05000000000000000000" pitchFamily="2" charset="2"/>
              </a:rPr>
              <a:t> Abstract Factory</a:t>
            </a: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Factory Producer, der einem die konkreten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  <p:pic>
        <p:nvPicPr>
          <p:cNvPr id="1026" name="Picture 2" descr="Abstract Factory Pattern UML Diagram">
            <a:extLst>
              <a:ext uri="{FF2B5EF4-FFF2-40B4-BE49-F238E27FC236}">
                <a16:creationId xmlns:a16="http://schemas.microsoft.com/office/drawing/2014/main" id="{FB6DB064-6DF2-4863-B0A3-5880E956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60" y="1500000"/>
            <a:ext cx="6572480" cy="487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Anmeldung zu Beginn mit Benutzer</a:t>
            </a:r>
          </a:p>
          <a:p>
            <a:r>
              <a:rPr lang="de-AT" dirty="0"/>
              <a:t>Zugriff auf Fahrzeugdatenbank</a:t>
            </a:r>
          </a:p>
          <a:p>
            <a:pPr lvl="1"/>
            <a:r>
              <a:rPr lang="de-AT" dirty="0"/>
              <a:t>PKW</a:t>
            </a:r>
          </a:p>
          <a:p>
            <a:pPr lvl="1"/>
            <a:r>
              <a:rPr lang="de-AT" dirty="0"/>
              <a:t>LKW</a:t>
            </a:r>
          </a:p>
          <a:p>
            <a:pPr lvl="1"/>
            <a:r>
              <a:rPr lang="de-AT" dirty="0"/>
              <a:t>Traktor</a:t>
            </a:r>
          </a:p>
          <a:p>
            <a:pPr lvl="1"/>
            <a:r>
              <a:rPr lang="de-AT" dirty="0"/>
              <a:t>Motorrad</a:t>
            </a:r>
          </a:p>
          <a:p>
            <a:r>
              <a:rPr lang="de-AT" dirty="0"/>
              <a:t>Verkauf </a:t>
            </a:r>
            <a:r>
              <a:rPr lang="de-AT"/>
              <a:t>von Fahrzeugen</a:t>
            </a:r>
            <a:endParaRPr lang="de-AT" dirty="0"/>
          </a:p>
          <a:p>
            <a:pPr lvl="1"/>
            <a:r>
              <a:rPr lang="de-AT" dirty="0"/>
              <a:t>Privatpersonen</a:t>
            </a:r>
          </a:p>
          <a:p>
            <a:pPr lvl="1"/>
            <a:r>
              <a:rPr lang="de-AT" dirty="0"/>
              <a:t>Firmen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hlinkClick r:id="rId2"/>
              </a:rPr>
              <a:t>https://www.tutorialspoint.com/design_pattern/abstract_factory_pattern.htm</a:t>
            </a:r>
            <a:endParaRPr lang="de-AT" sz="1600" dirty="0"/>
          </a:p>
          <a:p>
            <a:r>
              <a:rPr lang="de-AT" sz="1600" dirty="0"/>
              <a:t>https://www.philipphauer.de/study/se/design-pattern/abstract-factory.php</a:t>
            </a:r>
          </a:p>
          <a:p>
            <a:r>
              <a:rPr lang="de-AT" sz="1600" dirty="0"/>
              <a:t>https://de.wikipedia.org/wiki/Abstrakte_Fabrik</a:t>
            </a:r>
          </a:p>
          <a:p>
            <a:r>
              <a:rPr lang="de-AT" sz="1600" dirty="0"/>
              <a:t>https://refactoring.guru/design-patterns/abstract-factory</a:t>
            </a:r>
          </a:p>
          <a:p>
            <a:r>
              <a:rPr lang="de-AT" sz="1600" dirty="0"/>
              <a:t>https://www.geeksforgeeks.org/abstract-factory-pattern/</a:t>
            </a:r>
          </a:p>
          <a:p>
            <a:r>
              <a:rPr lang="de-AT" sz="1600" dirty="0"/>
              <a:t>https://stackoverflow.com/questions/5739611/differences-between-abstract-factory-pattern-and-factory-method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Bildschirmpräsentation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Cousine</vt:lpstr>
      <vt:lpstr>Valentine template</vt:lpstr>
      <vt:lpstr>Abstract Factory</vt:lpstr>
      <vt:lpstr>Allgemeines</vt:lpstr>
      <vt:lpstr>Unterschied Factory – Abstract Factory</vt:lpstr>
      <vt:lpstr>Vorteile</vt:lpstr>
      <vt:lpstr>Nachteil</vt:lpstr>
      <vt:lpstr>Komponenten der Abstract Factory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31</cp:revision>
  <dcterms:modified xsi:type="dcterms:W3CDTF">2019-02-06T08:05:02Z</dcterms:modified>
</cp:coreProperties>
</file>