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1" r:id="rId7"/>
    <p:sldId id="300" r:id="rId8"/>
    <p:sldId id="268" r:id="rId9"/>
    <p:sldId id="301" r:id="rId10"/>
    <p:sldId id="264" r:id="rId11"/>
    <p:sldId id="302" r:id="rId12"/>
    <p:sldId id="270" r:id="rId13"/>
    <p:sldId id="272" r:id="rId14"/>
    <p:sldId id="278" r:id="rId15"/>
  </p:sldIdLst>
  <p:sldSz cx="9144000" cy="5143500" type="screen16x9"/>
  <p:notesSz cx="6858000" cy="9144000"/>
  <p:embeddedFontLst>
    <p:embeddedFont>
      <p:font typeface="Aldrich" panose="020B0604020202020204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Didact Gothic" panose="000005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DE2CA-6F84-4DC5-AE42-306C0524D3B0}" v="1" dt="2025-03-21T03:37:51.326"/>
  </p1510:revLst>
</p1510:revInfo>
</file>

<file path=ppt/tableStyles.xml><?xml version="1.0" encoding="utf-8"?>
<a:tblStyleLst xmlns:a="http://schemas.openxmlformats.org/drawingml/2006/main" def="{2ABB0D93-A9D6-4F20-A5AE-EC7F3C691D61}">
  <a:tblStyle styleId="{2ABB0D93-A9D6-4F20-A5AE-EC7F3C691D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Suárez Niño" userId="d72f0ce489433746" providerId="LiveId" clId="{5D2DE2CA-6F84-4DC5-AE42-306C0524D3B0}"/>
    <pc:docChg chg="custSel modSld sldOrd">
      <pc:chgData name="Andrés Suárez Niño" userId="d72f0ce489433746" providerId="LiveId" clId="{5D2DE2CA-6F84-4DC5-AE42-306C0524D3B0}" dt="2025-03-21T03:39:57.776" v="442" actId="1076"/>
      <pc:docMkLst>
        <pc:docMk/>
      </pc:docMkLst>
      <pc:sldChg chg="modSp mod">
        <pc:chgData name="Andrés Suárez Niño" userId="d72f0ce489433746" providerId="LiveId" clId="{5D2DE2CA-6F84-4DC5-AE42-306C0524D3B0}" dt="2025-03-20T23:29:20.503" v="0" actId="1076"/>
        <pc:sldMkLst>
          <pc:docMk/>
          <pc:sldMk cId="0" sldId="258"/>
        </pc:sldMkLst>
        <pc:spChg chg="mod">
          <ac:chgData name="Andrés Suárez Niño" userId="d72f0ce489433746" providerId="LiveId" clId="{5D2DE2CA-6F84-4DC5-AE42-306C0524D3B0}" dt="2025-03-20T23:29:20.503" v="0" actId="1076"/>
          <ac:spMkLst>
            <pc:docMk/>
            <pc:sldMk cId="0" sldId="258"/>
            <ac:spMk id="557" creationId="{00000000-0000-0000-0000-000000000000}"/>
          </ac:spMkLst>
        </pc:spChg>
      </pc:sldChg>
      <pc:sldChg chg="modSp mod">
        <pc:chgData name="Andrés Suárez Niño" userId="d72f0ce489433746" providerId="LiveId" clId="{5D2DE2CA-6F84-4DC5-AE42-306C0524D3B0}" dt="2025-03-21T03:39:57.776" v="442" actId="1076"/>
        <pc:sldMkLst>
          <pc:docMk/>
          <pc:sldMk cId="0" sldId="262"/>
        </pc:sldMkLst>
        <pc:spChg chg="mod">
          <ac:chgData name="Andrés Suárez Niño" userId="d72f0ce489433746" providerId="LiveId" clId="{5D2DE2CA-6F84-4DC5-AE42-306C0524D3B0}" dt="2025-03-21T03:39:57.776" v="442" actId="1076"/>
          <ac:spMkLst>
            <pc:docMk/>
            <pc:sldMk cId="0" sldId="262"/>
            <ac:spMk id="719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9:47.880" v="440" actId="1076"/>
          <ac:spMkLst>
            <pc:docMk/>
            <pc:sldMk cId="0" sldId="262"/>
            <ac:spMk id="720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9:52.690" v="441" actId="1076"/>
          <ac:spMkLst>
            <pc:docMk/>
            <pc:sldMk cId="0" sldId="262"/>
            <ac:spMk id="721" creationId="{00000000-0000-0000-0000-000000000000}"/>
          </ac:spMkLst>
        </pc:spChg>
      </pc:sldChg>
      <pc:sldChg chg="modSp mod ord">
        <pc:chgData name="Andrés Suárez Niño" userId="d72f0ce489433746" providerId="LiveId" clId="{5D2DE2CA-6F84-4DC5-AE42-306C0524D3B0}" dt="2025-03-21T03:36:07.041" v="205" actId="20577"/>
        <pc:sldMkLst>
          <pc:docMk/>
          <pc:sldMk cId="0" sldId="264"/>
        </pc:sldMkLst>
        <pc:spChg chg="mod">
          <ac:chgData name="Andrés Suárez Niño" userId="d72f0ce489433746" providerId="LiveId" clId="{5D2DE2CA-6F84-4DC5-AE42-306C0524D3B0}" dt="2025-03-21T03:36:07.041" v="205" actId="20577"/>
          <ac:spMkLst>
            <pc:docMk/>
            <pc:sldMk cId="0" sldId="264"/>
            <ac:spMk id="811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5:15.329" v="123" actId="20577"/>
          <ac:spMkLst>
            <pc:docMk/>
            <pc:sldMk cId="0" sldId="264"/>
            <ac:spMk id="812" creationId="{00000000-0000-0000-0000-000000000000}"/>
          </ac:spMkLst>
        </pc:spChg>
      </pc:sldChg>
      <pc:sldChg chg="addSp delSp modSp mod">
        <pc:chgData name="Andrés Suárez Niño" userId="d72f0ce489433746" providerId="LiveId" clId="{5D2DE2CA-6F84-4DC5-AE42-306C0524D3B0}" dt="2025-03-21T03:37:34.631" v="315" actId="20577"/>
        <pc:sldMkLst>
          <pc:docMk/>
          <pc:sldMk cId="0" sldId="270"/>
        </pc:sldMkLst>
        <pc:spChg chg="add del mod">
          <ac:chgData name="Andrés Suárez Niño" userId="d72f0ce489433746" providerId="LiveId" clId="{5D2DE2CA-6F84-4DC5-AE42-306C0524D3B0}" dt="2025-03-21T03:36:35.531" v="207" actId="478"/>
          <ac:spMkLst>
            <pc:docMk/>
            <pc:sldMk cId="0" sldId="270"/>
            <ac:spMk id="3" creationId="{5D0DA562-F0C6-8880-C590-DDAEA69873C7}"/>
          </ac:spMkLst>
        </pc:spChg>
        <pc:spChg chg="del">
          <ac:chgData name="Andrés Suárez Niño" userId="d72f0ce489433746" providerId="LiveId" clId="{5D2DE2CA-6F84-4DC5-AE42-306C0524D3B0}" dt="2025-03-21T03:36:32.114" v="206" actId="478"/>
          <ac:spMkLst>
            <pc:docMk/>
            <pc:sldMk cId="0" sldId="270"/>
            <ac:spMk id="1071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7:12.478" v="261" actId="20577"/>
          <ac:spMkLst>
            <pc:docMk/>
            <pc:sldMk cId="0" sldId="270"/>
            <ac:spMk id="1074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7:06.631" v="257" actId="20577"/>
          <ac:spMkLst>
            <pc:docMk/>
            <pc:sldMk cId="0" sldId="270"/>
            <ac:spMk id="1076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7:25.638" v="298" actId="20577"/>
          <ac:spMkLst>
            <pc:docMk/>
            <pc:sldMk cId="0" sldId="270"/>
            <ac:spMk id="1078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7:34.631" v="315" actId="20577"/>
          <ac:spMkLst>
            <pc:docMk/>
            <pc:sldMk cId="0" sldId="270"/>
            <ac:spMk id="1080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6:49.714" v="230" actId="20577"/>
          <ac:spMkLst>
            <pc:docMk/>
            <pc:sldMk cId="0" sldId="270"/>
            <ac:spMk id="1082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6:43.303" v="209" actId="20577"/>
          <ac:spMkLst>
            <pc:docMk/>
            <pc:sldMk cId="0" sldId="270"/>
            <ac:spMk id="1083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6:56.651" v="232" actId="20577"/>
          <ac:spMkLst>
            <pc:docMk/>
            <pc:sldMk cId="0" sldId="270"/>
            <ac:spMk id="1084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7:09.942" v="259" actId="20577"/>
          <ac:spMkLst>
            <pc:docMk/>
            <pc:sldMk cId="0" sldId="270"/>
            <ac:spMk id="1085" creationId="{00000000-0000-0000-0000-000000000000}"/>
          </ac:spMkLst>
        </pc:spChg>
      </pc:sldChg>
      <pc:sldChg chg="addSp delSp modSp mod">
        <pc:chgData name="Andrés Suárez Niño" userId="d72f0ce489433746" providerId="LiveId" clId="{5D2DE2CA-6F84-4DC5-AE42-306C0524D3B0}" dt="2025-03-21T03:39:27.990" v="439" actId="20577"/>
        <pc:sldMkLst>
          <pc:docMk/>
          <pc:sldMk cId="0" sldId="272"/>
        </pc:sldMkLst>
        <pc:spChg chg="add del mod">
          <ac:chgData name="Andrés Suárez Niño" userId="d72f0ce489433746" providerId="LiveId" clId="{5D2DE2CA-6F84-4DC5-AE42-306C0524D3B0}" dt="2025-03-21T03:37:40.840" v="317" actId="478"/>
          <ac:spMkLst>
            <pc:docMk/>
            <pc:sldMk cId="0" sldId="272"/>
            <ac:spMk id="3" creationId="{36F0DD50-C0A0-7716-47F7-B817163F1FF4}"/>
          </ac:spMkLst>
        </pc:spChg>
        <pc:spChg chg="add mod">
          <ac:chgData name="Andrés Suárez Niño" userId="d72f0ce489433746" providerId="LiveId" clId="{5D2DE2CA-6F84-4DC5-AE42-306C0524D3B0}" dt="2025-03-21T03:38:26.619" v="348" actId="20577"/>
          <ac:spMkLst>
            <pc:docMk/>
            <pc:sldMk cId="0" sldId="272"/>
            <ac:spMk id="4" creationId="{997941C2-D4BD-4760-D4D9-54FD25F6A2F1}"/>
          </ac:spMkLst>
        </pc:spChg>
        <pc:spChg chg="del">
          <ac:chgData name="Andrés Suárez Niño" userId="d72f0ce489433746" providerId="LiveId" clId="{5D2DE2CA-6F84-4DC5-AE42-306C0524D3B0}" dt="2025-03-21T03:37:39.353" v="316" actId="478"/>
          <ac:spMkLst>
            <pc:docMk/>
            <pc:sldMk cId="0" sldId="272"/>
            <ac:spMk id="1153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8:46.495" v="375" actId="1076"/>
          <ac:spMkLst>
            <pc:docMk/>
            <pc:sldMk cId="0" sldId="272"/>
            <ac:spMk id="1154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9:27.990" v="439" actId="20577"/>
          <ac:spMkLst>
            <pc:docMk/>
            <pc:sldMk cId="0" sldId="272"/>
            <ac:spMk id="1155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9:00.371" v="405" actId="20577"/>
          <ac:spMkLst>
            <pc:docMk/>
            <pc:sldMk cId="0" sldId="272"/>
            <ac:spMk id="1156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7:58.727" v="321" actId="20577"/>
          <ac:spMkLst>
            <pc:docMk/>
            <pc:sldMk cId="0" sldId="272"/>
            <ac:spMk id="1158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8:49.233" v="377" actId="20577"/>
          <ac:spMkLst>
            <pc:docMk/>
            <pc:sldMk cId="0" sldId="272"/>
            <ac:spMk id="1159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9:09.429" v="407" actId="20577"/>
          <ac:spMkLst>
            <pc:docMk/>
            <pc:sldMk cId="0" sldId="272"/>
            <ac:spMk id="1160" creationId="{00000000-0000-0000-0000-000000000000}"/>
          </ac:spMkLst>
        </pc:spChg>
        <pc:spChg chg="mod">
          <ac:chgData name="Andrés Suárez Niño" userId="d72f0ce489433746" providerId="LiveId" clId="{5D2DE2CA-6F84-4DC5-AE42-306C0524D3B0}" dt="2025-03-21T03:38:30.741" v="350" actId="20577"/>
          <ac:spMkLst>
            <pc:docMk/>
            <pc:sldMk cId="0" sldId="272"/>
            <ac:spMk id="1161" creationId="{00000000-0000-0000-0000-000000000000}"/>
          </ac:spMkLst>
        </pc:spChg>
      </pc:sldChg>
      <pc:sldChg chg="ord">
        <pc:chgData name="Andrés Suárez Niño" userId="d72f0ce489433746" providerId="LiveId" clId="{5D2DE2CA-6F84-4DC5-AE42-306C0524D3B0}" dt="2025-03-21T03:33:53.326" v="4"/>
        <pc:sldMkLst>
          <pc:docMk/>
          <pc:sldMk cId="1190829892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3621C30-DE32-EA8D-C7E6-B2FFF712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70E0F2FC-048F-3D21-BAF0-9832C91F1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E0B589C8-B8C8-29F1-109C-ED9F2E1F9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97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a745d1862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a745d1862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ACBC8797-7A83-986D-2694-AF53311B9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826DBD50-805B-8186-5117-663FDD55F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9D3AAF9E-E268-E165-F00F-8F7CFD72B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85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93E8DC3F-F550-F9CF-761E-C7F68A77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51487D65-7C63-7F67-0DB9-F277BCC2A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4B0549D4-817D-6E03-AC6A-0C9A029D5E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0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0" name="Google Shape;370;p18"/>
          <p:cNvSpPr txBox="1">
            <a:spLocks noGrp="1"/>
          </p:cNvSpPr>
          <p:nvPr>
            <p:ph type="subTitle" idx="1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2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3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4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5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6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9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3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14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subTitle" idx="15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128945" flipH="1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7" r:id="rId11"/>
    <p:sldLayoutId id="2147483668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773492"/>
            <a:ext cx="4635900" cy="42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-----------------------------------------------------------------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La Tecnología en la Educación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/>
          <p:nvPr/>
        </p:nvSpPr>
        <p:spPr>
          <a:xfrm flipH="1">
            <a:off x="954075" y="1366400"/>
            <a:ext cx="4044600" cy="30735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MX" dirty="0">
                <a:solidFill>
                  <a:schemeClr val="accent5"/>
                </a:solidFill>
              </a:rPr>
              <a:t>Distractor en lugar de beneficio</a:t>
            </a:r>
            <a:endParaRPr dirty="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MX" dirty="0">
                <a:solidFill>
                  <a:schemeClr val="accent5"/>
                </a:solidFill>
              </a:rPr>
              <a:t>Desigualdad educacional</a:t>
            </a:r>
            <a:endParaRPr dirty="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MX" dirty="0">
                <a:solidFill>
                  <a:schemeClr val="accent5"/>
                </a:solidFill>
              </a:rPr>
              <a:t>Incomparable con la enseñanza humana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ARGUMENTOS EN CONTRA:</a:t>
            </a:r>
            <a:endParaRPr dirty="0"/>
          </a:p>
        </p:txBody>
      </p:sp>
      <p:grpSp>
        <p:nvGrpSpPr>
          <p:cNvPr id="813" name="Google Shape;813;p35"/>
          <p:cNvGrpSpPr/>
          <p:nvPr/>
        </p:nvGrpSpPr>
        <p:grpSpPr>
          <a:xfrm>
            <a:off x="1259648" y="1678376"/>
            <a:ext cx="3426788" cy="2448157"/>
            <a:chOff x="1259648" y="1678376"/>
            <a:chExt cx="3426788" cy="2448157"/>
          </a:xfrm>
        </p:grpSpPr>
        <p:pic>
          <p:nvPicPr>
            <p:cNvPr id="814" name="Google Shape;814;p35"/>
            <p:cNvPicPr preferRelativeResize="0"/>
            <p:nvPr/>
          </p:nvPicPr>
          <p:blipFill rotWithShape="1">
            <a:blip r:embed="rId3">
              <a:alphaModFix/>
            </a:blip>
            <a:srcRect l="3254" r="1307"/>
            <a:stretch/>
          </p:blipFill>
          <p:spPr>
            <a:xfrm>
              <a:off x="1259648" y="1678383"/>
              <a:ext cx="3426788" cy="2448149"/>
            </a:xfrm>
            <a:prstGeom prst="roundRect">
              <a:avLst>
                <a:gd name="adj" fmla="val 3654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15" name="Google Shape;815;p35"/>
            <p:cNvPicPr preferRelativeResize="0"/>
            <p:nvPr/>
          </p:nvPicPr>
          <p:blipFill rotWithShape="1">
            <a:blip r:embed="rId4">
              <a:alphaModFix amt="50000"/>
            </a:blip>
            <a:srcRect l="3254" r="1307"/>
            <a:stretch/>
          </p:blipFill>
          <p:spPr>
            <a:xfrm>
              <a:off x="1259648" y="1678376"/>
              <a:ext cx="3426788" cy="2448149"/>
            </a:xfrm>
            <a:prstGeom prst="roundRect">
              <a:avLst>
                <a:gd name="adj" fmla="val 3654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816" name="Google Shape;816;p35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5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5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5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2730040" y="1471162"/>
            <a:ext cx="492658" cy="106303"/>
            <a:chOff x="-3037735" y="-542969"/>
            <a:chExt cx="581170" cy="125387"/>
          </a:xfrm>
        </p:grpSpPr>
        <p:sp>
          <p:nvSpPr>
            <p:cNvPr id="822" name="Google Shape;822;p35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35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24" name="Google Shape;82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18F6F5E5-42EF-7A07-D455-116A6DDE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FB354262-7FAA-3AF5-7489-89C705849F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43713" y="2096218"/>
            <a:ext cx="4850902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F0E84A7E-6896-B255-8F52-84665FE943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391518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EE029B48-1754-83B8-6325-D2B00D52A36B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B622A8A1-5D3E-2B37-524B-EA6FB8029C96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43CBA42C-2A2C-8CF7-0B9C-1D1D32E38061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9D31DC57-61C4-70E0-5918-A2B52143595E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FE15416F-9594-EA0A-D572-E0E5DFB03BEA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5E150098-5F49-B890-34EF-575EDDE53886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3BBD46ED-152D-5D15-F944-AC22FCA6ACF5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A4D75505-5E5B-7C3A-4BF1-5243D7F2B43C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D2B56B79-03A0-8C5A-9C48-C1CDAAB34436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58681BE9-C617-26A7-26B3-38AF4467EE52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B0A4079E-49AF-1353-6772-61EF274C5B2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082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41"/>
          <p:cNvGrpSpPr/>
          <p:nvPr/>
        </p:nvGrpSpPr>
        <p:grpSpPr>
          <a:xfrm>
            <a:off x="1304025" y="2125663"/>
            <a:ext cx="6535950" cy="1525075"/>
            <a:chOff x="1304025" y="2125663"/>
            <a:chExt cx="6535950" cy="1525075"/>
          </a:xfrm>
        </p:grpSpPr>
        <p:cxnSp>
          <p:nvCxnSpPr>
            <p:cNvPr id="1073" name="Google Shape;1073;p41"/>
            <p:cNvCxnSpPr>
              <a:endCxn id="1074" idx="3"/>
            </p:cNvCxnSpPr>
            <p:nvPr/>
          </p:nvCxnSpPr>
          <p:spPr>
            <a:xfrm>
              <a:off x="2758875" y="2888200"/>
              <a:ext cx="508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41"/>
            <p:cNvCxnSpPr>
              <a:stCxn id="1076" idx="0"/>
            </p:cNvCxnSpPr>
            <p:nvPr/>
          </p:nvCxnSpPr>
          <p:spPr>
            <a:xfrm rot="10800000">
              <a:off x="3725175" y="3210938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7" name="Google Shape;1077;p41"/>
            <p:cNvCxnSpPr>
              <a:stCxn id="1078" idx="2"/>
            </p:cNvCxnSpPr>
            <p:nvPr/>
          </p:nvCxnSpPr>
          <p:spPr>
            <a:xfrm>
              <a:off x="5418825" y="2125663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9" name="Google Shape;1079;p41"/>
            <p:cNvCxnSpPr>
              <a:stCxn id="1080" idx="0"/>
            </p:cNvCxnSpPr>
            <p:nvPr/>
          </p:nvCxnSpPr>
          <p:spPr>
            <a:xfrm rot="10800000">
              <a:off x="7112475" y="3210938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81" name="Google Shape;1081;p41"/>
            <p:cNvCxnSpPr>
              <a:stCxn id="1082" idx="2"/>
            </p:cNvCxnSpPr>
            <p:nvPr/>
          </p:nvCxnSpPr>
          <p:spPr>
            <a:xfrm>
              <a:off x="2031525" y="2125663"/>
              <a:ext cx="0" cy="439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83" name="Google Shape;1083;p41"/>
            <p:cNvSpPr/>
            <p:nvPr/>
          </p:nvSpPr>
          <p:spPr>
            <a:xfrm>
              <a:off x="1304025" y="270640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1-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2997675" y="2706400"/>
              <a:ext cx="1455000" cy="363600"/>
            </a:xfrm>
            <a:prstGeom prst="roundRect">
              <a:avLst>
                <a:gd name="adj" fmla="val 32178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2-</a:t>
              </a:r>
              <a:endParaRPr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4691325" y="2706400"/>
              <a:ext cx="1455000" cy="363600"/>
            </a:xfrm>
            <a:prstGeom prst="roundRect">
              <a:avLst>
                <a:gd name="adj" fmla="val 35293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3-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6384975" y="2706400"/>
              <a:ext cx="1455000" cy="363600"/>
            </a:xfrm>
            <a:prstGeom prst="roundRect">
              <a:avLst>
                <a:gd name="adj" fmla="val 3840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4-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1082" name="Google Shape;1082;p41"/>
          <p:cNvSpPr txBox="1"/>
          <p:nvPr/>
        </p:nvSpPr>
        <p:spPr>
          <a:xfrm>
            <a:off x="1121775" y="1427263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Aprendizaje accesible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6" name="Google Shape;1076;p41"/>
          <p:cNvSpPr txBox="1"/>
          <p:nvPr/>
        </p:nvSpPr>
        <p:spPr>
          <a:xfrm>
            <a:off x="2815425" y="3650738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Herramientas tecnológicas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4509075" y="1427263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Apoyo educativo a docentes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80" name="Google Shape;1080;p41"/>
          <p:cNvSpPr txBox="1"/>
          <p:nvPr/>
        </p:nvSpPr>
        <p:spPr>
          <a:xfrm>
            <a:off x="6202725" y="3650738"/>
            <a:ext cx="1819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Brecha educativa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3"/>
          <p:cNvSpPr txBox="1"/>
          <p:nvPr/>
        </p:nvSpPr>
        <p:spPr>
          <a:xfrm>
            <a:off x="1262173" y="3506888"/>
            <a:ext cx="1840877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Internet y dispositivos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5874663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Pensamiento crítico y creativo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3451681" y="3422151"/>
            <a:ext cx="2224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Potenciación, no sustitución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57" name="Google Shape;1157;p43"/>
          <p:cNvGrpSpPr/>
          <p:nvPr/>
        </p:nvGrpSpPr>
        <p:grpSpPr>
          <a:xfrm>
            <a:off x="1262173" y="1582453"/>
            <a:ext cx="6623855" cy="1882563"/>
            <a:chOff x="1863275" y="1582450"/>
            <a:chExt cx="5417400" cy="1882563"/>
          </a:xfrm>
        </p:grpSpPr>
        <p:sp>
          <p:nvSpPr>
            <p:cNvPr id="1158" name="Google Shape;1158;p43"/>
            <p:cNvSpPr/>
            <p:nvPr/>
          </p:nvSpPr>
          <p:spPr>
            <a:xfrm>
              <a:off x="3844475" y="1582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5-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3844475" y="2725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7-</a:t>
              </a:r>
              <a:endParaRPr sz="1600" b="1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5825675" y="2725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8-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1863275" y="2725450"/>
              <a:ext cx="1455000" cy="363600"/>
            </a:xfrm>
            <a:prstGeom prst="roundRect">
              <a:avLst>
                <a:gd name="adj" fmla="val 34302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6-</a:t>
              </a:r>
              <a:endParaRPr sz="16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cxnSp>
          <p:nvCxnSpPr>
            <p:cNvPr id="1162" name="Google Shape;1162;p43"/>
            <p:cNvCxnSpPr>
              <a:stCxn id="1158" idx="2"/>
              <a:endCxn id="1159" idx="0"/>
            </p:cNvCxnSpPr>
            <p:nvPr/>
          </p:nvCxnSpPr>
          <p:spPr>
            <a:xfrm>
              <a:off x="4571975" y="1946050"/>
              <a:ext cx="0" cy="7794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43"/>
            <p:cNvCxnSpPr>
              <a:stCxn id="1161" idx="0"/>
              <a:endCxn id="1158" idx="2"/>
            </p:cNvCxnSpPr>
            <p:nvPr/>
          </p:nvCxnSpPr>
          <p:spPr>
            <a:xfrm rot="-5400000">
              <a:off x="3191675" y="1345150"/>
              <a:ext cx="779400" cy="19812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43"/>
            <p:cNvCxnSpPr>
              <a:stCxn id="1160" idx="0"/>
              <a:endCxn id="1158" idx="2"/>
            </p:cNvCxnSpPr>
            <p:nvPr/>
          </p:nvCxnSpPr>
          <p:spPr>
            <a:xfrm rot="5400000" flipH="1">
              <a:off x="5172875" y="1345150"/>
              <a:ext cx="779400" cy="19812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43"/>
            <p:cNvCxnSpPr/>
            <p:nvPr/>
          </p:nvCxnSpPr>
          <p:spPr>
            <a:xfrm>
              <a:off x="2582175" y="3193513"/>
              <a:ext cx="0" cy="2715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6" name="Google Shape;1166;p43"/>
            <p:cNvCxnSpPr/>
            <p:nvPr/>
          </p:nvCxnSpPr>
          <p:spPr>
            <a:xfrm>
              <a:off x="4563375" y="3193513"/>
              <a:ext cx="0" cy="2715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7" name="Google Shape;1167;p43"/>
            <p:cNvCxnSpPr/>
            <p:nvPr/>
          </p:nvCxnSpPr>
          <p:spPr>
            <a:xfrm>
              <a:off x="6544575" y="3193513"/>
              <a:ext cx="0" cy="2715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" name="Google Shape;1156;p43">
            <a:extLst>
              <a:ext uri="{FF2B5EF4-FFF2-40B4-BE49-F238E27FC236}">
                <a16:creationId xmlns:a16="http://schemas.microsoft.com/office/drawing/2014/main" id="{997941C2-D4BD-4760-D4D9-54FD25F6A2F1}"/>
              </a:ext>
            </a:extLst>
          </p:cNvPr>
          <p:cNvSpPr txBox="1"/>
          <p:nvPr/>
        </p:nvSpPr>
        <p:spPr>
          <a:xfrm>
            <a:off x="3451335" y="1114390"/>
            <a:ext cx="222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Acceso equitativo </a:t>
            </a: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4850547" y="521006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2343325" y="2127703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963601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Andrés Suárez Niño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2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Simón Rubiano Ortiz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2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Juan Manuel </a:t>
            </a:r>
            <a:r>
              <a:rPr lang="es-CO" sz="24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CrispÍn</a:t>
            </a:r>
            <a:r>
              <a:rPr lang="es-CO" sz="2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Castellanos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2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Leidy Johanna Niño Villegas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2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Andrés Camilo López Valenzuela</a:t>
            </a:r>
            <a:endParaRPr sz="24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2534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 dirty="0"/>
              <a:t>Integrantes</a:t>
            </a:r>
            <a:endParaRPr sz="40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1454175" y="2285400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Una introducción sobre el tema que se va a tratar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1009425" y="1875206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TESIS INICIAL (2)</a:t>
            </a:r>
            <a:endParaRPr dirty="0"/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877475" y="2028076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ARGUMENTOS (A FAVOR)</a:t>
            </a:r>
            <a:endParaRPr dirty="0"/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1009425" y="3599255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ARGUMENTOS (EN CONTRA)</a:t>
            </a:r>
            <a:endParaRPr dirty="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877475" y="3609355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519377" y="2571750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TESIS INICIAL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89264" y="1145777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3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Flexible, compañerismo, comunicación.</a:t>
            </a:r>
            <a:endParaRPr dirty="0"/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1ra TESIS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6462807" y="2961869"/>
            <a:ext cx="1546024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PROMOTORA</a:t>
            </a:r>
            <a:endParaRPr sz="1600" dirty="0"/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3"/>
          </p:nvPr>
        </p:nvSpPr>
        <p:spPr>
          <a:xfrm>
            <a:off x="3662049" y="2795093"/>
            <a:ext cx="176216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USO RESPONSABLE</a:t>
            </a:r>
            <a:endParaRPr sz="1600" dirty="0"/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4"/>
          </p:nvPr>
        </p:nvSpPr>
        <p:spPr>
          <a:xfrm>
            <a:off x="3360150" y="3322277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Necesita responsabilidad y honestidad en su manejo</a:t>
            </a:r>
            <a:endParaRPr dirty="0"/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5"/>
          </p:nvPr>
        </p:nvSpPr>
        <p:spPr>
          <a:xfrm>
            <a:off x="1135169" y="2952293"/>
            <a:ext cx="1611325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BENEFICIOSA</a:t>
            </a:r>
            <a:endParaRPr sz="1600" dirty="0"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para estudiantes y educadores</a:t>
            </a:r>
            <a:endParaRPr dirty="0"/>
          </a:p>
        </p:txBody>
      </p:sp>
      <p:grpSp>
        <p:nvGrpSpPr>
          <p:cNvPr id="724" name="Google Shape;724;p33"/>
          <p:cNvGrpSpPr/>
          <p:nvPr/>
        </p:nvGrpSpPr>
        <p:grpSpPr>
          <a:xfrm>
            <a:off x="1668123" y="2000261"/>
            <a:ext cx="533814" cy="742692"/>
            <a:chOff x="1924550" y="238125"/>
            <a:chExt cx="3751325" cy="5219200"/>
          </a:xfrm>
        </p:grpSpPr>
        <p:sp>
          <p:nvSpPr>
            <p:cNvPr id="725" name="Google Shape;725;p33"/>
            <p:cNvSpPr/>
            <p:nvPr/>
          </p:nvSpPr>
          <p:spPr>
            <a:xfrm>
              <a:off x="1991425" y="318025"/>
              <a:ext cx="3603700" cy="734800"/>
            </a:xfrm>
            <a:custGeom>
              <a:avLst/>
              <a:gdLst/>
              <a:ahLst/>
              <a:cxnLst/>
              <a:rect l="l" t="t" r="r" b="b"/>
              <a:pathLst>
                <a:path w="144148" h="29392" extrusionOk="0">
                  <a:moveTo>
                    <a:pt x="14680" y="1"/>
                  </a:moveTo>
                  <a:cubicBezTo>
                    <a:pt x="6557" y="1"/>
                    <a:pt x="1" y="6590"/>
                    <a:pt x="1" y="14712"/>
                  </a:cubicBezTo>
                  <a:cubicBezTo>
                    <a:pt x="1" y="22802"/>
                    <a:pt x="6557" y="29391"/>
                    <a:pt x="14680" y="29391"/>
                  </a:cubicBezTo>
                  <a:lnTo>
                    <a:pt x="144148" y="29391"/>
                  </a:lnTo>
                  <a:lnTo>
                    <a:pt x="131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005300" y="808150"/>
              <a:ext cx="407775" cy="4569250"/>
            </a:xfrm>
            <a:custGeom>
              <a:avLst/>
              <a:gdLst/>
              <a:ahLst/>
              <a:cxnLst/>
              <a:rect l="l" t="t" r="r" b="b"/>
              <a:pathLst>
                <a:path w="16311" h="182770" extrusionOk="0">
                  <a:moveTo>
                    <a:pt x="0" y="0"/>
                  </a:moveTo>
                  <a:lnTo>
                    <a:pt x="0" y="176245"/>
                  </a:lnTo>
                  <a:lnTo>
                    <a:pt x="9786" y="182769"/>
                  </a:lnTo>
                  <a:lnTo>
                    <a:pt x="16310" y="182769"/>
                  </a:lnTo>
                  <a:lnTo>
                    <a:pt x="16310" y="9786"/>
                  </a:lnTo>
                  <a:lnTo>
                    <a:pt x="9786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413050" y="1052800"/>
              <a:ext cx="3182075" cy="4324600"/>
            </a:xfrm>
            <a:custGeom>
              <a:avLst/>
              <a:gdLst/>
              <a:ahLst/>
              <a:cxnLst/>
              <a:rect l="l" t="t" r="r" b="b"/>
              <a:pathLst>
                <a:path w="127283" h="172984" extrusionOk="0">
                  <a:moveTo>
                    <a:pt x="0" y="0"/>
                  </a:moveTo>
                  <a:lnTo>
                    <a:pt x="0" y="172983"/>
                  </a:lnTo>
                  <a:lnTo>
                    <a:pt x="127283" y="172983"/>
                  </a:lnTo>
                  <a:lnTo>
                    <a:pt x="12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289500" y="1052800"/>
              <a:ext cx="653225" cy="2039575"/>
            </a:xfrm>
            <a:custGeom>
              <a:avLst/>
              <a:gdLst/>
              <a:ahLst/>
              <a:cxnLst/>
              <a:rect l="l" t="t" r="r" b="b"/>
              <a:pathLst>
                <a:path w="26129" h="81583" extrusionOk="0">
                  <a:moveTo>
                    <a:pt x="0" y="0"/>
                  </a:moveTo>
                  <a:lnTo>
                    <a:pt x="0" y="81583"/>
                  </a:lnTo>
                  <a:lnTo>
                    <a:pt x="26129" y="81583"/>
                  </a:lnTo>
                  <a:lnTo>
                    <a:pt x="26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1924550" y="238125"/>
              <a:ext cx="3751325" cy="5219200"/>
            </a:xfrm>
            <a:custGeom>
              <a:avLst/>
              <a:gdLst/>
              <a:ahLst/>
              <a:cxnLst/>
              <a:rect l="l" t="t" r="r" b="b"/>
              <a:pathLst>
                <a:path w="150053" h="208768" extrusionOk="0">
                  <a:moveTo>
                    <a:pt x="17909" y="0"/>
                  </a:moveTo>
                  <a:cubicBezTo>
                    <a:pt x="8580" y="0"/>
                    <a:pt x="849" y="7111"/>
                    <a:pt x="34" y="16212"/>
                  </a:cubicBezTo>
                  <a:lnTo>
                    <a:pt x="1" y="192490"/>
                  </a:lnTo>
                  <a:cubicBezTo>
                    <a:pt x="1" y="201460"/>
                    <a:pt x="7308" y="208767"/>
                    <a:pt x="16278" y="208767"/>
                  </a:cubicBezTo>
                  <a:lnTo>
                    <a:pt x="150052" y="208767"/>
                  </a:lnTo>
                  <a:lnTo>
                    <a:pt x="150052" y="29358"/>
                  </a:lnTo>
                  <a:lnTo>
                    <a:pt x="127251" y="29358"/>
                  </a:lnTo>
                  <a:lnTo>
                    <a:pt x="127251" y="35784"/>
                  </a:lnTo>
                  <a:lnTo>
                    <a:pt x="143626" y="35784"/>
                  </a:lnTo>
                  <a:lnTo>
                    <a:pt x="143626" y="202341"/>
                  </a:lnTo>
                  <a:lnTo>
                    <a:pt x="16278" y="202341"/>
                  </a:lnTo>
                  <a:cubicBezTo>
                    <a:pt x="10863" y="202341"/>
                    <a:pt x="6427" y="197937"/>
                    <a:pt x="6427" y="192490"/>
                  </a:cubicBezTo>
                  <a:lnTo>
                    <a:pt x="6427" y="31609"/>
                  </a:lnTo>
                  <a:cubicBezTo>
                    <a:pt x="9559" y="34218"/>
                    <a:pt x="13538" y="35784"/>
                    <a:pt x="17909" y="35784"/>
                  </a:cubicBezTo>
                  <a:lnTo>
                    <a:pt x="88075" y="35784"/>
                  </a:lnTo>
                  <a:lnTo>
                    <a:pt x="88075" y="29358"/>
                  </a:lnTo>
                  <a:lnTo>
                    <a:pt x="17909" y="29358"/>
                  </a:lnTo>
                  <a:cubicBezTo>
                    <a:pt x="11581" y="29358"/>
                    <a:pt x="6427" y="24237"/>
                    <a:pt x="6427" y="17908"/>
                  </a:cubicBezTo>
                  <a:cubicBezTo>
                    <a:pt x="6427" y="11580"/>
                    <a:pt x="11581" y="6426"/>
                    <a:pt x="17909" y="6426"/>
                  </a:cubicBezTo>
                  <a:lnTo>
                    <a:pt x="137037" y="6426"/>
                  </a:lnTo>
                  <a:lnTo>
                    <a:pt x="1370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249950" y="482750"/>
              <a:ext cx="3018975" cy="160700"/>
            </a:xfrm>
            <a:custGeom>
              <a:avLst/>
              <a:gdLst/>
              <a:ahLst/>
              <a:cxnLst/>
              <a:rect l="l" t="t" r="r" b="b"/>
              <a:pathLst>
                <a:path w="120759" h="6428" extrusionOk="0">
                  <a:moveTo>
                    <a:pt x="0" y="1"/>
                  </a:moveTo>
                  <a:lnTo>
                    <a:pt x="0" y="6427"/>
                  </a:lnTo>
                  <a:lnTo>
                    <a:pt x="120759" y="6427"/>
                  </a:lnTo>
                  <a:lnTo>
                    <a:pt x="120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249950" y="727400"/>
              <a:ext cx="3182075" cy="160700"/>
            </a:xfrm>
            <a:custGeom>
              <a:avLst/>
              <a:gdLst/>
              <a:ahLst/>
              <a:cxnLst/>
              <a:rect l="l" t="t" r="r" b="b"/>
              <a:pathLst>
                <a:path w="127283" h="6428" extrusionOk="0">
                  <a:moveTo>
                    <a:pt x="0" y="1"/>
                  </a:moveTo>
                  <a:lnTo>
                    <a:pt x="0" y="6427"/>
                  </a:lnTo>
                  <a:lnTo>
                    <a:pt x="127283" y="6427"/>
                  </a:lnTo>
                  <a:lnTo>
                    <a:pt x="127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209575" y="972050"/>
              <a:ext cx="813075" cy="2331550"/>
            </a:xfrm>
            <a:custGeom>
              <a:avLst/>
              <a:gdLst/>
              <a:ahLst/>
              <a:cxnLst/>
              <a:rect l="l" t="t" r="r" b="b"/>
              <a:pathLst>
                <a:path w="32523" h="93262" extrusionOk="0">
                  <a:moveTo>
                    <a:pt x="26097" y="6427"/>
                  </a:moveTo>
                  <a:lnTo>
                    <a:pt x="26097" y="82888"/>
                  </a:lnTo>
                  <a:lnTo>
                    <a:pt x="16278" y="77962"/>
                  </a:lnTo>
                  <a:lnTo>
                    <a:pt x="6427" y="82888"/>
                  </a:lnTo>
                  <a:lnTo>
                    <a:pt x="6427" y="6427"/>
                  </a:lnTo>
                  <a:close/>
                  <a:moveTo>
                    <a:pt x="1" y="1"/>
                  </a:moveTo>
                  <a:lnTo>
                    <a:pt x="1" y="93261"/>
                  </a:lnTo>
                  <a:lnTo>
                    <a:pt x="16278" y="85139"/>
                  </a:lnTo>
                  <a:lnTo>
                    <a:pt x="32523" y="93261"/>
                  </a:lnTo>
                  <a:lnTo>
                    <a:pt x="32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333125" y="1215900"/>
              <a:ext cx="160675" cy="3998400"/>
            </a:xfrm>
            <a:custGeom>
              <a:avLst/>
              <a:gdLst/>
              <a:ahLst/>
              <a:cxnLst/>
              <a:rect l="l" t="t" r="r" b="b"/>
              <a:pathLst>
                <a:path w="6427" h="159936" extrusionOk="0">
                  <a:moveTo>
                    <a:pt x="0" y="0"/>
                  </a:moveTo>
                  <a:lnTo>
                    <a:pt x="0" y="159935"/>
                  </a:lnTo>
                  <a:lnTo>
                    <a:pt x="6427" y="159935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739250" y="1380625"/>
              <a:ext cx="816325" cy="160675"/>
            </a:xfrm>
            <a:custGeom>
              <a:avLst/>
              <a:gdLst/>
              <a:ahLst/>
              <a:cxnLst/>
              <a:rect l="l" t="t" r="r" b="b"/>
              <a:pathLst>
                <a:path w="32653" h="6427" extrusionOk="0">
                  <a:moveTo>
                    <a:pt x="0" y="0"/>
                  </a:moveTo>
                  <a:lnTo>
                    <a:pt x="0" y="6427"/>
                  </a:lnTo>
                  <a:lnTo>
                    <a:pt x="32653" y="6427"/>
                  </a:lnTo>
                  <a:lnTo>
                    <a:pt x="32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371050" y="4888900"/>
              <a:ext cx="163125" cy="160675"/>
            </a:xfrm>
            <a:custGeom>
              <a:avLst/>
              <a:gdLst/>
              <a:ahLst/>
              <a:cxnLst/>
              <a:rect l="l" t="t" r="r" b="b"/>
              <a:pathLst>
                <a:path w="6525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4698075" y="4888900"/>
              <a:ext cx="163100" cy="160675"/>
            </a:xfrm>
            <a:custGeom>
              <a:avLst/>
              <a:gdLst/>
              <a:ahLst/>
              <a:cxnLst/>
              <a:rect l="l" t="t" r="r" b="b"/>
              <a:pathLst>
                <a:path w="6524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5024250" y="4888900"/>
              <a:ext cx="163125" cy="160675"/>
            </a:xfrm>
            <a:custGeom>
              <a:avLst/>
              <a:gdLst/>
              <a:ahLst/>
              <a:cxnLst/>
              <a:rect l="l" t="t" r="r" b="b"/>
              <a:pathLst>
                <a:path w="6525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6525" y="6426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739250" y="1706825"/>
              <a:ext cx="490125" cy="160675"/>
            </a:xfrm>
            <a:custGeom>
              <a:avLst/>
              <a:gdLst/>
              <a:ahLst/>
              <a:cxnLst/>
              <a:rect l="l" t="t" r="r" b="b"/>
              <a:pathLst>
                <a:path w="19605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39250" y="2033025"/>
              <a:ext cx="490125" cy="160675"/>
            </a:xfrm>
            <a:custGeom>
              <a:avLst/>
              <a:gdLst/>
              <a:ahLst/>
              <a:cxnLst/>
              <a:rect l="l" t="t" r="r" b="b"/>
              <a:pathLst>
                <a:path w="19605" h="6427" extrusionOk="0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3"/>
          <p:cNvGrpSpPr/>
          <p:nvPr/>
        </p:nvGrpSpPr>
        <p:grpSpPr>
          <a:xfrm>
            <a:off x="4324520" y="1845358"/>
            <a:ext cx="494910" cy="736951"/>
            <a:chOff x="2047700" y="238125"/>
            <a:chExt cx="3505025" cy="5219200"/>
          </a:xfrm>
        </p:grpSpPr>
        <p:sp>
          <p:nvSpPr>
            <p:cNvPr id="741" name="Google Shape;741;p33"/>
            <p:cNvSpPr/>
            <p:nvPr/>
          </p:nvSpPr>
          <p:spPr>
            <a:xfrm>
              <a:off x="2126800" y="725775"/>
              <a:ext cx="2938250" cy="2938275"/>
            </a:xfrm>
            <a:custGeom>
              <a:avLst/>
              <a:gdLst/>
              <a:ahLst/>
              <a:cxnLst/>
              <a:rect l="l" t="t" r="r" b="b"/>
              <a:pathLst>
                <a:path w="117530" h="117531" extrusionOk="0">
                  <a:moveTo>
                    <a:pt x="58782" y="1"/>
                  </a:moveTo>
                  <a:cubicBezTo>
                    <a:pt x="26325" y="1"/>
                    <a:pt x="1" y="26325"/>
                    <a:pt x="1" y="58749"/>
                  </a:cubicBezTo>
                  <a:cubicBezTo>
                    <a:pt x="1" y="91206"/>
                    <a:pt x="26325" y="117530"/>
                    <a:pt x="58782" y="117530"/>
                  </a:cubicBezTo>
                  <a:cubicBezTo>
                    <a:pt x="91238" y="117530"/>
                    <a:pt x="117530" y="91206"/>
                    <a:pt x="117530" y="58749"/>
                  </a:cubicBezTo>
                  <a:cubicBezTo>
                    <a:pt x="117530" y="26325"/>
                    <a:pt x="91238" y="1"/>
                    <a:pt x="58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024675" y="3092350"/>
              <a:ext cx="1142525" cy="571700"/>
            </a:xfrm>
            <a:custGeom>
              <a:avLst/>
              <a:gdLst/>
              <a:ahLst/>
              <a:cxnLst/>
              <a:rect l="l" t="t" r="r" b="b"/>
              <a:pathLst>
                <a:path w="45701" h="22868" extrusionOk="0">
                  <a:moveTo>
                    <a:pt x="13081" y="1"/>
                  </a:moveTo>
                  <a:lnTo>
                    <a:pt x="3262" y="6524"/>
                  </a:lnTo>
                  <a:lnTo>
                    <a:pt x="0" y="13048"/>
                  </a:lnTo>
                  <a:lnTo>
                    <a:pt x="0" y="19605"/>
                  </a:lnTo>
                  <a:lnTo>
                    <a:pt x="19605" y="22867"/>
                  </a:lnTo>
                  <a:lnTo>
                    <a:pt x="45701" y="19605"/>
                  </a:lnTo>
                  <a:lnTo>
                    <a:pt x="45701" y="9786"/>
                  </a:lnTo>
                  <a:lnTo>
                    <a:pt x="35915" y="9786"/>
                  </a:lnTo>
                  <a:lnTo>
                    <a:pt x="359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106225" y="725775"/>
              <a:ext cx="1877275" cy="2121950"/>
            </a:xfrm>
            <a:custGeom>
              <a:avLst/>
              <a:gdLst/>
              <a:ahLst/>
              <a:cxnLst/>
              <a:rect l="l" t="t" r="r" b="b"/>
              <a:pathLst>
                <a:path w="75091" h="84878" extrusionOk="0">
                  <a:moveTo>
                    <a:pt x="26129" y="1"/>
                  </a:moveTo>
                  <a:lnTo>
                    <a:pt x="19605" y="3263"/>
                  </a:lnTo>
                  <a:lnTo>
                    <a:pt x="13081" y="9787"/>
                  </a:lnTo>
                  <a:lnTo>
                    <a:pt x="13081" y="22867"/>
                  </a:lnTo>
                  <a:lnTo>
                    <a:pt x="26129" y="22867"/>
                  </a:lnTo>
                  <a:cubicBezTo>
                    <a:pt x="26129" y="22867"/>
                    <a:pt x="31243" y="16197"/>
                    <a:pt x="32440" y="16197"/>
                  </a:cubicBezTo>
                  <a:cubicBezTo>
                    <a:pt x="32540" y="16197"/>
                    <a:pt x="32612" y="16243"/>
                    <a:pt x="32653" y="16343"/>
                  </a:cubicBezTo>
                  <a:cubicBezTo>
                    <a:pt x="33174" y="17615"/>
                    <a:pt x="35915" y="26129"/>
                    <a:pt x="35915" y="26129"/>
                  </a:cubicBezTo>
                  <a:lnTo>
                    <a:pt x="26129" y="39177"/>
                  </a:lnTo>
                  <a:lnTo>
                    <a:pt x="6557" y="39177"/>
                  </a:lnTo>
                  <a:lnTo>
                    <a:pt x="0" y="52225"/>
                  </a:lnTo>
                  <a:lnTo>
                    <a:pt x="0" y="71830"/>
                  </a:lnTo>
                  <a:lnTo>
                    <a:pt x="9819" y="78354"/>
                  </a:lnTo>
                  <a:lnTo>
                    <a:pt x="13081" y="84878"/>
                  </a:lnTo>
                  <a:lnTo>
                    <a:pt x="22867" y="78354"/>
                  </a:lnTo>
                  <a:lnTo>
                    <a:pt x="32653" y="78354"/>
                  </a:lnTo>
                  <a:lnTo>
                    <a:pt x="42439" y="65306"/>
                  </a:lnTo>
                  <a:lnTo>
                    <a:pt x="42439" y="45701"/>
                  </a:lnTo>
                  <a:lnTo>
                    <a:pt x="52257" y="39177"/>
                  </a:lnTo>
                  <a:lnTo>
                    <a:pt x="62043" y="42439"/>
                  </a:lnTo>
                  <a:lnTo>
                    <a:pt x="71829" y="42439"/>
                  </a:lnTo>
                  <a:lnTo>
                    <a:pt x="75091" y="39177"/>
                  </a:lnTo>
                  <a:lnTo>
                    <a:pt x="55519" y="9787"/>
                  </a:lnTo>
                  <a:lnTo>
                    <a:pt x="261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780025" y="4724975"/>
              <a:ext cx="1631825" cy="326225"/>
            </a:xfrm>
            <a:custGeom>
              <a:avLst/>
              <a:gdLst/>
              <a:ahLst/>
              <a:cxnLst/>
              <a:rect l="l" t="t" r="r" b="b"/>
              <a:pathLst>
                <a:path w="65273" h="13049" extrusionOk="0">
                  <a:moveTo>
                    <a:pt x="0" y="0"/>
                  </a:moveTo>
                  <a:lnTo>
                    <a:pt x="0" y="13048"/>
                  </a:lnTo>
                  <a:lnTo>
                    <a:pt x="65272" y="13048"/>
                  </a:lnTo>
                  <a:lnTo>
                    <a:pt x="65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616925" y="5051175"/>
              <a:ext cx="1958850" cy="326225"/>
            </a:xfrm>
            <a:custGeom>
              <a:avLst/>
              <a:gdLst/>
              <a:ahLst/>
              <a:cxnLst/>
              <a:rect l="l" t="t" r="r" b="b"/>
              <a:pathLst>
                <a:path w="78354" h="13049" extrusionOk="0">
                  <a:moveTo>
                    <a:pt x="0" y="0"/>
                  </a:moveTo>
                  <a:lnTo>
                    <a:pt x="0" y="13048"/>
                  </a:lnTo>
                  <a:lnTo>
                    <a:pt x="78353" y="13048"/>
                  </a:lnTo>
                  <a:lnTo>
                    <a:pt x="78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537000" y="4971250"/>
              <a:ext cx="2117875" cy="486075"/>
            </a:xfrm>
            <a:custGeom>
              <a:avLst/>
              <a:gdLst/>
              <a:ahLst/>
              <a:cxnLst/>
              <a:rect l="l" t="t" r="r" b="b"/>
              <a:pathLst>
                <a:path w="84715" h="19443" extrusionOk="0">
                  <a:moveTo>
                    <a:pt x="78353" y="6394"/>
                  </a:moveTo>
                  <a:lnTo>
                    <a:pt x="78353" y="13049"/>
                  </a:lnTo>
                  <a:lnTo>
                    <a:pt x="6394" y="13049"/>
                  </a:lnTo>
                  <a:lnTo>
                    <a:pt x="6394" y="6394"/>
                  </a:lnTo>
                  <a:close/>
                  <a:moveTo>
                    <a:pt x="0" y="1"/>
                  </a:moveTo>
                  <a:lnTo>
                    <a:pt x="0" y="19442"/>
                  </a:lnTo>
                  <a:lnTo>
                    <a:pt x="84714" y="19442"/>
                  </a:lnTo>
                  <a:lnTo>
                    <a:pt x="8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2453825" y="1951475"/>
              <a:ext cx="163125" cy="159850"/>
            </a:xfrm>
            <a:custGeom>
              <a:avLst/>
              <a:gdLst/>
              <a:ahLst/>
              <a:cxnLst/>
              <a:rect l="l" t="t" r="r" b="b"/>
              <a:pathLst>
                <a:path w="6525" h="6394" extrusionOk="0">
                  <a:moveTo>
                    <a:pt x="0" y="0"/>
                  </a:moveTo>
                  <a:lnTo>
                    <a:pt x="0" y="6394"/>
                  </a:lnTo>
                  <a:lnTo>
                    <a:pt x="6524" y="639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2616925" y="2196925"/>
              <a:ext cx="163125" cy="159050"/>
            </a:xfrm>
            <a:custGeom>
              <a:avLst/>
              <a:gdLst/>
              <a:ahLst/>
              <a:cxnLst/>
              <a:rect l="l" t="t" r="r" b="b"/>
              <a:pathLst>
                <a:path w="6525" h="6362" extrusionOk="0">
                  <a:moveTo>
                    <a:pt x="0" y="1"/>
                  </a:moveTo>
                  <a:lnTo>
                    <a:pt x="0" y="6362"/>
                  </a:lnTo>
                  <a:lnTo>
                    <a:pt x="6524" y="636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047700" y="238125"/>
              <a:ext cx="3505025" cy="4649975"/>
            </a:xfrm>
            <a:custGeom>
              <a:avLst/>
              <a:gdLst/>
              <a:ahLst/>
              <a:cxnLst/>
              <a:rect l="l" t="t" r="r" b="b"/>
              <a:pathLst>
                <a:path w="140201" h="185999" extrusionOk="0">
                  <a:moveTo>
                    <a:pt x="66349" y="22867"/>
                  </a:moveTo>
                  <a:cubicBezTo>
                    <a:pt x="88205" y="24595"/>
                    <a:pt x="106537" y="39013"/>
                    <a:pt x="113974" y="58748"/>
                  </a:cubicBezTo>
                  <a:lnTo>
                    <a:pt x="104906" y="58748"/>
                  </a:lnTo>
                  <a:lnTo>
                    <a:pt x="94109" y="55160"/>
                  </a:lnTo>
                  <a:lnTo>
                    <a:pt x="81583" y="63511"/>
                  </a:lnTo>
                  <a:lnTo>
                    <a:pt x="81583" y="83735"/>
                  </a:lnTo>
                  <a:lnTo>
                    <a:pt x="73395" y="94663"/>
                  </a:lnTo>
                  <a:lnTo>
                    <a:pt x="64229" y="94663"/>
                  </a:lnTo>
                  <a:lnTo>
                    <a:pt x="56661" y="99719"/>
                  </a:lnTo>
                  <a:lnTo>
                    <a:pt x="54606" y="95674"/>
                  </a:lnTo>
                  <a:lnTo>
                    <a:pt x="45538" y="89607"/>
                  </a:lnTo>
                  <a:lnTo>
                    <a:pt x="45538" y="72481"/>
                  </a:lnTo>
                  <a:lnTo>
                    <a:pt x="50855" y="61880"/>
                  </a:lnTo>
                  <a:lnTo>
                    <a:pt x="70068" y="61880"/>
                  </a:lnTo>
                  <a:lnTo>
                    <a:pt x="81811" y="46190"/>
                  </a:lnTo>
                  <a:lnTo>
                    <a:pt x="76396" y="29912"/>
                  </a:lnTo>
                  <a:lnTo>
                    <a:pt x="67132" y="39176"/>
                  </a:lnTo>
                  <a:lnTo>
                    <a:pt x="58618" y="39176"/>
                  </a:lnTo>
                  <a:lnTo>
                    <a:pt x="58618" y="30630"/>
                  </a:lnTo>
                  <a:lnTo>
                    <a:pt x="66349" y="22867"/>
                  </a:lnTo>
                  <a:close/>
                  <a:moveTo>
                    <a:pt x="57314" y="22899"/>
                  </a:moveTo>
                  <a:lnTo>
                    <a:pt x="52225" y="27988"/>
                  </a:lnTo>
                  <a:lnTo>
                    <a:pt x="52225" y="45570"/>
                  </a:lnTo>
                  <a:lnTo>
                    <a:pt x="69774" y="45570"/>
                  </a:lnTo>
                  <a:lnTo>
                    <a:pt x="73591" y="41753"/>
                  </a:lnTo>
                  <a:lnTo>
                    <a:pt x="74700" y="45048"/>
                  </a:lnTo>
                  <a:lnTo>
                    <a:pt x="66871" y="55486"/>
                  </a:lnTo>
                  <a:lnTo>
                    <a:pt x="46908" y="55486"/>
                  </a:lnTo>
                  <a:lnTo>
                    <a:pt x="39177" y="70981"/>
                  </a:lnTo>
                  <a:lnTo>
                    <a:pt x="39177" y="93032"/>
                  </a:lnTo>
                  <a:lnTo>
                    <a:pt x="49681" y="100045"/>
                  </a:lnTo>
                  <a:lnTo>
                    <a:pt x="54182" y="109048"/>
                  </a:lnTo>
                  <a:lnTo>
                    <a:pt x="66186" y="101056"/>
                  </a:lnTo>
                  <a:lnTo>
                    <a:pt x="76592" y="101056"/>
                  </a:lnTo>
                  <a:lnTo>
                    <a:pt x="87976" y="85855"/>
                  </a:lnTo>
                  <a:lnTo>
                    <a:pt x="87976" y="66936"/>
                  </a:lnTo>
                  <a:lnTo>
                    <a:pt x="95055" y="62206"/>
                  </a:lnTo>
                  <a:lnTo>
                    <a:pt x="103862" y="65142"/>
                  </a:lnTo>
                  <a:lnTo>
                    <a:pt x="115931" y="65142"/>
                  </a:lnTo>
                  <a:cubicBezTo>
                    <a:pt x="116975" y="69350"/>
                    <a:pt x="117497" y="73754"/>
                    <a:pt x="117497" y="78255"/>
                  </a:cubicBezTo>
                  <a:cubicBezTo>
                    <a:pt x="117497" y="98838"/>
                    <a:pt x="106276" y="116844"/>
                    <a:pt x="89607" y="126435"/>
                  </a:cubicBezTo>
                  <a:lnTo>
                    <a:pt x="86769" y="120791"/>
                  </a:lnTo>
                  <a:lnTo>
                    <a:pt x="78190" y="120791"/>
                  </a:lnTo>
                  <a:lnTo>
                    <a:pt x="78190" y="110973"/>
                  </a:lnTo>
                  <a:lnTo>
                    <a:pt x="51181" y="110973"/>
                  </a:lnTo>
                  <a:lnTo>
                    <a:pt x="40058" y="118410"/>
                  </a:lnTo>
                  <a:lnTo>
                    <a:pt x="34578" y="126630"/>
                  </a:lnTo>
                  <a:cubicBezTo>
                    <a:pt x="17746" y="117040"/>
                    <a:pt x="6361" y="98969"/>
                    <a:pt x="6361" y="78255"/>
                  </a:cubicBezTo>
                  <a:cubicBezTo>
                    <a:pt x="6361" y="49191"/>
                    <a:pt x="28836" y="25248"/>
                    <a:pt x="57314" y="22899"/>
                  </a:cubicBezTo>
                  <a:close/>
                  <a:moveTo>
                    <a:pt x="71797" y="117366"/>
                  </a:moveTo>
                  <a:lnTo>
                    <a:pt x="71797" y="127152"/>
                  </a:lnTo>
                  <a:lnTo>
                    <a:pt x="82822" y="127152"/>
                  </a:lnTo>
                  <a:lnTo>
                    <a:pt x="83899" y="129305"/>
                  </a:lnTo>
                  <a:cubicBezTo>
                    <a:pt x="77146" y="132208"/>
                    <a:pt x="69742" y="133839"/>
                    <a:pt x="61946" y="133839"/>
                  </a:cubicBezTo>
                  <a:cubicBezTo>
                    <a:pt x="54280" y="133839"/>
                    <a:pt x="46973" y="132274"/>
                    <a:pt x="40351" y="129468"/>
                  </a:cubicBezTo>
                  <a:lnTo>
                    <a:pt x="44657" y="123010"/>
                  </a:lnTo>
                  <a:lnTo>
                    <a:pt x="53106" y="117366"/>
                  </a:lnTo>
                  <a:close/>
                  <a:moveTo>
                    <a:pt x="86313" y="10634"/>
                  </a:moveTo>
                  <a:cubicBezTo>
                    <a:pt x="113974" y="20648"/>
                    <a:pt x="133840" y="47168"/>
                    <a:pt x="133840" y="78255"/>
                  </a:cubicBezTo>
                  <a:cubicBezTo>
                    <a:pt x="133840" y="117921"/>
                    <a:pt x="101579" y="150149"/>
                    <a:pt x="61946" y="150149"/>
                  </a:cubicBezTo>
                  <a:cubicBezTo>
                    <a:pt x="48278" y="150149"/>
                    <a:pt x="35002" y="146235"/>
                    <a:pt x="23650" y="139091"/>
                  </a:cubicBezTo>
                  <a:lnTo>
                    <a:pt x="28021" y="130088"/>
                  </a:lnTo>
                  <a:cubicBezTo>
                    <a:pt x="37774" y="136482"/>
                    <a:pt x="49420" y="140233"/>
                    <a:pt x="61946" y="140233"/>
                  </a:cubicBezTo>
                  <a:cubicBezTo>
                    <a:pt x="96099" y="140233"/>
                    <a:pt x="123891" y="112441"/>
                    <a:pt x="123891" y="78255"/>
                  </a:cubicBezTo>
                  <a:cubicBezTo>
                    <a:pt x="123891" y="51083"/>
                    <a:pt x="106309" y="27955"/>
                    <a:pt x="81909" y="19637"/>
                  </a:cubicBezTo>
                  <a:lnTo>
                    <a:pt x="86313" y="10634"/>
                  </a:lnTo>
                  <a:close/>
                  <a:moveTo>
                    <a:pt x="61946" y="0"/>
                  </a:moveTo>
                  <a:lnTo>
                    <a:pt x="61946" y="6393"/>
                  </a:lnTo>
                  <a:cubicBezTo>
                    <a:pt x="68209" y="6393"/>
                    <a:pt x="74309" y="7209"/>
                    <a:pt x="80147" y="8710"/>
                  </a:cubicBezTo>
                  <a:lnTo>
                    <a:pt x="75679" y="17843"/>
                  </a:lnTo>
                  <a:cubicBezTo>
                    <a:pt x="71242" y="16864"/>
                    <a:pt x="66675" y="16310"/>
                    <a:pt x="61946" y="16310"/>
                  </a:cubicBezTo>
                  <a:cubicBezTo>
                    <a:pt x="27793" y="16310"/>
                    <a:pt x="0" y="44102"/>
                    <a:pt x="0" y="78255"/>
                  </a:cubicBezTo>
                  <a:cubicBezTo>
                    <a:pt x="0" y="97599"/>
                    <a:pt x="8873" y="114887"/>
                    <a:pt x="22802" y="126239"/>
                  </a:cubicBezTo>
                  <a:lnTo>
                    <a:pt x="18333" y="135405"/>
                  </a:lnTo>
                  <a:cubicBezTo>
                    <a:pt x="14908" y="132795"/>
                    <a:pt x="11711" y="129892"/>
                    <a:pt x="8808" y="126696"/>
                  </a:cubicBezTo>
                  <a:lnTo>
                    <a:pt x="4078" y="130969"/>
                  </a:lnTo>
                  <a:cubicBezTo>
                    <a:pt x="18170" y="146431"/>
                    <a:pt x="37937" y="155597"/>
                    <a:pt x="58749" y="156477"/>
                  </a:cubicBezTo>
                  <a:lnTo>
                    <a:pt x="58749" y="176278"/>
                  </a:lnTo>
                  <a:lnTo>
                    <a:pt x="26096" y="176278"/>
                  </a:lnTo>
                  <a:lnTo>
                    <a:pt x="26096" y="185998"/>
                  </a:lnTo>
                  <a:lnTo>
                    <a:pt x="32490" y="185998"/>
                  </a:lnTo>
                  <a:lnTo>
                    <a:pt x="32490" y="182639"/>
                  </a:lnTo>
                  <a:lnTo>
                    <a:pt x="91401" y="182639"/>
                  </a:lnTo>
                  <a:lnTo>
                    <a:pt x="91401" y="185998"/>
                  </a:lnTo>
                  <a:lnTo>
                    <a:pt x="97762" y="185998"/>
                  </a:lnTo>
                  <a:lnTo>
                    <a:pt x="97762" y="176278"/>
                  </a:lnTo>
                  <a:lnTo>
                    <a:pt x="65142" y="176278"/>
                  </a:lnTo>
                  <a:lnTo>
                    <a:pt x="65142" y="156477"/>
                  </a:lnTo>
                  <a:cubicBezTo>
                    <a:pt x="106831" y="154781"/>
                    <a:pt x="140201" y="120367"/>
                    <a:pt x="140201" y="78255"/>
                  </a:cubicBezTo>
                  <a:cubicBezTo>
                    <a:pt x="140201" y="35099"/>
                    <a:pt x="105102" y="0"/>
                    <a:pt x="61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3"/>
          <p:cNvGrpSpPr/>
          <p:nvPr/>
        </p:nvGrpSpPr>
        <p:grpSpPr>
          <a:xfrm>
            <a:off x="6800306" y="1967279"/>
            <a:ext cx="817327" cy="808643"/>
            <a:chOff x="1190625" y="265850"/>
            <a:chExt cx="5219200" cy="5163750"/>
          </a:xfrm>
        </p:grpSpPr>
        <p:sp>
          <p:nvSpPr>
            <p:cNvPr id="751" name="Google Shape;751;p33"/>
            <p:cNvSpPr/>
            <p:nvPr/>
          </p:nvSpPr>
          <p:spPr>
            <a:xfrm>
              <a:off x="1318650" y="1106625"/>
              <a:ext cx="4963125" cy="640175"/>
            </a:xfrm>
            <a:custGeom>
              <a:avLst/>
              <a:gdLst/>
              <a:ahLst/>
              <a:cxnLst/>
              <a:rect l="l" t="t" r="r" b="b"/>
              <a:pathLst>
                <a:path w="198525" h="25607" extrusionOk="0">
                  <a:moveTo>
                    <a:pt x="12820" y="0"/>
                  </a:moveTo>
                  <a:lnTo>
                    <a:pt x="0" y="25607"/>
                  </a:lnTo>
                  <a:lnTo>
                    <a:pt x="198525" y="25607"/>
                  </a:lnTo>
                  <a:lnTo>
                    <a:pt x="185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478475" y="385725"/>
              <a:ext cx="4643475" cy="1681575"/>
            </a:xfrm>
            <a:custGeom>
              <a:avLst/>
              <a:gdLst/>
              <a:ahLst/>
              <a:cxnLst/>
              <a:rect l="l" t="t" r="r" b="b"/>
              <a:pathLst>
                <a:path w="185739" h="67263" extrusionOk="0">
                  <a:moveTo>
                    <a:pt x="92870" y="0"/>
                  </a:moveTo>
                  <a:lnTo>
                    <a:pt x="70460" y="25639"/>
                  </a:lnTo>
                  <a:lnTo>
                    <a:pt x="70460" y="54443"/>
                  </a:lnTo>
                  <a:lnTo>
                    <a:pt x="1" y="54443"/>
                  </a:lnTo>
                  <a:lnTo>
                    <a:pt x="1" y="67262"/>
                  </a:lnTo>
                  <a:lnTo>
                    <a:pt x="185738" y="67262"/>
                  </a:lnTo>
                  <a:lnTo>
                    <a:pt x="185738" y="54443"/>
                  </a:lnTo>
                  <a:lnTo>
                    <a:pt x="115279" y="54443"/>
                  </a:lnTo>
                  <a:lnTo>
                    <a:pt x="115279" y="25639"/>
                  </a:lnTo>
                  <a:lnTo>
                    <a:pt x="928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558400" y="2067275"/>
              <a:ext cx="4483625" cy="3282400"/>
            </a:xfrm>
            <a:custGeom>
              <a:avLst/>
              <a:gdLst/>
              <a:ahLst/>
              <a:cxnLst/>
              <a:rect l="l" t="t" r="r" b="b"/>
              <a:pathLst>
                <a:path w="179345" h="131296" extrusionOk="0">
                  <a:moveTo>
                    <a:pt x="1" y="0"/>
                  </a:moveTo>
                  <a:lnTo>
                    <a:pt x="1" y="131295"/>
                  </a:lnTo>
                  <a:lnTo>
                    <a:pt x="179345" y="131295"/>
                  </a:lnTo>
                  <a:lnTo>
                    <a:pt x="179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558400" y="2067275"/>
              <a:ext cx="3282400" cy="3282400"/>
            </a:xfrm>
            <a:custGeom>
              <a:avLst/>
              <a:gdLst/>
              <a:ahLst/>
              <a:cxnLst/>
              <a:rect l="l" t="t" r="r" b="b"/>
              <a:pathLst>
                <a:path w="131296" h="131296" extrusionOk="0">
                  <a:moveTo>
                    <a:pt x="1" y="0"/>
                  </a:moveTo>
                  <a:lnTo>
                    <a:pt x="1" y="131295"/>
                  </a:lnTo>
                  <a:lnTo>
                    <a:pt x="131296" y="131295"/>
                  </a:lnTo>
                  <a:lnTo>
                    <a:pt x="1312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3071150" y="4869325"/>
              <a:ext cx="1450800" cy="560275"/>
            </a:xfrm>
            <a:custGeom>
              <a:avLst/>
              <a:gdLst/>
              <a:ahLst/>
              <a:cxnLst/>
              <a:rect l="l" t="t" r="r" b="b"/>
              <a:pathLst>
                <a:path w="58032" h="22411" extrusionOk="0">
                  <a:moveTo>
                    <a:pt x="16343" y="0"/>
                  </a:moveTo>
                  <a:lnTo>
                    <a:pt x="0" y="22410"/>
                  </a:lnTo>
                  <a:lnTo>
                    <a:pt x="58031" y="22410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A5C6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58800" y="2467675"/>
              <a:ext cx="400450" cy="2161100"/>
            </a:xfrm>
            <a:custGeom>
              <a:avLst/>
              <a:gdLst/>
              <a:ahLst/>
              <a:cxnLst/>
              <a:rect l="l" t="t" r="r" b="b"/>
              <a:pathLst>
                <a:path w="16018" h="86444" extrusionOk="0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2679700" y="2467675"/>
              <a:ext cx="400450" cy="2161100"/>
            </a:xfrm>
            <a:custGeom>
              <a:avLst/>
              <a:gdLst/>
              <a:ahLst/>
              <a:cxnLst/>
              <a:rect l="l" t="t" r="r" b="b"/>
              <a:pathLst>
                <a:path w="16018" h="86444" extrusionOk="0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958800" y="2467675"/>
              <a:ext cx="400450" cy="1520925"/>
            </a:xfrm>
            <a:custGeom>
              <a:avLst/>
              <a:gdLst/>
              <a:ahLst/>
              <a:cxnLst/>
              <a:rect l="l" t="t" r="r" b="b"/>
              <a:pathLst>
                <a:path w="16018" h="60837" extrusionOk="0">
                  <a:moveTo>
                    <a:pt x="1" y="1"/>
                  </a:moveTo>
                  <a:lnTo>
                    <a:pt x="1" y="60837"/>
                  </a:lnTo>
                  <a:lnTo>
                    <a:pt x="16017" y="60837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2679700" y="2467675"/>
              <a:ext cx="400450" cy="879950"/>
            </a:xfrm>
            <a:custGeom>
              <a:avLst/>
              <a:gdLst/>
              <a:ahLst/>
              <a:cxnLst/>
              <a:rect l="l" t="t" r="r" b="b"/>
              <a:pathLst>
                <a:path w="16018" h="35198" extrusionOk="0">
                  <a:moveTo>
                    <a:pt x="1" y="1"/>
                  </a:moveTo>
                  <a:lnTo>
                    <a:pt x="1" y="35198"/>
                  </a:lnTo>
                  <a:lnTo>
                    <a:pt x="16017" y="35198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521100" y="2467675"/>
              <a:ext cx="399625" cy="2161100"/>
            </a:xfrm>
            <a:custGeom>
              <a:avLst/>
              <a:gdLst/>
              <a:ahLst/>
              <a:cxnLst/>
              <a:rect l="l" t="t" r="r" b="b"/>
              <a:pathLst>
                <a:path w="15985" h="86444" extrusionOk="0">
                  <a:moveTo>
                    <a:pt x="1" y="1"/>
                  </a:moveTo>
                  <a:lnTo>
                    <a:pt x="1" y="86443"/>
                  </a:lnTo>
                  <a:lnTo>
                    <a:pt x="15984" y="86443"/>
                  </a:lnTo>
                  <a:lnTo>
                    <a:pt x="15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5241175" y="2467675"/>
              <a:ext cx="400450" cy="2161100"/>
            </a:xfrm>
            <a:custGeom>
              <a:avLst/>
              <a:gdLst/>
              <a:ahLst/>
              <a:cxnLst/>
              <a:rect l="l" t="t" r="r" b="b"/>
              <a:pathLst>
                <a:path w="16018" h="86444" extrusionOk="0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21100" y="2467675"/>
              <a:ext cx="399625" cy="400450"/>
            </a:xfrm>
            <a:custGeom>
              <a:avLst/>
              <a:gdLst/>
              <a:ahLst/>
              <a:cxnLst/>
              <a:rect l="l" t="t" r="r" b="b"/>
              <a:pathLst>
                <a:path w="15985" h="16018" extrusionOk="0">
                  <a:moveTo>
                    <a:pt x="1" y="1"/>
                  </a:moveTo>
                  <a:lnTo>
                    <a:pt x="1" y="16017"/>
                  </a:lnTo>
                  <a:lnTo>
                    <a:pt x="15984" y="16017"/>
                  </a:lnTo>
                  <a:lnTo>
                    <a:pt x="15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241175" y="2467675"/>
              <a:ext cx="400450" cy="1520925"/>
            </a:xfrm>
            <a:custGeom>
              <a:avLst/>
              <a:gdLst/>
              <a:ahLst/>
              <a:cxnLst/>
              <a:rect l="l" t="t" r="r" b="b"/>
              <a:pathLst>
                <a:path w="16018" h="60837" extrusionOk="0">
                  <a:moveTo>
                    <a:pt x="1" y="1"/>
                  </a:moveTo>
                  <a:lnTo>
                    <a:pt x="1" y="60837"/>
                  </a:lnTo>
                  <a:lnTo>
                    <a:pt x="16017" y="60837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479700" y="3027925"/>
              <a:ext cx="641025" cy="1841425"/>
            </a:xfrm>
            <a:custGeom>
              <a:avLst/>
              <a:gdLst/>
              <a:ahLst/>
              <a:cxnLst/>
              <a:rect l="l" t="t" r="r" b="b"/>
              <a:pathLst>
                <a:path w="25641" h="73657" extrusionOk="0">
                  <a:moveTo>
                    <a:pt x="1" y="1"/>
                  </a:moveTo>
                  <a:lnTo>
                    <a:pt x="1" y="73656"/>
                  </a:lnTo>
                  <a:lnTo>
                    <a:pt x="25640" y="73656"/>
                  </a:lnTo>
                  <a:lnTo>
                    <a:pt x="2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479300" y="2227100"/>
              <a:ext cx="158225" cy="2961925"/>
            </a:xfrm>
            <a:custGeom>
              <a:avLst/>
              <a:gdLst/>
              <a:ahLst/>
              <a:cxnLst/>
              <a:rect l="l" t="t" r="r" b="b"/>
              <a:pathLst>
                <a:path w="6329" h="118477" extrusionOk="0">
                  <a:moveTo>
                    <a:pt x="0" y="1"/>
                  </a:moveTo>
                  <a:lnTo>
                    <a:pt x="0" y="118476"/>
                  </a:lnTo>
                  <a:lnTo>
                    <a:pt x="6329" y="118476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5962900" y="2227100"/>
              <a:ext cx="158225" cy="2961925"/>
            </a:xfrm>
            <a:custGeom>
              <a:avLst/>
              <a:gdLst/>
              <a:ahLst/>
              <a:cxnLst/>
              <a:rect l="l" t="t" r="r" b="b"/>
              <a:pathLst>
                <a:path w="6329" h="118477" extrusionOk="0">
                  <a:moveTo>
                    <a:pt x="0" y="1"/>
                  </a:moveTo>
                  <a:lnTo>
                    <a:pt x="0" y="118476"/>
                  </a:lnTo>
                  <a:lnTo>
                    <a:pt x="6329" y="118476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3721100" y="1106625"/>
              <a:ext cx="158225" cy="480350"/>
            </a:xfrm>
            <a:custGeom>
              <a:avLst/>
              <a:gdLst/>
              <a:ahLst/>
              <a:cxnLst/>
              <a:rect l="l" t="t" r="r" b="b"/>
              <a:pathLst>
                <a:path w="6329" h="19214" extrusionOk="0">
                  <a:moveTo>
                    <a:pt x="0" y="0"/>
                  </a:moveTo>
                  <a:lnTo>
                    <a:pt x="0" y="19213"/>
                  </a:lnTo>
                  <a:lnTo>
                    <a:pt x="6329" y="19213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190625" y="265850"/>
              <a:ext cx="5219200" cy="1560050"/>
            </a:xfrm>
            <a:custGeom>
              <a:avLst/>
              <a:gdLst/>
              <a:ahLst/>
              <a:cxnLst/>
              <a:rect l="l" t="t" r="r" b="b"/>
              <a:pathLst>
                <a:path w="208768" h="62402" extrusionOk="0">
                  <a:moveTo>
                    <a:pt x="104384" y="0"/>
                  </a:moveTo>
                  <a:lnTo>
                    <a:pt x="78810" y="29227"/>
                  </a:lnTo>
                  <a:lnTo>
                    <a:pt x="78810" y="56074"/>
                  </a:lnTo>
                  <a:lnTo>
                    <a:pt x="10243" y="56074"/>
                  </a:lnTo>
                  <a:lnTo>
                    <a:pt x="19866" y="36795"/>
                  </a:lnTo>
                  <a:lnTo>
                    <a:pt x="75580" y="36795"/>
                  </a:lnTo>
                  <a:lnTo>
                    <a:pt x="75580" y="30467"/>
                  </a:lnTo>
                  <a:lnTo>
                    <a:pt x="15984" y="30467"/>
                  </a:lnTo>
                  <a:lnTo>
                    <a:pt x="0" y="62402"/>
                  </a:lnTo>
                  <a:lnTo>
                    <a:pt x="85138" y="62402"/>
                  </a:lnTo>
                  <a:lnTo>
                    <a:pt x="85138" y="31609"/>
                  </a:lnTo>
                  <a:lnTo>
                    <a:pt x="104384" y="9623"/>
                  </a:lnTo>
                  <a:lnTo>
                    <a:pt x="123629" y="31609"/>
                  </a:lnTo>
                  <a:lnTo>
                    <a:pt x="123629" y="62402"/>
                  </a:lnTo>
                  <a:lnTo>
                    <a:pt x="208767" y="62402"/>
                  </a:lnTo>
                  <a:lnTo>
                    <a:pt x="192783" y="30467"/>
                  </a:lnTo>
                  <a:lnTo>
                    <a:pt x="133187" y="30467"/>
                  </a:lnTo>
                  <a:lnTo>
                    <a:pt x="133187" y="36795"/>
                  </a:lnTo>
                  <a:lnTo>
                    <a:pt x="188902" y="36795"/>
                  </a:lnTo>
                  <a:lnTo>
                    <a:pt x="198524" y="56074"/>
                  </a:lnTo>
                  <a:lnTo>
                    <a:pt x="129958" y="56074"/>
                  </a:lnTo>
                  <a:lnTo>
                    <a:pt x="129958" y="29227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399375" y="1907425"/>
              <a:ext cx="4801675" cy="238975"/>
            </a:xfrm>
            <a:custGeom>
              <a:avLst/>
              <a:gdLst/>
              <a:ahLst/>
              <a:cxnLst/>
              <a:rect l="l" t="t" r="r" b="b"/>
              <a:pathLst>
                <a:path w="192067" h="9559" extrusionOk="0">
                  <a:moveTo>
                    <a:pt x="1" y="1"/>
                  </a:moveTo>
                  <a:lnTo>
                    <a:pt x="1" y="9558"/>
                  </a:lnTo>
                  <a:lnTo>
                    <a:pt x="192066" y="9558"/>
                  </a:lnTo>
                  <a:lnTo>
                    <a:pt x="192066" y="1"/>
                  </a:lnTo>
                  <a:lnTo>
                    <a:pt x="185738" y="1"/>
                  </a:lnTo>
                  <a:lnTo>
                    <a:pt x="185738" y="3230"/>
                  </a:lnTo>
                  <a:lnTo>
                    <a:pt x="6329" y="3230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3080125" y="5270550"/>
              <a:ext cx="1441000" cy="158225"/>
            </a:xfrm>
            <a:custGeom>
              <a:avLst/>
              <a:gdLst/>
              <a:ahLst/>
              <a:cxnLst/>
              <a:rect l="l" t="t" r="r" b="b"/>
              <a:pathLst>
                <a:path w="57640" h="6329" extrusionOk="0">
                  <a:moveTo>
                    <a:pt x="0" y="0"/>
                  </a:moveTo>
                  <a:lnTo>
                    <a:pt x="0" y="6328"/>
                  </a:lnTo>
                  <a:lnTo>
                    <a:pt x="57640" y="6328"/>
                  </a:lnTo>
                  <a:lnTo>
                    <a:pt x="57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601025" y="5270550"/>
              <a:ext cx="1760675" cy="158225"/>
            </a:xfrm>
            <a:custGeom>
              <a:avLst/>
              <a:gdLst/>
              <a:ahLst/>
              <a:cxnLst/>
              <a:rect l="l" t="t" r="r" b="b"/>
              <a:pathLst>
                <a:path w="70427" h="6329" extrusionOk="0">
                  <a:moveTo>
                    <a:pt x="0" y="0"/>
                  </a:moveTo>
                  <a:lnTo>
                    <a:pt x="0" y="6328"/>
                  </a:lnTo>
                  <a:lnTo>
                    <a:pt x="70427" y="6328"/>
                  </a:lnTo>
                  <a:lnTo>
                    <a:pt x="7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238725" y="5270550"/>
              <a:ext cx="1760675" cy="158225"/>
            </a:xfrm>
            <a:custGeom>
              <a:avLst/>
              <a:gdLst/>
              <a:ahLst/>
              <a:cxnLst/>
              <a:rect l="l" t="t" r="r" b="b"/>
              <a:pathLst>
                <a:path w="70427" h="6329" extrusionOk="0">
                  <a:moveTo>
                    <a:pt x="1" y="0"/>
                  </a:moveTo>
                  <a:lnTo>
                    <a:pt x="1" y="6328"/>
                  </a:lnTo>
                  <a:lnTo>
                    <a:pt x="70427" y="6328"/>
                  </a:lnTo>
                  <a:lnTo>
                    <a:pt x="70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239950" y="5029975"/>
              <a:ext cx="1120525" cy="158225"/>
            </a:xfrm>
            <a:custGeom>
              <a:avLst/>
              <a:gdLst/>
              <a:ahLst/>
              <a:cxnLst/>
              <a:rect l="l" t="t" r="r" b="b"/>
              <a:pathLst>
                <a:path w="44821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44820" y="6329"/>
                  </a:lnTo>
                  <a:lnTo>
                    <a:pt x="44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3400600" y="2948825"/>
              <a:ext cx="799225" cy="1759875"/>
            </a:xfrm>
            <a:custGeom>
              <a:avLst/>
              <a:gdLst/>
              <a:ahLst/>
              <a:cxnLst/>
              <a:rect l="l" t="t" r="r" b="b"/>
              <a:pathLst>
                <a:path w="31969" h="70395" extrusionOk="0">
                  <a:moveTo>
                    <a:pt x="1" y="0"/>
                  </a:moveTo>
                  <a:lnTo>
                    <a:pt x="1" y="70394"/>
                  </a:lnTo>
                  <a:lnTo>
                    <a:pt x="6329" y="70394"/>
                  </a:lnTo>
                  <a:lnTo>
                    <a:pt x="6329" y="6329"/>
                  </a:lnTo>
                  <a:lnTo>
                    <a:pt x="25640" y="6329"/>
                  </a:lnTo>
                  <a:lnTo>
                    <a:pt x="25640" y="70394"/>
                  </a:lnTo>
                  <a:lnTo>
                    <a:pt x="31968" y="70394"/>
                  </a:lnTo>
                  <a:lnTo>
                    <a:pt x="319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879700" y="2388575"/>
              <a:ext cx="558650" cy="2319300"/>
            </a:xfrm>
            <a:custGeom>
              <a:avLst/>
              <a:gdLst/>
              <a:ahLst/>
              <a:cxnLst/>
              <a:rect l="l" t="t" r="r" b="b"/>
              <a:pathLst>
                <a:path w="22346" h="92772" extrusionOk="0">
                  <a:moveTo>
                    <a:pt x="16017" y="6329"/>
                  </a:moveTo>
                  <a:lnTo>
                    <a:pt x="16017" y="60837"/>
                  </a:lnTo>
                  <a:lnTo>
                    <a:pt x="6329" y="60837"/>
                  </a:lnTo>
                  <a:lnTo>
                    <a:pt x="6329" y="6329"/>
                  </a:lnTo>
                  <a:close/>
                  <a:moveTo>
                    <a:pt x="16017" y="67165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67165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45" y="92771"/>
                  </a:lnTo>
                  <a:lnTo>
                    <a:pt x="223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600600" y="2388575"/>
              <a:ext cx="557825" cy="2319300"/>
            </a:xfrm>
            <a:custGeom>
              <a:avLst/>
              <a:gdLst/>
              <a:ahLst/>
              <a:cxnLst/>
              <a:rect l="l" t="t" r="r" b="b"/>
              <a:pathLst>
                <a:path w="22313" h="92772" extrusionOk="0">
                  <a:moveTo>
                    <a:pt x="16017" y="6329"/>
                  </a:moveTo>
                  <a:lnTo>
                    <a:pt x="16017" y="35230"/>
                  </a:lnTo>
                  <a:lnTo>
                    <a:pt x="6329" y="35230"/>
                  </a:lnTo>
                  <a:lnTo>
                    <a:pt x="6329" y="6329"/>
                  </a:lnTo>
                  <a:close/>
                  <a:moveTo>
                    <a:pt x="16017" y="41526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41526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13" y="92771"/>
                  </a:lnTo>
                  <a:lnTo>
                    <a:pt x="223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4442000" y="2388575"/>
              <a:ext cx="557825" cy="2319300"/>
            </a:xfrm>
            <a:custGeom>
              <a:avLst/>
              <a:gdLst/>
              <a:ahLst/>
              <a:cxnLst/>
              <a:rect l="l" t="t" r="r" b="b"/>
              <a:pathLst>
                <a:path w="22313" h="92772" extrusionOk="0">
                  <a:moveTo>
                    <a:pt x="15984" y="6329"/>
                  </a:moveTo>
                  <a:lnTo>
                    <a:pt x="15984" y="16017"/>
                  </a:lnTo>
                  <a:lnTo>
                    <a:pt x="6296" y="16017"/>
                  </a:lnTo>
                  <a:lnTo>
                    <a:pt x="6296" y="6329"/>
                  </a:lnTo>
                  <a:close/>
                  <a:moveTo>
                    <a:pt x="15984" y="22313"/>
                  </a:moveTo>
                  <a:lnTo>
                    <a:pt x="15984" y="86443"/>
                  </a:lnTo>
                  <a:lnTo>
                    <a:pt x="6296" y="86443"/>
                  </a:lnTo>
                  <a:lnTo>
                    <a:pt x="6296" y="22313"/>
                  </a:lnTo>
                  <a:close/>
                  <a:moveTo>
                    <a:pt x="0" y="1"/>
                  </a:moveTo>
                  <a:lnTo>
                    <a:pt x="0" y="92771"/>
                  </a:lnTo>
                  <a:lnTo>
                    <a:pt x="22312" y="92771"/>
                  </a:lnTo>
                  <a:lnTo>
                    <a:pt x="223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5162075" y="2388575"/>
              <a:ext cx="558650" cy="2319300"/>
            </a:xfrm>
            <a:custGeom>
              <a:avLst/>
              <a:gdLst/>
              <a:ahLst/>
              <a:cxnLst/>
              <a:rect l="l" t="t" r="r" b="b"/>
              <a:pathLst>
                <a:path w="22346" h="92772" extrusionOk="0">
                  <a:moveTo>
                    <a:pt x="16017" y="6329"/>
                  </a:moveTo>
                  <a:lnTo>
                    <a:pt x="16017" y="60837"/>
                  </a:lnTo>
                  <a:lnTo>
                    <a:pt x="6329" y="60837"/>
                  </a:lnTo>
                  <a:lnTo>
                    <a:pt x="6329" y="6329"/>
                  </a:lnTo>
                  <a:close/>
                  <a:moveTo>
                    <a:pt x="16017" y="67165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67165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45" y="92771"/>
                  </a:lnTo>
                  <a:lnTo>
                    <a:pt x="223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3641175" y="3988575"/>
              <a:ext cx="158225" cy="159875"/>
            </a:xfrm>
            <a:custGeom>
              <a:avLst/>
              <a:gdLst/>
              <a:ahLst/>
              <a:cxnLst/>
              <a:rect l="l" t="t" r="r" b="b"/>
              <a:pathLst>
                <a:path w="6329" h="6395" extrusionOk="0">
                  <a:moveTo>
                    <a:pt x="1" y="1"/>
                  </a:moveTo>
                  <a:lnTo>
                    <a:pt x="1" y="6394"/>
                  </a:lnTo>
                  <a:lnTo>
                    <a:pt x="6329" y="6394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399800" y="4790225"/>
              <a:ext cx="800825" cy="158225"/>
            </a:xfrm>
            <a:custGeom>
              <a:avLst/>
              <a:gdLst/>
              <a:ahLst/>
              <a:cxnLst/>
              <a:rect l="l" t="t" r="r" b="b"/>
              <a:pathLst>
                <a:path w="32033" h="6329" extrusionOk="0">
                  <a:moveTo>
                    <a:pt x="0" y="0"/>
                  </a:moveTo>
                  <a:lnTo>
                    <a:pt x="0" y="6328"/>
                  </a:lnTo>
                  <a:lnTo>
                    <a:pt x="32033" y="6328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2da TESIS</a:t>
            </a:r>
            <a:endParaRPr dirty="0"/>
          </a:p>
        </p:txBody>
      </p:sp>
      <p:sp>
        <p:nvSpPr>
          <p:cNvPr id="685" name="Google Shape;685;p32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4040005" y="2403843"/>
            <a:ext cx="1063969" cy="674050"/>
          </a:xfrm>
          <a:custGeom>
            <a:avLst/>
            <a:gdLst/>
            <a:ahLst/>
            <a:cxnLst/>
            <a:rect l="l" t="t" r="r" b="b"/>
            <a:pathLst>
              <a:path w="13095" h="8296" extrusionOk="0">
                <a:moveTo>
                  <a:pt x="1289" y="0"/>
                </a:moveTo>
                <a:cubicBezTo>
                  <a:pt x="576" y="0"/>
                  <a:pt x="0" y="602"/>
                  <a:pt x="0" y="1341"/>
                </a:cubicBezTo>
                <a:lnTo>
                  <a:pt x="0" y="6955"/>
                </a:lnTo>
                <a:cubicBezTo>
                  <a:pt x="0" y="7693"/>
                  <a:pt x="576" y="8296"/>
                  <a:pt x="1289" y="8296"/>
                </a:cubicBezTo>
                <a:lnTo>
                  <a:pt x="11805" y="8296"/>
                </a:lnTo>
                <a:cubicBezTo>
                  <a:pt x="12518" y="8296"/>
                  <a:pt x="13094" y="7693"/>
                  <a:pt x="13094" y="6955"/>
                </a:cubicBezTo>
                <a:lnTo>
                  <a:pt x="13094" y="1341"/>
                </a:lnTo>
                <a:cubicBezTo>
                  <a:pt x="13094" y="602"/>
                  <a:pt x="12518" y="7"/>
                  <a:pt x="11805" y="0"/>
                </a:cubicBezTo>
                <a:close/>
              </a:path>
            </a:pathLst>
          </a:custGeom>
          <a:solidFill>
            <a:srgbClr val="FFFFFF"/>
          </a:solidFill>
          <a:ln w="975" cap="flat" cmpd="sng">
            <a:solidFill>
              <a:srgbClr val="507FB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40005" y="2404331"/>
            <a:ext cx="1063969" cy="673563"/>
          </a:xfrm>
          <a:custGeom>
            <a:avLst/>
            <a:gdLst/>
            <a:ahLst/>
            <a:cxnLst/>
            <a:rect l="l" t="t" r="r" b="b"/>
            <a:pathLst>
              <a:path w="13095" h="8290" extrusionOk="0">
                <a:moveTo>
                  <a:pt x="1289" y="1"/>
                </a:moveTo>
                <a:cubicBezTo>
                  <a:pt x="576" y="1"/>
                  <a:pt x="0" y="596"/>
                  <a:pt x="0" y="1341"/>
                </a:cubicBezTo>
                <a:lnTo>
                  <a:pt x="0" y="6949"/>
                </a:lnTo>
                <a:cubicBezTo>
                  <a:pt x="0" y="7687"/>
                  <a:pt x="576" y="8290"/>
                  <a:pt x="1289" y="8290"/>
                </a:cubicBezTo>
                <a:lnTo>
                  <a:pt x="11805" y="8290"/>
                </a:lnTo>
                <a:cubicBezTo>
                  <a:pt x="12518" y="8290"/>
                  <a:pt x="13094" y="7687"/>
                  <a:pt x="13094" y="6949"/>
                </a:cubicBezTo>
                <a:lnTo>
                  <a:pt x="13094" y="1341"/>
                </a:lnTo>
                <a:cubicBezTo>
                  <a:pt x="13094" y="596"/>
                  <a:pt x="12518" y="1"/>
                  <a:pt x="1180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extrusionOk="0">
                <a:moveTo>
                  <a:pt x="240" y="0"/>
                </a:moveTo>
                <a:cubicBezTo>
                  <a:pt x="104" y="0"/>
                  <a:pt x="0" y="110"/>
                  <a:pt x="0" y="240"/>
                </a:cubicBezTo>
                <a:lnTo>
                  <a:pt x="0" y="5997"/>
                </a:lnTo>
                <a:cubicBezTo>
                  <a:pt x="0" y="6126"/>
                  <a:pt x="104" y="6236"/>
                  <a:pt x="240" y="6236"/>
                </a:cubicBezTo>
                <a:lnTo>
                  <a:pt x="10673" y="6236"/>
                </a:lnTo>
                <a:cubicBezTo>
                  <a:pt x="10802" y="6236"/>
                  <a:pt x="10906" y="6126"/>
                  <a:pt x="10906" y="5997"/>
                </a:cubicBezTo>
                <a:lnTo>
                  <a:pt x="10906" y="240"/>
                </a:lnTo>
                <a:cubicBezTo>
                  <a:pt x="10906" y="110"/>
                  <a:pt x="10802" y="0"/>
                  <a:pt x="10673" y="0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4128895" y="2490132"/>
            <a:ext cx="886113" cy="506756"/>
          </a:xfrm>
          <a:custGeom>
            <a:avLst/>
            <a:gdLst/>
            <a:ahLst/>
            <a:cxnLst/>
            <a:rect l="l" t="t" r="r" b="b"/>
            <a:pathLst>
              <a:path w="10906" h="6237" fill="none" extrusionOk="0">
                <a:moveTo>
                  <a:pt x="10906" y="5997"/>
                </a:moveTo>
                <a:cubicBezTo>
                  <a:pt x="10906" y="6126"/>
                  <a:pt x="10802" y="6236"/>
                  <a:pt x="10673" y="6236"/>
                </a:cubicBezTo>
                <a:lnTo>
                  <a:pt x="240" y="6236"/>
                </a:lnTo>
                <a:cubicBezTo>
                  <a:pt x="104" y="6236"/>
                  <a:pt x="0" y="6126"/>
                  <a:pt x="0" y="5997"/>
                </a:cubicBezTo>
                <a:lnTo>
                  <a:pt x="0" y="240"/>
                </a:lnTo>
                <a:cubicBezTo>
                  <a:pt x="0" y="110"/>
                  <a:pt x="104" y="0"/>
                  <a:pt x="240" y="0"/>
                </a:cubicBezTo>
                <a:lnTo>
                  <a:pt x="10673" y="0"/>
                </a:lnTo>
                <a:cubicBezTo>
                  <a:pt x="10802" y="0"/>
                  <a:pt x="10906" y="110"/>
                  <a:pt x="10906" y="240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424083" y="2564315"/>
            <a:ext cx="296319" cy="296319"/>
          </a:xfrm>
          <a:custGeom>
            <a:avLst/>
            <a:gdLst/>
            <a:ahLst/>
            <a:cxnLst/>
            <a:rect l="l" t="t" r="r" b="b"/>
            <a:pathLst>
              <a:path w="3647" h="3647" fill="none" extrusionOk="0">
                <a:moveTo>
                  <a:pt x="3646" y="1820"/>
                </a:moveTo>
                <a:cubicBezTo>
                  <a:pt x="3646" y="2830"/>
                  <a:pt x="2830" y="3646"/>
                  <a:pt x="1820" y="3646"/>
                </a:cubicBezTo>
                <a:cubicBezTo>
                  <a:pt x="816" y="3646"/>
                  <a:pt x="0" y="2830"/>
                  <a:pt x="0" y="1820"/>
                </a:cubicBezTo>
                <a:cubicBezTo>
                  <a:pt x="0" y="816"/>
                  <a:pt x="816" y="0"/>
                  <a:pt x="1820" y="0"/>
                </a:cubicBezTo>
                <a:cubicBezTo>
                  <a:pt x="2830" y="0"/>
                  <a:pt x="3646" y="816"/>
                  <a:pt x="3646" y="182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549861" y="2644754"/>
            <a:ext cx="85800" cy="135363"/>
          </a:xfrm>
          <a:custGeom>
            <a:avLst/>
            <a:gdLst/>
            <a:ahLst/>
            <a:cxnLst/>
            <a:rect l="l" t="t" r="r" b="b"/>
            <a:pathLst>
              <a:path w="1056" h="1666" extrusionOk="0">
                <a:moveTo>
                  <a:pt x="0" y="1"/>
                </a:moveTo>
                <a:lnTo>
                  <a:pt x="0" y="1665"/>
                </a:lnTo>
                <a:lnTo>
                  <a:pt x="1056" y="83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 w="29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0983" y="2924179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040005" y="3077826"/>
            <a:ext cx="1063969" cy="119031"/>
          </a:xfrm>
          <a:custGeom>
            <a:avLst/>
            <a:gdLst/>
            <a:ahLst/>
            <a:cxnLst/>
            <a:rect l="l" t="t" r="r" b="b"/>
            <a:pathLst>
              <a:path w="13095" h="1465" extrusionOk="0">
                <a:moveTo>
                  <a:pt x="732" y="1"/>
                </a:moveTo>
                <a:cubicBezTo>
                  <a:pt x="330" y="1"/>
                  <a:pt x="0" y="331"/>
                  <a:pt x="0" y="732"/>
                </a:cubicBezTo>
                <a:cubicBezTo>
                  <a:pt x="0" y="1134"/>
                  <a:pt x="330" y="1464"/>
                  <a:pt x="732" y="1464"/>
                </a:cubicBezTo>
                <a:lnTo>
                  <a:pt x="12362" y="1464"/>
                </a:lnTo>
                <a:cubicBezTo>
                  <a:pt x="12764" y="1464"/>
                  <a:pt x="13094" y="1134"/>
                  <a:pt x="13094" y="732"/>
                </a:cubicBezTo>
                <a:cubicBezTo>
                  <a:pt x="13094" y="331"/>
                  <a:pt x="12764" y="1"/>
                  <a:pt x="123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DISTRACTOR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DESIGUALDAD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FORMACIÓN INTEGRAL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163551" y="3463631"/>
            <a:ext cx="263597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DES-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HUMANIZACIÓN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05" name="Google Shape;705;p32"/>
          <p:cNvCxnSpPr>
            <a:stCxn id="700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A7CF8433-C2D9-710C-72F5-EEA2A906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C2F25F14-8446-B7B9-124B-F271920F77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60188" y="2586154"/>
            <a:ext cx="4850902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ARGUMENTOS A FAVOR</a:t>
            </a:r>
            <a:endParaRPr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93FE19AB-0B89-FF11-A6B2-A9E11DFCB8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187982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2B97A0F1-BFA7-D181-FF1F-96309CEE9C87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14F5416D-3235-BCC0-B986-3C8E1F09A8E7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3B518CF8-3709-C14B-6CEF-64B3AD49B8AE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B7C61EB9-CB9D-E5D9-F148-9F24FF22716F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6899879A-BC36-B2B5-0824-4B327732D6D6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B2C6A3C3-5FF3-BE04-17E5-C70B1470352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8CD72B78-2F5D-5E4D-1136-726FBA340052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E1A909BA-EF99-0DA9-2946-29AA4D322AEF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A652D5FF-112A-1D7D-E553-8FEBE8251B2C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B5A708DE-FA7B-4983-F89D-586FB4956235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17557872-4F07-BCA6-0D74-D67027EDEEC5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25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"/>
          <p:cNvSpPr txBox="1">
            <a:spLocks noGrp="1"/>
          </p:cNvSpPr>
          <p:nvPr>
            <p:ph type="subTitle" idx="1"/>
          </p:nvPr>
        </p:nvSpPr>
        <p:spPr>
          <a:xfrm>
            <a:off x="6169684" y="224846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es un lujo.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una ventaja educativa y laboral</a:t>
            </a:r>
            <a:endParaRPr dirty="0"/>
          </a:p>
        </p:txBody>
      </p:sp>
      <p:sp>
        <p:nvSpPr>
          <p:cNvPr id="947" name="Google Shape;947;p39"/>
          <p:cNvSpPr txBox="1">
            <a:spLocks noGrp="1"/>
          </p:cNvSpPr>
          <p:nvPr>
            <p:ph type="subTitle" idx="7"/>
          </p:nvPr>
        </p:nvSpPr>
        <p:spPr>
          <a:xfrm>
            <a:off x="6169684" y="3976828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Habilidades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Pensamiento Crítico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Ciencias Básicas</a:t>
            </a:r>
          </a:p>
        </p:txBody>
      </p:sp>
      <p:sp>
        <p:nvSpPr>
          <p:cNvPr id="948" name="Google Shape;948;p39"/>
          <p:cNvSpPr txBox="1">
            <a:spLocks noGrp="1"/>
          </p:cNvSpPr>
          <p:nvPr>
            <p:ph type="subTitle" idx="2"/>
          </p:nvPr>
        </p:nvSpPr>
        <p:spPr>
          <a:xfrm>
            <a:off x="3796873" y="1852049"/>
            <a:ext cx="1610963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ACCESIBLE</a:t>
            </a:r>
            <a:endParaRPr dirty="0"/>
          </a:p>
        </p:txBody>
      </p:sp>
      <p:sp>
        <p:nvSpPr>
          <p:cNvPr id="949" name="Google Shape;949;p39"/>
          <p:cNvSpPr txBox="1">
            <a:spLocks noGrp="1"/>
          </p:cNvSpPr>
          <p:nvPr>
            <p:ph type="subTitle" idx="3"/>
          </p:nvPr>
        </p:nvSpPr>
        <p:spPr>
          <a:xfrm>
            <a:off x="3438150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Facilita de manera remota la educación</a:t>
            </a:r>
            <a:endParaRPr dirty="0"/>
          </a:p>
        </p:txBody>
      </p:sp>
      <p:sp>
        <p:nvSpPr>
          <p:cNvPr id="950" name="Google Shape;950;p39"/>
          <p:cNvSpPr txBox="1">
            <a:spLocks noGrp="1"/>
          </p:cNvSpPr>
          <p:nvPr>
            <p:ph type="subTitle" idx="4"/>
          </p:nvPr>
        </p:nvSpPr>
        <p:spPr>
          <a:xfrm>
            <a:off x="913312" y="1854246"/>
            <a:ext cx="18582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APRENDIZAJE</a:t>
            </a:r>
            <a:endParaRPr dirty="0"/>
          </a:p>
        </p:txBody>
      </p:sp>
      <p:sp>
        <p:nvSpPr>
          <p:cNvPr id="951" name="Google Shape;951;p39"/>
          <p:cNvSpPr txBox="1">
            <a:spLocks noGrp="1"/>
          </p:cNvSpPr>
          <p:nvPr>
            <p:ph type="subTitle" idx="5"/>
          </p:nvPr>
        </p:nvSpPr>
        <p:spPr>
          <a:xfrm>
            <a:off x="710512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Revolución de la forma de aprender</a:t>
            </a:r>
            <a:endParaRPr dirty="0"/>
          </a:p>
        </p:txBody>
      </p:sp>
      <p:sp>
        <p:nvSpPr>
          <p:cNvPr id="952" name="Google Shape;952;p39"/>
          <p:cNvSpPr txBox="1">
            <a:spLocks noGrp="1"/>
          </p:cNvSpPr>
          <p:nvPr>
            <p:ph type="subTitle" idx="6"/>
          </p:nvPr>
        </p:nvSpPr>
        <p:spPr>
          <a:xfrm>
            <a:off x="6575284" y="1860635"/>
            <a:ext cx="1550238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NECESIDAD</a:t>
            </a:r>
            <a:endParaRPr dirty="0"/>
          </a:p>
        </p:txBody>
      </p:sp>
      <p:sp>
        <p:nvSpPr>
          <p:cNvPr id="953" name="Google Shape;953;p39"/>
          <p:cNvSpPr txBox="1">
            <a:spLocks noGrp="1"/>
          </p:cNvSpPr>
          <p:nvPr>
            <p:ph type="subTitle" idx="8"/>
          </p:nvPr>
        </p:nvSpPr>
        <p:spPr>
          <a:xfrm>
            <a:off x="3439925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Beneficia la enseñanza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reemplaza educadores</a:t>
            </a:r>
            <a:endParaRPr dirty="0"/>
          </a:p>
        </p:txBody>
      </p:sp>
      <p:sp>
        <p:nvSpPr>
          <p:cNvPr id="954" name="Google Shape;954;p39"/>
          <p:cNvSpPr txBox="1">
            <a:spLocks noGrp="1"/>
          </p:cNvSpPr>
          <p:nvPr>
            <p:ph type="subTitle" idx="9"/>
          </p:nvPr>
        </p:nvSpPr>
        <p:spPr>
          <a:xfrm>
            <a:off x="610477" y="3896075"/>
            <a:ext cx="2463868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No depende de etiquetas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(sociales, demográficas, etc.)</a:t>
            </a:r>
            <a:endParaRPr dirty="0"/>
          </a:p>
        </p:txBody>
      </p:sp>
      <p:sp>
        <p:nvSpPr>
          <p:cNvPr id="955" name="Google Shape;955;p39"/>
          <p:cNvSpPr txBox="1">
            <a:spLocks noGrp="1"/>
          </p:cNvSpPr>
          <p:nvPr>
            <p:ph type="subTitle" idx="13"/>
          </p:nvPr>
        </p:nvSpPr>
        <p:spPr>
          <a:xfrm>
            <a:off x="3845700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</a:t>
            </a:r>
            <a:endParaRPr dirty="0"/>
          </a:p>
        </p:txBody>
      </p:sp>
      <p:sp>
        <p:nvSpPr>
          <p:cNvPr id="956" name="Google Shape;956;p39"/>
          <p:cNvSpPr txBox="1">
            <a:spLocks noGrp="1"/>
          </p:cNvSpPr>
          <p:nvPr>
            <p:ph type="subTitle" idx="14"/>
          </p:nvPr>
        </p:nvSpPr>
        <p:spPr>
          <a:xfrm>
            <a:off x="794692" y="3549732"/>
            <a:ext cx="2095439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INDEPENDIENTE</a:t>
            </a:r>
            <a:endParaRPr dirty="0"/>
          </a:p>
        </p:txBody>
      </p:sp>
      <p:sp>
        <p:nvSpPr>
          <p:cNvPr id="957" name="Google Shape;957;p39"/>
          <p:cNvSpPr txBox="1">
            <a:spLocks noGrp="1"/>
          </p:cNvSpPr>
          <p:nvPr>
            <p:ph type="subTitle" idx="15"/>
          </p:nvPr>
        </p:nvSpPr>
        <p:spPr>
          <a:xfrm>
            <a:off x="6427257" y="3599037"/>
            <a:ext cx="1846291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86135" y="5331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PROMOCIÓN DE LA TECNOLOGÍA</a:t>
            </a:r>
            <a:endParaRPr dirty="0"/>
          </a:p>
        </p:txBody>
      </p:sp>
      <p:grpSp>
        <p:nvGrpSpPr>
          <p:cNvPr id="959" name="Google Shape;959;p39"/>
          <p:cNvGrpSpPr/>
          <p:nvPr/>
        </p:nvGrpSpPr>
        <p:grpSpPr>
          <a:xfrm rot="5400000">
            <a:off x="4485908" y="1226867"/>
            <a:ext cx="172183" cy="756030"/>
            <a:chOff x="4146238" y="3334675"/>
            <a:chExt cx="112450" cy="493750"/>
          </a:xfrm>
        </p:grpSpPr>
        <p:sp>
          <p:nvSpPr>
            <p:cNvPr id="960" name="Google Shape;960;p39"/>
            <p:cNvSpPr/>
            <p:nvPr/>
          </p:nvSpPr>
          <p:spPr>
            <a:xfrm>
              <a:off x="4149713" y="3352525"/>
              <a:ext cx="105475" cy="141650"/>
            </a:xfrm>
            <a:custGeom>
              <a:avLst/>
              <a:gdLst/>
              <a:ahLst/>
              <a:cxnLst/>
              <a:rect l="l" t="t" r="r" b="b"/>
              <a:pathLst>
                <a:path w="4219" h="5666" extrusionOk="0">
                  <a:moveTo>
                    <a:pt x="2110" y="1"/>
                  </a:moveTo>
                  <a:cubicBezTo>
                    <a:pt x="2110" y="1"/>
                    <a:pt x="1" y="2476"/>
                    <a:pt x="1" y="3574"/>
                  </a:cubicBezTo>
                  <a:cubicBezTo>
                    <a:pt x="1" y="4725"/>
                    <a:pt x="942" y="5666"/>
                    <a:pt x="2110" y="5666"/>
                  </a:cubicBezTo>
                  <a:cubicBezTo>
                    <a:pt x="3278" y="5666"/>
                    <a:pt x="4219" y="4725"/>
                    <a:pt x="4219" y="3574"/>
                  </a:cubicBezTo>
                  <a:cubicBezTo>
                    <a:pt x="4219" y="2476"/>
                    <a:pt x="2110" y="1"/>
                    <a:pt x="2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197213" y="3454500"/>
              <a:ext cx="34450" cy="43600"/>
            </a:xfrm>
            <a:custGeom>
              <a:avLst/>
              <a:gdLst/>
              <a:ahLst/>
              <a:cxnLst/>
              <a:rect l="l" t="t" r="r" b="b"/>
              <a:pathLst>
                <a:path w="1378" h="1744" extrusionOk="0">
                  <a:moveTo>
                    <a:pt x="872" y="1"/>
                  </a:moveTo>
                  <a:lnTo>
                    <a:pt x="1" y="1447"/>
                  </a:lnTo>
                  <a:lnTo>
                    <a:pt x="506" y="1744"/>
                  </a:lnTo>
                  <a:lnTo>
                    <a:pt x="1378" y="28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173238" y="3454500"/>
              <a:ext cx="36650" cy="43600"/>
            </a:xfrm>
            <a:custGeom>
              <a:avLst/>
              <a:gdLst/>
              <a:ahLst/>
              <a:cxnLst/>
              <a:rect l="l" t="t" r="r" b="b"/>
              <a:pathLst>
                <a:path w="1466" h="1744" extrusionOk="0">
                  <a:moveTo>
                    <a:pt x="524" y="1"/>
                  </a:moveTo>
                  <a:lnTo>
                    <a:pt x="1" y="280"/>
                  </a:lnTo>
                  <a:lnTo>
                    <a:pt x="960" y="1744"/>
                  </a:lnTo>
                  <a:lnTo>
                    <a:pt x="1465" y="1447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188063" y="3518125"/>
              <a:ext cx="30975" cy="43600"/>
            </a:xfrm>
            <a:custGeom>
              <a:avLst/>
              <a:gdLst/>
              <a:ahLst/>
              <a:cxnLst/>
              <a:rect l="l" t="t" r="r" b="b"/>
              <a:pathLst>
                <a:path w="1239" h="1744" extrusionOk="0">
                  <a:moveTo>
                    <a:pt x="0" y="1"/>
                  </a:moveTo>
                  <a:lnTo>
                    <a:pt x="0" y="1744"/>
                  </a:lnTo>
                  <a:lnTo>
                    <a:pt x="1238" y="174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180663" y="3561700"/>
              <a:ext cx="45325" cy="255825"/>
            </a:xfrm>
            <a:custGeom>
              <a:avLst/>
              <a:gdLst/>
              <a:ahLst/>
              <a:cxnLst/>
              <a:rect l="l" t="t" r="r" b="b"/>
              <a:pathLst>
                <a:path w="1813" h="10233" extrusionOk="0">
                  <a:moveTo>
                    <a:pt x="1813" y="1"/>
                  </a:moveTo>
                  <a:lnTo>
                    <a:pt x="70" y="70"/>
                  </a:lnTo>
                  <a:lnTo>
                    <a:pt x="0" y="7845"/>
                  </a:lnTo>
                  <a:lnTo>
                    <a:pt x="872" y="10233"/>
                  </a:lnTo>
                  <a:lnTo>
                    <a:pt x="1743" y="8420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4146238" y="3334675"/>
              <a:ext cx="112450" cy="166925"/>
            </a:xfrm>
            <a:custGeom>
              <a:avLst/>
              <a:gdLst/>
              <a:ahLst/>
              <a:cxnLst/>
              <a:rect l="l" t="t" r="r" b="b"/>
              <a:pathLst>
                <a:path w="4498" h="6677" extrusionOk="0">
                  <a:moveTo>
                    <a:pt x="2249" y="1081"/>
                  </a:moveTo>
                  <a:cubicBezTo>
                    <a:pt x="2911" y="2022"/>
                    <a:pt x="3922" y="3695"/>
                    <a:pt x="3922" y="4428"/>
                  </a:cubicBezTo>
                  <a:cubicBezTo>
                    <a:pt x="3922" y="5369"/>
                    <a:pt x="3190" y="6101"/>
                    <a:pt x="2249" y="6101"/>
                  </a:cubicBezTo>
                  <a:cubicBezTo>
                    <a:pt x="1377" y="6101"/>
                    <a:pt x="645" y="5369"/>
                    <a:pt x="645" y="4428"/>
                  </a:cubicBezTo>
                  <a:cubicBezTo>
                    <a:pt x="645" y="3695"/>
                    <a:pt x="1673" y="2022"/>
                    <a:pt x="2249" y="1081"/>
                  </a:cubicBezTo>
                  <a:close/>
                  <a:moveTo>
                    <a:pt x="2249" y="0"/>
                  </a:moveTo>
                  <a:lnTo>
                    <a:pt x="2040" y="366"/>
                  </a:lnTo>
                  <a:cubicBezTo>
                    <a:pt x="1813" y="645"/>
                    <a:pt x="0" y="3260"/>
                    <a:pt x="0" y="4428"/>
                  </a:cubicBezTo>
                  <a:cubicBezTo>
                    <a:pt x="0" y="5665"/>
                    <a:pt x="1011" y="6676"/>
                    <a:pt x="2249" y="6676"/>
                  </a:cubicBezTo>
                  <a:cubicBezTo>
                    <a:pt x="3486" y="6676"/>
                    <a:pt x="4497" y="5665"/>
                    <a:pt x="4497" y="4428"/>
                  </a:cubicBezTo>
                  <a:cubicBezTo>
                    <a:pt x="4497" y="3260"/>
                    <a:pt x="2684" y="645"/>
                    <a:pt x="2545" y="366"/>
                  </a:cubicBez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168013" y="3507225"/>
              <a:ext cx="68875" cy="63225"/>
            </a:xfrm>
            <a:custGeom>
              <a:avLst/>
              <a:gdLst/>
              <a:ahLst/>
              <a:cxnLst/>
              <a:rect l="l" t="t" r="r" b="b"/>
              <a:pathLst>
                <a:path w="2755" h="2529" extrusionOk="0">
                  <a:moveTo>
                    <a:pt x="1674" y="576"/>
                  </a:moveTo>
                  <a:lnTo>
                    <a:pt x="1883" y="1953"/>
                  </a:lnTo>
                  <a:lnTo>
                    <a:pt x="942" y="1953"/>
                  </a:lnTo>
                  <a:lnTo>
                    <a:pt x="1081" y="576"/>
                  </a:lnTo>
                  <a:close/>
                  <a:moveTo>
                    <a:pt x="297" y="1"/>
                  </a:moveTo>
                  <a:lnTo>
                    <a:pt x="297" y="576"/>
                  </a:lnTo>
                  <a:lnTo>
                    <a:pt x="506" y="576"/>
                  </a:lnTo>
                  <a:lnTo>
                    <a:pt x="297" y="1953"/>
                  </a:lnTo>
                  <a:lnTo>
                    <a:pt x="1" y="1953"/>
                  </a:lnTo>
                  <a:lnTo>
                    <a:pt x="1" y="2528"/>
                  </a:lnTo>
                  <a:lnTo>
                    <a:pt x="2755" y="2528"/>
                  </a:lnTo>
                  <a:lnTo>
                    <a:pt x="2755" y="1953"/>
                  </a:lnTo>
                  <a:lnTo>
                    <a:pt x="2476" y="1953"/>
                  </a:lnTo>
                  <a:lnTo>
                    <a:pt x="2319" y="576"/>
                  </a:lnTo>
                  <a:lnTo>
                    <a:pt x="2546" y="576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164538" y="3577825"/>
              <a:ext cx="78025" cy="250600"/>
            </a:xfrm>
            <a:custGeom>
              <a:avLst/>
              <a:gdLst/>
              <a:ahLst/>
              <a:cxnLst/>
              <a:rect l="l" t="t" r="r" b="b"/>
              <a:pathLst>
                <a:path w="3121" h="10024" extrusionOk="0">
                  <a:moveTo>
                    <a:pt x="436" y="1"/>
                  </a:moveTo>
                  <a:cubicBezTo>
                    <a:pt x="349" y="227"/>
                    <a:pt x="0" y="5962"/>
                    <a:pt x="436" y="7845"/>
                  </a:cubicBezTo>
                  <a:cubicBezTo>
                    <a:pt x="506" y="8350"/>
                    <a:pt x="1220" y="9448"/>
                    <a:pt x="1308" y="9588"/>
                  </a:cubicBezTo>
                  <a:lnTo>
                    <a:pt x="1517" y="10024"/>
                  </a:lnTo>
                  <a:lnTo>
                    <a:pt x="1813" y="9588"/>
                  </a:lnTo>
                  <a:cubicBezTo>
                    <a:pt x="1883" y="9448"/>
                    <a:pt x="2528" y="8350"/>
                    <a:pt x="2685" y="7845"/>
                  </a:cubicBezTo>
                  <a:cubicBezTo>
                    <a:pt x="3120" y="5962"/>
                    <a:pt x="2685" y="227"/>
                    <a:pt x="2685" y="1"/>
                  </a:cubicBezTo>
                  <a:lnTo>
                    <a:pt x="2092" y="1"/>
                  </a:lnTo>
                  <a:cubicBezTo>
                    <a:pt x="2092" y="70"/>
                    <a:pt x="2528" y="5892"/>
                    <a:pt x="2092" y="7705"/>
                  </a:cubicBezTo>
                  <a:cubicBezTo>
                    <a:pt x="2022" y="7914"/>
                    <a:pt x="1813" y="8420"/>
                    <a:pt x="1517" y="8856"/>
                  </a:cubicBezTo>
                  <a:cubicBezTo>
                    <a:pt x="1308" y="8420"/>
                    <a:pt x="1081" y="7914"/>
                    <a:pt x="1011" y="7705"/>
                  </a:cubicBezTo>
                  <a:cubicBezTo>
                    <a:pt x="575" y="5892"/>
                    <a:pt x="1011" y="70"/>
                    <a:pt x="1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39"/>
          <p:cNvGrpSpPr/>
          <p:nvPr/>
        </p:nvGrpSpPr>
        <p:grpSpPr>
          <a:xfrm rot="5400000">
            <a:off x="7198802" y="1210177"/>
            <a:ext cx="205564" cy="756030"/>
            <a:chOff x="7819413" y="3334675"/>
            <a:chExt cx="134250" cy="493750"/>
          </a:xfrm>
        </p:grpSpPr>
        <p:sp>
          <p:nvSpPr>
            <p:cNvPr id="969" name="Google Shape;969;p39"/>
            <p:cNvSpPr/>
            <p:nvPr/>
          </p:nvSpPr>
          <p:spPr>
            <a:xfrm>
              <a:off x="7848613" y="3679375"/>
              <a:ext cx="59725" cy="122025"/>
            </a:xfrm>
            <a:custGeom>
              <a:avLst/>
              <a:gdLst/>
              <a:ahLst/>
              <a:cxnLst/>
              <a:rect l="l" t="t" r="r" b="b"/>
              <a:pathLst>
                <a:path w="2389" h="4881" extrusionOk="0">
                  <a:moveTo>
                    <a:pt x="280" y="0"/>
                  </a:moveTo>
                  <a:lnTo>
                    <a:pt x="280" y="1238"/>
                  </a:lnTo>
                  <a:lnTo>
                    <a:pt x="1" y="2109"/>
                  </a:lnTo>
                  <a:lnTo>
                    <a:pt x="1238" y="4881"/>
                  </a:lnTo>
                  <a:lnTo>
                    <a:pt x="2389" y="2109"/>
                  </a:lnTo>
                  <a:lnTo>
                    <a:pt x="2110" y="1238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7848613" y="3545150"/>
              <a:ext cx="59725" cy="134250"/>
            </a:xfrm>
            <a:custGeom>
              <a:avLst/>
              <a:gdLst/>
              <a:ahLst/>
              <a:cxnLst/>
              <a:rect l="l" t="t" r="r" b="b"/>
              <a:pathLst>
                <a:path w="2389" h="5370" extrusionOk="0">
                  <a:moveTo>
                    <a:pt x="1" y="0"/>
                  </a:moveTo>
                  <a:lnTo>
                    <a:pt x="280" y="5369"/>
                  </a:lnTo>
                  <a:lnTo>
                    <a:pt x="2110" y="5369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7841213" y="3537725"/>
              <a:ext cx="76275" cy="150825"/>
            </a:xfrm>
            <a:custGeom>
              <a:avLst/>
              <a:gdLst/>
              <a:ahLst/>
              <a:cxnLst/>
              <a:rect l="l" t="t" r="r" b="b"/>
              <a:pathLst>
                <a:path w="3051" h="6033" extrusionOk="0">
                  <a:moveTo>
                    <a:pt x="2406" y="594"/>
                  </a:moveTo>
                  <a:lnTo>
                    <a:pt x="2110" y="5387"/>
                  </a:lnTo>
                  <a:lnTo>
                    <a:pt x="872" y="5387"/>
                  </a:lnTo>
                  <a:lnTo>
                    <a:pt x="663" y="594"/>
                  </a:lnTo>
                  <a:close/>
                  <a:moveTo>
                    <a:pt x="0" y="1"/>
                  </a:moveTo>
                  <a:lnTo>
                    <a:pt x="297" y="6032"/>
                  </a:lnTo>
                  <a:lnTo>
                    <a:pt x="2685" y="6032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rgbClr val="1D1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7848613" y="3341625"/>
              <a:ext cx="59725" cy="38375"/>
            </a:xfrm>
            <a:custGeom>
              <a:avLst/>
              <a:gdLst/>
              <a:ahLst/>
              <a:cxnLst/>
              <a:rect l="l" t="t" r="r" b="b"/>
              <a:pathLst>
                <a:path w="2389" h="1535" extrusionOk="0">
                  <a:moveTo>
                    <a:pt x="1" y="1"/>
                  </a:moveTo>
                  <a:lnTo>
                    <a:pt x="1" y="1535"/>
                  </a:lnTo>
                  <a:lnTo>
                    <a:pt x="2389" y="1535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7841213" y="3379975"/>
              <a:ext cx="74550" cy="165200"/>
            </a:xfrm>
            <a:custGeom>
              <a:avLst/>
              <a:gdLst/>
              <a:ahLst/>
              <a:cxnLst/>
              <a:rect l="l" t="t" r="r" b="b"/>
              <a:pathLst>
                <a:path w="2982" h="6608" extrusionOk="0">
                  <a:moveTo>
                    <a:pt x="0" y="1"/>
                  </a:moveTo>
                  <a:lnTo>
                    <a:pt x="0" y="6607"/>
                  </a:lnTo>
                  <a:lnTo>
                    <a:pt x="2981" y="660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7819413" y="3334675"/>
              <a:ext cx="134250" cy="493750"/>
            </a:xfrm>
            <a:custGeom>
              <a:avLst/>
              <a:gdLst/>
              <a:ahLst/>
              <a:cxnLst/>
              <a:rect l="l" t="t" r="r" b="b"/>
              <a:pathLst>
                <a:path w="5370" h="19750" extrusionOk="0">
                  <a:moveTo>
                    <a:pt x="3278" y="645"/>
                  </a:moveTo>
                  <a:lnTo>
                    <a:pt x="3278" y="1517"/>
                  </a:lnTo>
                  <a:lnTo>
                    <a:pt x="1448" y="1517"/>
                  </a:lnTo>
                  <a:lnTo>
                    <a:pt x="1448" y="645"/>
                  </a:lnTo>
                  <a:close/>
                  <a:moveTo>
                    <a:pt x="3557" y="2109"/>
                  </a:moveTo>
                  <a:lnTo>
                    <a:pt x="3557" y="2388"/>
                  </a:lnTo>
                  <a:lnTo>
                    <a:pt x="3557" y="8123"/>
                  </a:lnTo>
                  <a:lnTo>
                    <a:pt x="1169" y="8123"/>
                  </a:lnTo>
                  <a:lnTo>
                    <a:pt x="1169" y="2388"/>
                  </a:lnTo>
                  <a:lnTo>
                    <a:pt x="1169" y="2109"/>
                  </a:lnTo>
                  <a:close/>
                  <a:moveTo>
                    <a:pt x="3278" y="8716"/>
                  </a:moveTo>
                  <a:lnTo>
                    <a:pt x="2982" y="13509"/>
                  </a:lnTo>
                  <a:lnTo>
                    <a:pt x="1744" y="13509"/>
                  </a:lnTo>
                  <a:lnTo>
                    <a:pt x="1535" y="8716"/>
                  </a:lnTo>
                  <a:close/>
                  <a:moveTo>
                    <a:pt x="2982" y="14154"/>
                  </a:moveTo>
                  <a:lnTo>
                    <a:pt x="2982" y="15095"/>
                  </a:lnTo>
                  <a:lnTo>
                    <a:pt x="3278" y="15897"/>
                  </a:lnTo>
                  <a:lnTo>
                    <a:pt x="2685" y="17205"/>
                  </a:lnTo>
                  <a:lnTo>
                    <a:pt x="2685" y="16194"/>
                  </a:lnTo>
                  <a:lnTo>
                    <a:pt x="2110" y="16194"/>
                  </a:lnTo>
                  <a:lnTo>
                    <a:pt x="2110" y="17205"/>
                  </a:lnTo>
                  <a:lnTo>
                    <a:pt x="1535" y="15897"/>
                  </a:lnTo>
                  <a:lnTo>
                    <a:pt x="1814" y="15095"/>
                  </a:lnTo>
                  <a:lnTo>
                    <a:pt x="1814" y="14154"/>
                  </a:lnTo>
                  <a:close/>
                  <a:moveTo>
                    <a:pt x="872" y="0"/>
                  </a:moveTo>
                  <a:lnTo>
                    <a:pt x="872" y="1517"/>
                  </a:lnTo>
                  <a:lnTo>
                    <a:pt x="1" y="1517"/>
                  </a:lnTo>
                  <a:lnTo>
                    <a:pt x="1" y="2109"/>
                  </a:lnTo>
                  <a:lnTo>
                    <a:pt x="576" y="2109"/>
                  </a:lnTo>
                  <a:lnTo>
                    <a:pt x="576" y="2388"/>
                  </a:lnTo>
                  <a:lnTo>
                    <a:pt x="576" y="8716"/>
                  </a:lnTo>
                  <a:lnTo>
                    <a:pt x="872" y="8716"/>
                  </a:lnTo>
                  <a:lnTo>
                    <a:pt x="1169" y="13875"/>
                  </a:lnTo>
                  <a:lnTo>
                    <a:pt x="1169" y="14956"/>
                  </a:lnTo>
                  <a:lnTo>
                    <a:pt x="872" y="15967"/>
                  </a:lnTo>
                  <a:lnTo>
                    <a:pt x="2406" y="19750"/>
                  </a:lnTo>
                  <a:lnTo>
                    <a:pt x="3923" y="15967"/>
                  </a:lnTo>
                  <a:lnTo>
                    <a:pt x="3557" y="14956"/>
                  </a:lnTo>
                  <a:lnTo>
                    <a:pt x="3557" y="13875"/>
                  </a:lnTo>
                  <a:lnTo>
                    <a:pt x="3853" y="8716"/>
                  </a:lnTo>
                  <a:lnTo>
                    <a:pt x="4219" y="8716"/>
                  </a:lnTo>
                  <a:lnTo>
                    <a:pt x="4219" y="2388"/>
                  </a:lnTo>
                  <a:lnTo>
                    <a:pt x="4219" y="2109"/>
                  </a:lnTo>
                  <a:lnTo>
                    <a:pt x="4794" y="2109"/>
                  </a:lnTo>
                  <a:lnTo>
                    <a:pt x="4794" y="6310"/>
                  </a:lnTo>
                  <a:lnTo>
                    <a:pt x="5370" y="6310"/>
                  </a:lnTo>
                  <a:lnTo>
                    <a:pt x="5370" y="1517"/>
                  </a:lnTo>
                  <a:lnTo>
                    <a:pt x="3853" y="1517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7855588" y="3507225"/>
              <a:ext cx="45775" cy="16150"/>
            </a:xfrm>
            <a:custGeom>
              <a:avLst/>
              <a:gdLst/>
              <a:ahLst/>
              <a:cxnLst/>
              <a:rect l="l" t="t" r="r" b="b"/>
              <a:pathLst>
                <a:path w="1831" h="646" extrusionOk="0">
                  <a:moveTo>
                    <a:pt x="1" y="1"/>
                  </a:moveTo>
                  <a:lnTo>
                    <a:pt x="1" y="646"/>
                  </a:lnTo>
                  <a:lnTo>
                    <a:pt x="1831" y="646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39"/>
          <p:cNvGrpSpPr/>
          <p:nvPr/>
        </p:nvGrpSpPr>
        <p:grpSpPr>
          <a:xfrm rot="-5400000">
            <a:off x="7045682" y="2783508"/>
            <a:ext cx="511804" cy="756719"/>
            <a:chOff x="7719638" y="4060675"/>
            <a:chExt cx="334250" cy="494200"/>
          </a:xfrm>
        </p:grpSpPr>
        <p:sp>
          <p:nvSpPr>
            <p:cNvPr id="977" name="Google Shape;977;p39"/>
            <p:cNvSpPr/>
            <p:nvPr/>
          </p:nvSpPr>
          <p:spPr>
            <a:xfrm>
              <a:off x="7727038" y="4206225"/>
              <a:ext cx="61475" cy="341225"/>
            </a:xfrm>
            <a:custGeom>
              <a:avLst/>
              <a:gdLst/>
              <a:ahLst/>
              <a:cxnLst/>
              <a:rect l="l" t="t" r="r" b="b"/>
              <a:pathLst>
                <a:path w="2459" h="13649" extrusionOk="0">
                  <a:moveTo>
                    <a:pt x="0" y="0"/>
                  </a:moveTo>
                  <a:lnTo>
                    <a:pt x="0" y="7844"/>
                  </a:lnTo>
                  <a:lnTo>
                    <a:pt x="1221" y="9361"/>
                  </a:lnTo>
                  <a:lnTo>
                    <a:pt x="1221" y="9953"/>
                  </a:lnTo>
                  <a:lnTo>
                    <a:pt x="0" y="9953"/>
                  </a:lnTo>
                  <a:lnTo>
                    <a:pt x="0" y="13649"/>
                  </a:lnTo>
                  <a:lnTo>
                    <a:pt x="942" y="13649"/>
                  </a:lnTo>
                  <a:lnTo>
                    <a:pt x="1221" y="12411"/>
                  </a:lnTo>
                  <a:lnTo>
                    <a:pt x="2458" y="1147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7727038" y="4158725"/>
              <a:ext cx="61475" cy="47525"/>
            </a:xfrm>
            <a:custGeom>
              <a:avLst/>
              <a:gdLst/>
              <a:ahLst/>
              <a:cxnLst/>
              <a:rect l="l" t="t" r="r" b="b"/>
              <a:pathLst>
                <a:path w="2459" h="1901" extrusionOk="0">
                  <a:moveTo>
                    <a:pt x="0" y="0"/>
                  </a:moveTo>
                  <a:lnTo>
                    <a:pt x="0" y="1900"/>
                  </a:lnTo>
                  <a:lnTo>
                    <a:pt x="2458" y="190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7727038" y="4206225"/>
              <a:ext cx="61475" cy="74525"/>
            </a:xfrm>
            <a:custGeom>
              <a:avLst/>
              <a:gdLst/>
              <a:ahLst/>
              <a:cxnLst/>
              <a:rect l="l" t="t" r="r" b="b"/>
              <a:pathLst>
                <a:path w="2459" h="2981" extrusionOk="0">
                  <a:moveTo>
                    <a:pt x="0" y="0"/>
                  </a:moveTo>
                  <a:lnTo>
                    <a:pt x="0" y="2981"/>
                  </a:lnTo>
                  <a:lnTo>
                    <a:pt x="2458" y="2981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7741413" y="4197075"/>
              <a:ext cx="30975" cy="16150"/>
            </a:xfrm>
            <a:custGeom>
              <a:avLst/>
              <a:gdLst/>
              <a:ahLst/>
              <a:cxnLst/>
              <a:rect l="l" t="t" r="r" b="b"/>
              <a:pathLst>
                <a:path w="1239" h="646" extrusionOk="0">
                  <a:moveTo>
                    <a:pt x="1" y="0"/>
                  </a:moveTo>
                  <a:lnTo>
                    <a:pt x="1" y="645"/>
                  </a:lnTo>
                  <a:lnTo>
                    <a:pt x="1238" y="64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7719638" y="4144350"/>
              <a:ext cx="76275" cy="410525"/>
            </a:xfrm>
            <a:custGeom>
              <a:avLst/>
              <a:gdLst/>
              <a:ahLst/>
              <a:cxnLst/>
              <a:rect l="l" t="t" r="r" b="b"/>
              <a:pathLst>
                <a:path w="3051" h="16421" extrusionOk="0">
                  <a:moveTo>
                    <a:pt x="2388" y="941"/>
                  </a:moveTo>
                  <a:lnTo>
                    <a:pt x="2475" y="13875"/>
                  </a:lnTo>
                  <a:cubicBezTo>
                    <a:pt x="1604" y="14015"/>
                    <a:pt x="872" y="14816"/>
                    <a:pt x="872" y="15758"/>
                  </a:cubicBezTo>
                  <a:lnTo>
                    <a:pt x="575" y="15758"/>
                  </a:lnTo>
                  <a:lnTo>
                    <a:pt x="575" y="12777"/>
                  </a:lnTo>
                  <a:lnTo>
                    <a:pt x="1813" y="12707"/>
                  </a:lnTo>
                  <a:lnTo>
                    <a:pt x="1813" y="11627"/>
                  </a:lnTo>
                  <a:lnTo>
                    <a:pt x="575" y="10250"/>
                  </a:lnTo>
                  <a:lnTo>
                    <a:pt x="575" y="941"/>
                  </a:lnTo>
                  <a:close/>
                  <a:moveTo>
                    <a:pt x="1238" y="0"/>
                  </a:moveTo>
                  <a:lnTo>
                    <a:pt x="1238" y="296"/>
                  </a:lnTo>
                  <a:lnTo>
                    <a:pt x="0" y="296"/>
                  </a:lnTo>
                  <a:lnTo>
                    <a:pt x="0" y="10459"/>
                  </a:lnTo>
                  <a:lnTo>
                    <a:pt x="1238" y="11836"/>
                  </a:lnTo>
                  <a:lnTo>
                    <a:pt x="1238" y="12132"/>
                  </a:lnTo>
                  <a:lnTo>
                    <a:pt x="0" y="12132"/>
                  </a:lnTo>
                  <a:lnTo>
                    <a:pt x="0" y="16420"/>
                  </a:lnTo>
                  <a:lnTo>
                    <a:pt x="1447" y="16420"/>
                  </a:lnTo>
                  <a:lnTo>
                    <a:pt x="1447" y="15915"/>
                  </a:lnTo>
                  <a:cubicBezTo>
                    <a:pt x="1447" y="15113"/>
                    <a:pt x="2040" y="14450"/>
                    <a:pt x="2754" y="14450"/>
                  </a:cubicBezTo>
                  <a:lnTo>
                    <a:pt x="3051" y="14450"/>
                  </a:lnTo>
                  <a:lnTo>
                    <a:pt x="3051" y="296"/>
                  </a:lnTo>
                  <a:lnTo>
                    <a:pt x="1813" y="296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7750563" y="4060675"/>
              <a:ext cx="234050" cy="432300"/>
            </a:xfrm>
            <a:custGeom>
              <a:avLst/>
              <a:gdLst/>
              <a:ahLst/>
              <a:cxnLst/>
              <a:rect l="l" t="t" r="r" b="b"/>
              <a:pathLst>
                <a:path w="9362" h="17292" extrusionOk="0">
                  <a:moveTo>
                    <a:pt x="2180" y="0"/>
                  </a:moveTo>
                  <a:lnTo>
                    <a:pt x="2180" y="593"/>
                  </a:lnTo>
                  <a:cubicBezTo>
                    <a:pt x="2459" y="663"/>
                    <a:pt x="2825" y="732"/>
                    <a:pt x="3051" y="959"/>
                  </a:cubicBezTo>
                  <a:lnTo>
                    <a:pt x="3487" y="523"/>
                  </a:lnTo>
                  <a:cubicBezTo>
                    <a:pt x="3121" y="227"/>
                    <a:pt x="2685" y="0"/>
                    <a:pt x="2180" y="0"/>
                  </a:cubicBezTo>
                  <a:close/>
                  <a:moveTo>
                    <a:pt x="1517" y="87"/>
                  </a:moveTo>
                  <a:cubicBezTo>
                    <a:pt x="1081" y="227"/>
                    <a:pt x="646" y="523"/>
                    <a:pt x="367" y="872"/>
                  </a:cubicBezTo>
                  <a:lnTo>
                    <a:pt x="872" y="1238"/>
                  </a:lnTo>
                  <a:cubicBezTo>
                    <a:pt x="1081" y="959"/>
                    <a:pt x="1378" y="802"/>
                    <a:pt x="1674" y="663"/>
                  </a:cubicBezTo>
                  <a:lnTo>
                    <a:pt x="1517" y="87"/>
                  </a:lnTo>
                  <a:close/>
                  <a:moveTo>
                    <a:pt x="3923" y="1029"/>
                  </a:moveTo>
                  <a:lnTo>
                    <a:pt x="3417" y="1308"/>
                  </a:lnTo>
                  <a:cubicBezTo>
                    <a:pt x="3557" y="1604"/>
                    <a:pt x="3626" y="1831"/>
                    <a:pt x="3626" y="2109"/>
                  </a:cubicBezTo>
                  <a:lnTo>
                    <a:pt x="3626" y="2336"/>
                  </a:lnTo>
                  <a:lnTo>
                    <a:pt x="4202" y="2336"/>
                  </a:lnTo>
                  <a:lnTo>
                    <a:pt x="4202" y="2109"/>
                  </a:lnTo>
                  <a:cubicBezTo>
                    <a:pt x="4202" y="1743"/>
                    <a:pt x="4132" y="1395"/>
                    <a:pt x="3923" y="1029"/>
                  </a:cubicBezTo>
                  <a:close/>
                  <a:moveTo>
                    <a:pt x="70" y="1464"/>
                  </a:moveTo>
                  <a:cubicBezTo>
                    <a:pt x="1" y="1674"/>
                    <a:pt x="1" y="1900"/>
                    <a:pt x="1" y="2109"/>
                  </a:cubicBezTo>
                  <a:lnTo>
                    <a:pt x="1" y="2772"/>
                  </a:lnTo>
                  <a:lnTo>
                    <a:pt x="576" y="2772"/>
                  </a:lnTo>
                  <a:lnTo>
                    <a:pt x="576" y="2109"/>
                  </a:lnTo>
                  <a:cubicBezTo>
                    <a:pt x="576" y="1970"/>
                    <a:pt x="576" y="1831"/>
                    <a:pt x="646" y="1674"/>
                  </a:cubicBezTo>
                  <a:lnTo>
                    <a:pt x="70" y="1464"/>
                  </a:lnTo>
                  <a:close/>
                  <a:moveTo>
                    <a:pt x="3626" y="2911"/>
                  </a:moveTo>
                  <a:lnTo>
                    <a:pt x="3626" y="4079"/>
                  </a:lnTo>
                  <a:lnTo>
                    <a:pt x="4202" y="4079"/>
                  </a:lnTo>
                  <a:lnTo>
                    <a:pt x="4202" y="2911"/>
                  </a:lnTo>
                  <a:close/>
                  <a:moveTo>
                    <a:pt x="3626" y="4654"/>
                  </a:moveTo>
                  <a:lnTo>
                    <a:pt x="3626" y="5892"/>
                  </a:lnTo>
                  <a:lnTo>
                    <a:pt x="4202" y="5892"/>
                  </a:lnTo>
                  <a:lnTo>
                    <a:pt x="4202" y="4654"/>
                  </a:lnTo>
                  <a:close/>
                  <a:moveTo>
                    <a:pt x="3626" y="6467"/>
                  </a:moveTo>
                  <a:lnTo>
                    <a:pt x="3626" y="7635"/>
                  </a:lnTo>
                  <a:lnTo>
                    <a:pt x="4202" y="7635"/>
                  </a:lnTo>
                  <a:lnTo>
                    <a:pt x="4202" y="6467"/>
                  </a:lnTo>
                  <a:close/>
                  <a:moveTo>
                    <a:pt x="3626" y="8210"/>
                  </a:moveTo>
                  <a:lnTo>
                    <a:pt x="3626" y="9448"/>
                  </a:lnTo>
                  <a:lnTo>
                    <a:pt x="4202" y="9448"/>
                  </a:lnTo>
                  <a:lnTo>
                    <a:pt x="4202" y="8210"/>
                  </a:lnTo>
                  <a:close/>
                  <a:moveTo>
                    <a:pt x="3626" y="10023"/>
                  </a:moveTo>
                  <a:lnTo>
                    <a:pt x="3626" y="11191"/>
                  </a:lnTo>
                  <a:lnTo>
                    <a:pt x="4202" y="11191"/>
                  </a:lnTo>
                  <a:lnTo>
                    <a:pt x="4202" y="10023"/>
                  </a:lnTo>
                  <a:close/>
                  <a:moveTo>
                    <a:pt x="8786" y="11557"/>
                  </a:moveTo>
                  <a:lnTo>
                    <a:pt x="8786" y="12725"/>
                  </a:lnTo>
                  <a:lnTo>
                    <a:pt x="9361" y="12725"/>
                  </a:lnTo>
                  <a:lnTo>
                    <a:pt x="9361" y="11557"/>
                  </a:lnTo>
                  <a:close/>
                  <a:moveTo>
                    <a:pt x="3626" y="11766"/>
                  </a:moveTo>
                  <a:lnTo>
                    <a:pt x="3626" y="13004"/>
                  </a:lnTo>
                  <a:lnTo>
                    <a:pt x="4202" y="13004"/>
                  </a:lnTo>
                  <a:lnTo>
                    <a:pt x="4202" y="11766"/>
                  </a:lnTo>
                  <a:close/>
                  <a:moveTo>
                    <a:pt x="8786" y="13300"/>
                  </a:moveTo>
                  <a:lnTo>
                    <a:pt x="8786" y="14468"/>
                  </a:lnTo>
                  <a:lnTo>
                    <a:pt x="8786" y="14538"/>
                  </a:lnTo>
                  <a:lnTo>
                    <a:pt x="9361" y="14538"/>
                  </a:lnTo>
                  <a:lnTo>
                    <a:pt x="9361" y="14468"/>
                  </a:lnTo>
                  <a:lnTo>
                    <a:pt x="9361" y="13300"/>
                  </a:lnTo>
                  <a:close/>
                  <a:moveTo>
                    <a:pt x="3626" y="13597"/>
                  </a:moveTo>
                  <a:lnTo>
                    <a:pt x="3626" y="14468"/>
                  </a:lnTo>
                  <a:lnTo>
                    <a:pt x="3626" y="14817"/>
                  </a:lnTo>
                  <a:lnTo>
                    <a:pt x="4202" y="14747"/>
                  </a:lnTo>
                  <a:lnTo>
                    <a:pt x="4202" y="14468"/>
                  </a:lnTo>
                  <a:lnTo>
                    <a:pt x="4202" y="13597"/>
                  </a:lnTo>
                  <a:close/>
                  <a:moveTo>
                    <a:pt x="8716" y="15043"/>
                  </a:moveTo>
                  <a:cubicBezTo>
                    <a:pt x="8647" y="15340"/>
                    <a:pt x="8420" y="15688"/>
                    <a:pt x="8211" y="15915"/>
                  </a:cubicBezTo>
                  <a:lnTo>
                    <a:pt x="8647" y="16351"/>
                  </a:lnTo>
                  <a:cubicBezTo>
                    <a:pt x="8925" y="15985"/>
                    <a:pt x="9152" y="15619"/>
                    <a:pt x="9292" y="15183"/>
                  </a:cubicBezTo>
                  <a:lnTo>
                    <a:pt x="8716" y="15043"/>
                  </a:lnTo>
                  <a:close/>
                  <a:moveTo>
                    <a:pt x="4359" y="15252"/>
                  </a:moveTo>
                  <a:lnTo>
                    <a:pt x="3766" y="15409"/>
                  </a:lnTo>
                  <a:cubicBezTo>
                    <a:pt x="3923" y="15845"/>
                    <a:pt x="4202" y="16211"/>
                    <a:pt x="4498" y="16560"/>
                  </a:cubicBezTo>
                  <a:lnTo>
                    <a:pt x="4934" y="16054"/>
                  </a:lnTo>
                  <a:cubicBezTo>
                    <a:pt x="4637" y="15845"/>
                    <a:pt x="4498" y="15549"/>
                    <a:pt x="4359" y="15252"/>
                  </a:cubicBezTo>
                  <a:close/>
                  <a:moveTo>
                    <a:pt x="5370" y="16420"/>
                  </a:moveTo>
                  <a:lnTo>
                    <a:pt x="5073" y="16926"/>
                  </a:lnTo>
                  <a:cubicBezTo>
                    <a:pt x="5439" y="17152"/>
                    <a:pt x="5875" y="17292"/>
                    <a:pt x="6311" y="17292"/>
                  </a:cubicBezTo>
                  <a:lnTo>
                    <a:pt x="6311" y="16717"/>
                  </a:lnTo>
                  <a:cubicBezTo>
                    <a:pt x="6032" y="16717"/>
                    <a:pt x="5666" y="16560"/>
                    <a:pt x="5370" y="16420"/>
                  </a:cubicBezTo>
                  <a:close/>
                  <a:moveTo>
                    <a:pt x="7845" y="16281"/>
                  </a:moveTo>
                  <a:cubicBezTo>
                    <a:pt x="7548" y="16490"/>
                    <a:pt x="7182" y="16647"/>
                    <a:pt x="6903" y="16717"/>
                  </a:cubicBezTo>
                  <a:lnTo>
                    <a:pt x="6973" y="17292"/>
                  </a:lnTo>
                  <a:cubicBezTo>
                    <a:pt x="7409" y="17222"/>
                    <a:pt x="7845" y="16996"/>
                    <a:pt x="8211" y="16786"/>
                  </a:cubicBezTo>
                  <a:lnTo>
                    <a:pt x="7845" y="162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7901338" y="4175275"/>
              <a:ext cx="152550" cy="159950"/>
            </a:xfrm>
            <a:custGeom>
              <a:avLst/>
              <a:gdLst/>
              <a:ahLst/>
              <a:cxnLst/>
              <a:rect l="l" t="t" r="r" b="b"/>
              <a:pathLst>
                <a:path w="6102" h="6398" extrusionOk="0">
                  <a:moveTo>
                    <a:pt x="3051" y="576"/>
                  </a:moveTo>
                  <a:cubicBezTo>
                    <a:pt x="4359" y="576"/>
                    <a:pt x="5439" y="1674"/>
                    <a:pt x="5439" y="3051"/>
                  </a:cubicBezTo>
                  <a:cubicBezTo>
                    <a:pt x="5439" y="4358"/>
                    <a:pt x="4359" y="5439"/>
                    <a:pt x="3051" y="5439"/>
                  </a:cubicBezTo>
                  <a:cubicBezTo>
                    <a:pt x="1744" y="5439"/>
                    <a:pt x="646" y="4358"/>
                    <a:pt x="646" y="3051"/>
                  </a:cubicBezTo>
                  <a:cubicBezTo>
                    <a:pt x="646" y="1674"/>
                    <a:pt x="1744" y="576"/>
                    <a:pt x="3051" y="576"/>
                  </a:cubicBezTo>
                  <a:close/>
                  <a:moveTo>
                    <a:pt x="3051" y="1"/>
                  </a:moveTo>
                  <a:cubicBezTo>
                    <a:pt x="1378" y="1"/>
                    <a:pt x="1" y="1378"/>
                    <a:pt x="1" y="3051"/>
                  </a:cubicBezTo>
                  <a:cubicBezTo>
                    <a:pt x="1" y="4568"/>
                    <a:pt x="1221" y="5875"/>
                    <a:pt x="2755" y="6032"/>
                  </a:cubicBezTo>
                  <a:lnTo>
                    <a:pt x="2755" y="6398"/>
                  </a:lnTo>
                  <a:lnTo>
                    <a:pt x="3330" y="6398"/>
                  </a:lnTo>
                  <a:lnTo>
                    <a:pt x="3330" y="6032"/>
                  </a:lnTo>
                  <a:cubicBezTo>
                    <a:pt x="4864" y="5875"/>
                    <a:pt x="6102" y="4568"/>
                    <a:pt x="6102" y="3051"/>
                  </a:cubicBezTo>
                  <a:cubicBezTo>
                    <a:pt x="6102" y="1378"/>
                    <a:pt x="4707" y="1"/>
                    <a:pt x="3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9"/>
          <p:cNvGrpSpPr/>
          <p:nvPr/>
        </p:nvGrpSpPr>
        <p:grpSpPr>
          <a:xfrm rot="-5400000">
            <a:off x="4488588" y="2956343"/>
            <a:ext cx="166824" cy="756030"/>
            <a:chOff x="7095163" y="3382300"/>
            <a:chExt cx="108950" cy="493750"/>
          </a:xfrm>
        </p:grpSpPr>
        <p:grpSp>
          <p:nvGrpSpPr>
            <p:cNvPr id="985" name="Google Shape;985;p39"/>
            <p:cNvGrpSpPr/>
            <p:nvPr/>
          </p:nvGrpSpPr>
          <p:grpSpPr>
            <a:xfrm>
              <a:off x="7095163" y="3389250"/>
              <a:ext cx="108950" cy="486800"/>
              <a:chOff x="7095163" y="3341625"/>
              <a:chExt cx="108950" cy="48680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5663" y="3728600"/>
                <a:ext cx="47525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052" extrusionOk="0">
                    <a:moveTo>
                      <a:pt x="0" y="1"/>
                    </a:moveTo>
                    <a:lnTo>
                      <a:pt x="366" y="2476"/>
                    </a:lnTo>
                    <a:lnTo>
                      <a:pt x="959" y="3051"/>
                    </a:lnTo>
                    <a:lnTo>
                      <a:pt x="1604" y="2476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134813" y="3341625"/>
                <a:ext cx="309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477" extrusionOk="0">
                    <a:moveTo>
                      <a:pt x="0" y="1"/>
                    </a:moveTo>
                    <a:lnTo>
                      <a:pt x="0" y="2476"/>
                    </a:lnTo>
                    <a:lnTo>
                      <a:pt x="1238" y="2476"/>
                    </a:lnTo>
                    <a:lnTo>
                      <a:pt x="12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11288" y="3403525"/>
                <a:ext cx="76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1883" extrusionOk="0">
                    <a:moveTo>
                      <a:pt x="0" y="0"/>
                    </a:moveTo>
                    <a:lnTo>
                      <a:pt x="0" y="1883"/>
                    </a:lnTo>
                    <a:lnTo>
                      <a:pt x="3051" y="1883"/>
                    </a:lnTo>
                    <a:lnTo>
                      <a:pt x="3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7118688" y="3427050"/>
                <a:ext cx="614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239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2458" y="1238"/>
                    </a:lnTo>
                    <a:lnTo>
                      <a:pt x="24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7118688" y="3458000"/>
                <a:ext cx="61475" cy="27062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0825" extrusionOk="0">
                    <a:moveTo>
                      <a:pt x="0" y="0"/>
                    </a:moveTo>
                    <a:lnTo>
                      <a:pt x="0" y="10825"/>
                    </a:lnTo>
                    <a:lnTo>
                      <a:pt x="2458" y="10825"/>
                    </a:lnTo>
                    <a:lnTo>
                      <a:pt x="2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7095163" y="3420075"/>
                <a:ext cx="108950" cy="4083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16334" extrusionOk="0">
                    <a:moveTo>
                      <a:pt x="3120" y="576"/>
                    </a:moveTo>
                    <a:lnTo>
                      <a:pt x="3120" y="1221"/>
                    </a:lnTo>
                    <a:lnTo>
                      <a:pt x="1220" y="1221"/>
                    </a:lnTo>
                    <a:lnTo>
                      <a:pt x="1220" y="576"/>
                    </a:lnTo>
                    <a:close/>
                    <a:moveTo>
                      <a:pt x="3120" y="1813"/>
                    </a:moveTo>
                    <a:lnTo>
                      <a:pt x="3120" y="12045"/>
                    </a:lnTo>
                    <a:lnTo>
                      <a:pt x="1220" y="12045"/>
                    </a:lnTo>
                    <a:lnTo>
                      <a:pt x="1220" y="1813"/>
                    </a:lnTo>
                    <a:lnTo>
                      <a:pt x="1883" y="1813"/>
                    </a:lnTo>
                    <a:lnTo>
                      <a:pt x="1883" y="6171"/>
                    </a:lnTo>
                    <a:lnTo>
                      <a:pt x="2458" y="6171"/>
                    </a:lnTo>
                    <a:lnTo>
                      <a:pt x="2458" y="1813"/>
                    </a:lnTo>
                    <a:close/>
                    <a:moveTo>
                      <a:pt x="2824" y="12638"/>
                    </a:moveTo>
                    <a:lnTo>
                      <a:pt x="2824" y="14085"/>
                    </a:lnTo>
                    <a:lnTo>
                      <a:pt x="2318" y="14817"/>
                    </a:lnTo>
                    <a:lnTo>
                      <a:pt x="2022" y="14817"/>
                    </a:lnTo>
                    <a:lnTo>
                      <a:pt x="1586" y="14085"/>
                    </a:lnTo>
                    <a:lnTo>
                      <a:pt x="1586" y="12638"/>
                    </a:lnTo>
                    <a:close/>
                    <a:moveTo>
                      <a:pt x="645" y="1"/>
                    </a:moveTo>
                    <a:lnTo>
                      <a:pt x="645" y="1221"/>
                    </a:lnTo>
                    <a:lnTo>
                      <a:pt x="0" y="1221"/>
                    </a:lnTo>
                    <a:lnTo>
                      <a:pt x="0" y="1813"/>
                    </a:lnTo>
                    <a:lnTo>
                      <a:pt x="645" y="1813"/>
                    </a:lnTo>
                    <a:lnTo>
                      <a:pt x="645" y="12638"/>
                    </a:lnTo>
                    <a:lnTo>
                      <a:pt x="941" y="12638"/>
                    </a:lnTo>
                    <a:lnTo>
                      <a:pt x="941" y="14224"/>
                    </a:lnTo>
                    <a:lnTo>
                      <a:pt x="1743" y="15392"/>
                    </a:lnTo>
                    <a:lnTo>
                      <a:pt x="1883" y="15392"/>
                    </a:lnTo>
                    <a:lnTo>
                      <a:pt x="1883" y="16334"/>
                    </a:lnTo>
                    <a:lnTo>
                      <a:pt x="2458" y="16334"/>
                    </a:lnTo>
                    <a:lnTo>
                      <a:pt x="2458" y="15392"/>
                    </a:lnTo>
                    <a:lnTo>
                      <a:pt x="2685" y="15392"/>
                    </a:lnTo>
                    <a:lnTo>
                      <a:pt x="3399" y="14224"/>
                    </a:lnTo>
                    <a:lnTo>
                      <a:pt x="3399" y="12638"/>
                    </a:lnTo>
                    <a:lnTo>
                      <a:pt x="3696" y="12638"/>
                    </a:lnTo>
                    <a:lnTo>
                      <a:pt x="3696" y="1813"/>
                    </a:lnTo>
                    <a:lnTo>
                      <a:pt x="4358" y="1813"/>
                    </a:lnTo>
                    <a:lnTo>
                      <a:pt x="4358" y="1221"/>
                    </a:lnTo>
                    <a:lnTo>
                      <a:pt x="3696" y="1221"/>
                    </a:lnTo>
                    <a:lnTo>
                      <a:pt x="36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7134813" y="3628825"/>
                <a:ext cx="309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576" extrusionOk="0">
                    <a:moveTo>
                      <a:pt x="0" y="0"/>
                    </a:moveTo>
                    <a:lnTo>
                      <a:pt x="0" y="575"/>
                    </a:lnTo>
                    <a:lnTo>
                      <a:pt x="1238" y="575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3" name="Google Shape;993;p39"/>
            <p:cNvSpPr/>
            <p:nvPr/>
          </p:nvSpPr>
          <p:spPr>
            <a:xfrm>
              <a:off x="7111288" y="3382300"/>
              <a:ext cx="76275" cy="78025"/>
            </a:xfrm>
            <a:custGeom>
              <a:avLst/>
              <a:gdLst/>
              <a:ahLst/>
              <a:cxnLst/>
              <a:rect l="l" t="t" r="r" b="b"/>
              <a:pathLst>
                <a:path w="3051" h="3121" extrusionOk="0">
                  <a:moveTo>
                    <a:pt x="1813" y="645"/>
                  </a:moveTo>
                  <a:lnTo>
                    <a:pt x="1813" y="2458"/>
                  </a:lnTo>
                  <a:lnTo>
                    <a:pt x="1238" y="2458"/>
                  </a:lnTo>
                  <a:lnTo>
                    <a:pt x="1238" y="645"/>
                  </a:lnTo>
                  <a:close/>
                  <a:moveTo>
                    <a:pt x="575" y="0"/>
                  </a:moveTo>
                  <a:lnTo>
                    <a:pt x="662" y="2458"/>
                  </a:lnTo>
                  <a:lnTo>
                    <a:pt x="0" y="2458"/>
                  </a:lnTo>
                  <a:lnTo>
                    <a:pt x="0" y="3120"/>
                  </a:lnTo>
                  <a:lnTo>
                    <a:pt x="3051" y="3120"/>
                  </a:lnTo>
                  <a:lnTo>
                    <a:pt x="3051" y="2458"/>
                  </a:lnTo>
                  <a:lnTo>
                    <a:pt x="2475" y="2458"/>
                  </a:lnTo>
                  <a:lnTo>
                    <a:pt x="24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9"/>
          <p:cNvGrpSpPr/>
          <p:nvPr/>
        </p:nvGrpSpPr>
        <p:grpSpPr>
          <a:xfrm rot="5400000">
            <a:off x="1760321" y="1230522"/>
            <a:ext cx="164183" cy="756719"/>
            <a:chOff x="1202963" y="4060675"/>
            <a:chExt cx="107225" cy="494200"/>
          </a:xfrm>
        </p:grpSpPr>
        <p:grpSp>
          <p:nvGrpSpPr>
            <p:cNvPr id="995" name="Google Shape;995;p39"/>
            <p:cNvGrpSpPr/>
            <p:nvPr/>
          </p:nvGrpSpPr>
          <p:grpSpPr>
            <a:xfrm>
              <a:off x="1202963" y="4060675"/>
              <a:ext cx="107225" cy="475900"/>
              <a:chOff x="1202963" y="4060675"/>
              <a:chExt cx="107225" cy="475900"/>
            </a:xfrm>
          </p:grpSpPr>
          <p:sp>
            <p:nvSpPr>
              <p:cNvPr id="996" name="Google Shape;996;p39"/>
              <p:cNvSpPr/>
              <p:nvPr/>
            </p:nvSpPr>
            <p:spPr>
              <a:xfrm>
                <a:off x="1240888" y="4491225"/>
                <a:ext cx="3095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814" extrusionOk="0">
                    <a:moveTo>
                      <a:pt x="296" y="0"/>
                    </a:moveTo>
                    <a:lnTo>
                      <a:pt x="0" y="297"/>
                    </a:lnTo>
                    <a:lnTo>
                      <a:pt x="593" y="1813"/>
                    </a:lnTo>
                    <a:lnTo>
                      <a:pt x="1238" y="297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A4C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1209938" y="4429325"/>
                <a:ext cx="928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2477" extrusionOk="0">
                    <a:moveTo>
                      <a:pt x="297" y="1"/>
                    </a:moveTo>
                    <a:lnTo>
                      <a:pt x="1" y="594"/>
                    </a:lnTo>
                    <a:lnTo>
                      <a:pt x="1238" y="2476"/>
                    </a:lnTo>
                    <a:lnTo>
                      <a:pt x="2476" y="2476"/>
                    </a:lnTo>
                    <a:lnTo>
                      <a:pt x="2772" y="2110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1209938" y="4068075"/>
                <a:ext cx="92850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1884" extrusionOk="0">
                    <a:moveTo>
                      <a:pt x="1" y="1"/>
                    </a:moveTo>
                    <a:lnTo>
                      <a:pt x="1" y="1883"/>
                    </a:lnTo>
                    <a:lnTo>
                      <a:pt x="3713" y="1883"/>
                    </a:lnTo>
                    <a:lnTo>
                      <a:pt x="37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1279238" y="4115150"/>
                <a:ext cx="2355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2290" extrusionOk="0">
                    <a:moveTo>
                      <a:pt x="0" y="0"/>
                    </a:moveTo>
                    <a:lnTo>
                      <a:pt x="0" y="12289"/>
                    </a:lnTo>
                    <a:lnTo>
                      <a:pt x="941" y="1228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1209938" y="4115150"/>
                <a:ext cx="240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290" extrusionOk="0">
                    <a:moveTo>
                      <a:pt x="1" y="0"/>
                    </a:moveTo>
                    <a:lnTo>
                      <a:pt x="1" y="12289"/>
                    </a:lnTo>
                    <a:lnTo>
                      <a:pt x="959" y="12289"/>
                    </a:lnTo>
                    <a:lnTo>
                      <a:pt x="9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1233913" y="4115150"/>
                <a:ext cx="45350" cy="314200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12568" extrusionOk="0">
                    <a:moveTo>
                      <a:pt x="0" y="0"/>
                    </a:moveTo>
                    <a:lnTo>
                      <a:pt x="0" y="12568"/>
                    </a:lnTo>
                    <a:lnTo>
                      <a:pt x="1813" y="12568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1202963" y="4106425"/>
                <a:ext cx="107225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646" extrusionOk="0">
                    <a:moveTo>
                      <a:pt x="1" y="1"/>
                    </a:moveTo>
                    <a:lnTo>
                      <a:pt x="1" y="645"/>
                    </a:lnTo>
                    <a:lnTo>
                      <a:pt x="4289" y="645"/>
                    </a:lnTo>
                    <a:lnTo>
                      <a:pt x="42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1202963" y="4060675"/>
                <a:ext cx="10722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1535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576" y="1534"/>
                    </a:lnTo>
                    <a:lnTo>
                      <a:pt x="576" y="593"/>
                    </a:lnTo>
                    <a:lnTo>
                      <a:pt x="3696" y="593"/>
                    </a:lnTo>
                    <a:lnTo>
                      <a:pt x="3696" y="1534"/>
                    </a:lnTo>
                    <a:lnTo>
                      <a:pt x="4289" y="1534"/>
                    </a:lnTo>
                    <a:lnTo>
                      <a:pt x="42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39"/>
            <p:cNvSpPr/>
            <p:nvPr/>
          </p:nvSpPr>
          <p:spPr>
            <a:xfrm>
              <a:off x="1202963" y="4129950"/>
              <a:ext cx="107225" cy="424925"/>
            </a:xfrm>
            <a:custGeom>
              <a:avLst/>
              <a:gdLst/>
              <a:ahLst/>
              <a:cxnLst/>
              <a:rect l="l" t="t" r="r" b="b"/>
              <a:pathLst>
                <a:path w="4289" h="16997" extrusionOk="0">
                  <a:moveTo>
                    <a:pt x="3051" y="12046"/>
                  </a:moveTo>
                  <a:lnTo>
                    <a:pt x="3626" y="12412"/>
                  </a:lnTo>
                  <a:lnTo>
                    <a:pt x="2755" y="14085"/>
                  </a:lnTo>
                  <a:lnTo>
                    <a:pt x="1447" y="14085"/>
                  </a:lnTo>
                  <a:lnTo>
                    <a:pt x="646" y="12412"/>
                  </a:lnTo>
                  <a:lnTo>
                    <a:pt x="1238" y="12046"/>
                  </a:lnTo>
                  <a:lnTo>
                    <a:pt x="2110" y="12638"/>
                  </a:lnTo>
                  <a:lnTo>
                    <a:pt x="3051" y="12046"/>
                  </a:lnTo>
                  <a:close/>
                  <a:moveTo>
                    <a:pt x="2546" y="14748"/>
                  </a:moveTo>
                  <a:lnTo>
                    <a:pt x="2110" y="15532"/>
                  </a:lnTo>
                  <a:lnTo>
                    <a:pt x="1744" y="14748"/>
                  </a:lnTo>
                  <a:close/>
                  <a:moveTo>
                    <a:pt x="1" y="1"/>
                  </a:moveTo>
                  <a:lnTo>
                    <a:pt x="1" y="12342"/>
                  </a:lnTo>
                  <a:lnTo>
                    <a:pt x="2110" y="16996"/>
                  </a:lnTo>
                  <a:lnTo>
                    <a:pt x="4289" y="12342"/>
                  </a:lnTo>
                  <a:lnTo>
                    <a:pt x="4289" y="1"/>
                  </a:lnTo>
                  <a:lnTo>
                    <a:pt x="3696" y="1"/>
                  </a:lnTo>
                  <a:lnTo>
                    <a:pt x="3696" y="11697"/>
                  </a:lnTo>
                  <a:lnTo>
                    <a:pt x="3330" y="11470"/>
                  </a:lnTo>
                  <a:lnTo>
                    <a:pt x="3330" y="1"/>
                  </a:lnTo>
                  <a:lnTo>
                    <a:pt x="2755" y="1"/>
                  </a:lnTo>
                  <a:lnTo>
                    <a:pt x="2755" y="11470"/>
                  </a:lnTo>
                  <a:lnTo>
                    <a:pt x="2110" y="11906"/>
                  </a:lnTo>
                  <a:lnTo>
                    <a:pt x="1517" y="11470"/>
                  </a:lnTo>
                  <a:lnTo>
                    <a:pt x="1517" y="1"/>
                  </a:lnTo>
                  <a:lnTo>
                    <a:pt x="942" y="1"/>
                  </a:lnTo>
                  <a:lnTo>
                    <a:pt x="942" y="11470"/>
                  </a:lnTo>
                  <a:lnTo>
                    <a:pt x="576" y="11697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39"/>
          <p:cNvGrpSpPr/>
          <p:nvPr/>
        </p:nvGrpSpPr>
        <p:grpSpPr>
          <a:xfrm>
            <a:off x="1436295" y="3091098"/>
            <a:ext cx="812235" cy="326672"/>
            <a:chOff x="3220188" y="2757250"/>
            <a:chExt cx="492025" cy="197875"/>
          </a:xfrm>
        </p:grpSpPr>
        <p:sp>
          <p:nvSpPr>
            <p:cNvPr id="1006" name="Google Shape;1006;p39"/>
            <p:cNvSpPr/>
            <p:nvPr/>
          </p:nvSpPr>
          <p:spPr>
            <a:xfrm>
              <a:off x="3258113" y="2871425"/>
              <a:ext cx="169100" cy="76300"/>
            </a:xfrm>
            <a:custGeom>
              <a:avLst/>
              <a:gdLst/>
              <a:ahLst/>
              <a:cxnLst/>
              <a:rect l="l" t="t" r="r" b="b"/>
              <a:pathLst>
                <a:path w="6764" h="3052" extrusionOk="0">
                  <a:moveTo>
                    <a:pt x="0" y="1"/>
                  </a:moveTo>
                  <a:lnTo>
                    <a:pt x="0" y="3051"/>
                  </a:lnTo>
                  <a:lnTo>
                    <a:pt x="6764" y="3051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3505188" y="2871425"/>
              <a:ext cx="169125" cy="76300"/>
            </a:xfrm>
            <a:custGeom>
              <a:avLst/>
              <a:gdLst/>
              <a:ahLst/>
              <a:cxnLst/>
              <a:rect l="l" t="t" r="r" b="b"/>
              <a:pathLst>
                <a:path w="6765" h="3052" extrusionOk="0">
                  <a:moveTo>
                    <a:pt x="1" y="1"/>
                  </a:moveTo>
                  <a:lnTo>
                    <a:pt x="1" y="3051"/>
                  </a:lnTo>
                  <a:lnTo>
                    <a:pt x="6764" y="3051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3258113" y="2871425"/>
              <a:ext cx="76275" cy="76300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0" y="1"/>
                  </a:moveTo>
                  <a:lnTo>
                    <a:pt x="0" y="3051"/>
                  </a:lnTo>
                  <a:lnTo>
                    <a:pt x="3051" y="3051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505188" y="2871425"/>
              <a:ext cx="76300" cy="76300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1" y="1"/>
                  </a:moveTo>
                  <a:lnTo>
                    <a:pt x="1" y="3051"/>
                  </a:lnTo>
                  <a:lnTo>
                    <a:pt x="3051" y="3051"/>
                  </a:lnTo>
                  <a:lnTo>
                    <a:pt x="3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220188" y="2864450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1" y="1"/>
                  </a:moveTo>
                  <a:lnTo>
                    <a:pt x="1" y="506"/>
                  </a:lnTo>
                  <a:lnTo>
                    <a:pt x="1517" y="506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674288" y="2864450"/>
              <a:ext cx="37925" cy="12675"/>
            </a:xfrm>
            <a:custGeom>
              <a:avLst/>
              <a:gdLst/>
              <a:ahLst/>
              <a:cxnLst/>
              <a:rect l="l" t="t" r="r" b="b"/>
              <a:pathLst>
                <a:path w="1517" h="507" extrusionOk="0">
                  <a:moveTo>
                    <a:pt x="0" y="1"/>
                  </a:moveTo>
                  <a:lnTo>
                    <a:pt x="0" y="506"/>
                  </a:lnTo>
                  <a:lnTo>
                    <a:pt x="1517" y="506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3251138" y="2864450"/>
              <a:ext cx="430125" cy="90675"/>
            </a:xfrm>
            <a:custGeom>
              <a:avLst/>
              <a:gdLst/>
              <a:ahLst/>
              <a:cxnLst/>
              <a:rect l="l" t="t" r="r" b="b"/>
              <a:pathLst>
                <a:path w="17205" h="3627" extrusionOk="0">
                  <a:moveTo>
                    <a:pt x="6816" y="506"/>
                  </a:moveTo>
                  <a:lnTo>
                    <a:pt x="6816" y="3121"/>
                  </a:lnTo>
                  <a:lnTo>
                    <a:pt x="576" y="3121"/>
                  </a:lnTo>
                  <a:lnTo>
                    <a:pt x="576" y="506"/>
                  </a:lnTo>
                  <a:close/>
                  <a:moveTo>
                    <a:pt x="16699" y="506"/>
                  </a:moveTo>
                  <a:lnTo>
                    <a:pt x="16699" y="3121"/>
                  </a:lnTo>
                  <a:lnTo>
                    <a:pt x="10389" y="3121"/>
                  </a:lnTo>
                  <a:lnTo>
                    <a:pt x="10389" y="506"/>
                  </a:lnTo>
                  <a:close/>
                  <a:moveTo>
                    <a:pt x="0" y="1"/>
                  </a:moveTo>
                  <a:lnTo>
                    <a:pt x="0" y="3627"/>
                  </a:lnTo>
                  <a:lnTo>
                    <a:pt x="7339" y="3627"/>
                  </a:lnTo>
                  <a:lnTo>
                    <a:pt x="7339" y="1814"/>
                  </a:lnTo>
                  <a:cubicBezTo>
                    <a:pt x="7339" y="1082"/>
                    <a:pt x="7914" y="506"/>
                    <a:pt x="8646" y="506"/>
                  </a:cubicBezTo>
                  <a:cubicBezTo>
                    <a:pt x="9291" y="506"/>
                    <a:pt x="9866" y="1082"/>
                    <a:pt x="9866" y="1814"/>
                  </a:cubicBezTo>
                  <a:lnTo>
                    <a:pt x="9866" y="3627"/>
                  </a:lnTo>
                  <a:lnTo>
                    <a:pt x="17205" y="3627"/>
                  </a:lnTo>
                  <a:lnTo>
                    <a:pt x="17205" y="1"/>
                  </a:lnTo>
                  <a:lnTo>
                    <a:pt x="9866" y="1"/>
                  </a:lnTo>
                  <a:lnTo>
                    <a:pt x="9866" y="506"/>
                  </a:lnTo>
                  <a:cubicBezTo>
                    <a:pt x="9588" y="210"/>
                    <a:pt x="9082" y="1"/>
                    <a:pt x="8646" y="1"/>
                  </a:cubicBezTo>
                  <a:cubicBezTo>
                    <a:pt x="8123" y="1"/>
                    <a:pt x="7618" y="210"/>
                    <a:pt x="7339" y="506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3221938" y="2757250"/>
              <a:ext cx="159950" cy="118125"/>
            </a:xfrm>
            <a:custGeom>
              <a:avLst/>
              <a:gdLst/>
              <a:ahLst/>
              <a:cxnLst/>
              <a:rect l="l" t="t" r="r" b="b"/>
              <a:pathLst>
                <a:path w="6398" h="4725" extrusionOk="0">
                  <a:moveTo>
                    <a:pt x="4428" y="1"/>
                  </a:moveTo>
                  <a:lnTo>
                    <a:pt x="0" y="4359"/>
                  </a:lnTo>
                  <a:lnTo>
                    <a:pt x="436" y="4725"/>
                  </a:lnTo>
                  <a:lnTo>
                    <a:pt x="4655" y="506"/>
                  </a:lnTo>
                  <a:lnTo>
                    <a:pt x="6398" y="506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550513" y="2757250"/>
              <a:ext cx="159950" cy="118125"/>
            </a:xfrm>
            <a:custGeom>
              <a:avLst/>
              <a:gdLst/>
              <a:ahLst/>
              <a:cxnLst/>
              <a:rect l="l" t="t" r="r" b="b"/>
              <a:pathLst>
                <a:path w="6398" h="4725" extrusionOk="0">
                  <a:moveTo>
                    <a:pt x="1" y="1"/>
                  </a:moveTo>
                  <a:lnTo>
                    <a:pt x="1" y="506"/>
                  </a:lnTo>
                  <a:lnTo>
                    <a:pt x="1744" y="506"/>
                  </a:lnTo>
                  <a:lnTo>
                    <a:pt x="6032" y="4725"/>
                  </a:lnTo>
                  <a:lnTo>
                    <a:pt x="6398" y="4359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276413" y="2886250"/>
              <a:ext cx="43600" cy="43600"/>
            </a:xfrm>
            <a:custGeom>
              <a:avLst/>
              <a:gdLst/>
              <a:ahLst/>
              <a:cxnLst/>
              <a:rect l="l" t="t" r="r" b="b"/>
              <a:pathLst>
                <a:path w="1744" h="1744" extrusionOk="0">
                  <a:moveTo>
                    <a:pt x="1377" y="0"/>
                  </a:moveTo>
                  <a:lnTo>
                    <a:pt x="0" y="1378"/>
                  </a:lnTo>
                  <a:lnTo>
                    <a:pt x="366" y="1744"/>
                  </a:lnTo>
                  <a:lnTo>
                    <a:pt x="1743" y="349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318238" y="2886250"/>
              <a:ext cx="45350" cy="43600"/>
            </a:xfrm>
            <a:custGeom>
              <a:avLst/>
              <a:gdLst/>
              <a:ahLst/>
              <a:cxnLst/>
              <a:rect l="l" t="t" r="r" b="b"/>
              <a:pathLst>
                <a:path w="1814" h="1744" extrusionOk="0">
                  <a:moveTo>
                    <a:pt x="1448" y="0"/>
                  </a:moveTo>
                  <a:lnTo>
                    <a:pt x="1" y="1378"/>
                  </a:lnTo>
                  <a:lnTo>
                    <a:pt x="437" y="1744"/>
                  </a:lnTo>
                  <a:lnTo>
                    <a:pt x="1814" y="349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523488" y="2886250"/>
              <a:ext cx="43600" cy="43600"/>
            </a:xfrm>
            <a:custGeom>
              <a:avLst/>
              <a:gdLst/>
              <a:ahLst/>
              <a:cxnLst/>
              <a:rect l="l" t="t" r="r" b="b"/>
              <a:pathLst>
                <a:path w="1744" h="1744" extrusionOk="0">
                  <a:moveTo>
                    <a:pt x="1378" y="0"/>
                  </a:moveTo>
                  <a:lnTo>
                    <a:pt x="1" y="1378"/>
                  </a:lnTo>
                  <a:lnTo>
                    <a:pt x="367" y="1744"/>
                  </a:lnTo>
                  <a:lnTo>
                    <a:pt x="1744" y="349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565338" y="2886250"/>
              <a:ext cx="45350" cy="43600"/>
            </a:xfrm>
            <a:custGeom>
              <a:avLst/>
              <a:gdLst/>
              <a:ahLst/>
              <a:cxnLst/>
              <a:rect l="l" t="t" r="r" b="b"/>
              <a:pathLst>
                <a:path w="1814" h="1744" extrusionOk="0">
                  <a:moveTo>
                    <a:pt x="1377" y="0"/>
                  </a:moveTo>
                  <a:lnTo>
                    <a:pt x="0" y="1378"/>
                  </a:lnTo>
                  <a:lnTo>
                    <a:pt x="349" y="1744"/>
                  </a:lnTo>
                  <a:lnTo>
                    <a:pt x="1813" y="349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FC7990D-816C-5293-C999-98B4E4D7F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3565540C-8C8C-FA22-FF51-AC0FBB5C92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60188" y="2586154"/>
            <a:ext cx="4850902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ARGUMENTOS EN CONTRA</a:t>
            </a:r>
            <a:endParaRPr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8FCC9925-83F5-1FEE-41E4-E09639B790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187982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6D763247-91A3-8241-50BE-E22E185F0195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404D6E5F-59D0-0B2B-6B00-D78166132A05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D59159D6-0417-5085-AEE9-32CEC020E7E4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BF1929DA-2986-FCDC-B159-6EB53EFF6CA9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8E3BE919-3504-A5CD-624F-280996F7EBF0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A5EAB913-F0BF-3B3F-0BBE-65C3AE0383AA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7EA05CBE-29C7-3E55-C79D-B3F0AEDCE8E7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23623B2D-D65F-A9A9-71B3-4C41827C4FB7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55796BEB-DAB4-514E-128E-40C8F94A2836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21B4F749-D657-D42D-00F6-26D6BCC563BB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1DECCF72-2B81-F574-A139-32544C86B316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5946882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E9E9"/>
      </a:lt2>
      <a:accent1>
        <a:srgbClr val="F56B6B"/>
      </a:accent1>
      <a:accent2>
        <a:srgbClr val="A4CDFF"/>
      </a:accent2>
      <a:accent3>
        <a:srgbClr val="2477CF"/>
      </a:accent3>
      <a:accent4>
        <a:srgbClr val="FCD5D5"/>
      </a:accent4>
      <a:accent5>
        <a:srgbClr val="4D0000"/>
      </a:accent5>
      <a:accent6>
        <a:srgbClr val="FFA8A8"/>
      </a:accent6>
      <a:hlink>
        <a:srgbClr val="4D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205</Words>
  <Application>Microsoft Office PowerPoint</Application>
  <PresentationFormat>Presentación en pantalla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Didact Gothic</vt:lpstr>
      <vt:lpstr>Century Gothic</vt:lpstr>
      <vt:lpstr>Aldrich</vt:lpstr>
      <vt:lpstr>Virtual Slides for Education Day by Slidesgo</vt:lpstr>
      <vt:lpstr>La Tecnología en la Educación</vt:lpstr>
      <vt:lpstr>Integrantes</vt:lpstr>
      <vt:lpstr>CONTENIDO</vt:lpstr>
      <vt:lpstr>TESIS INICIAL</vt:lpstr>
      <vt:lpstr>1ra TESIS</vt:lpstr>
      <vt:lpstr>2da TESIS</vt:lpstr>
      <vt:lpstr>ARGUMENTOS A FAVOR</vt:lpstr>
      <vt:lpstr>PROMOCIÓN DE LA TECNOLOGÍA</vt:lpstr>
      <vt:lpstr>ARGUMENTOS EN CONTRA</vt:lpstr>
      <vt:lpstr>ARGUMENTOS EN CONTRA:</vt:lpstr>
      <vt:lpstr>CONCLUSIÓN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Violeta19</dc:creator>
  <cp:lastModifiedBy>Andrés Suárez Niño</cp:lastModifiedBy>
  <cp:revision>1</cp:revision>
  <dcterms:modified xsi:type="dcterms:W3CDTF">2025-03-21T03:39:58Z</dcterms:modified>
</cp:coreProperties>
</file>