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Ress" initials="SR" lastIdx="3" clrIdx="0">
    <p:extLst>
      <p:ext uri="{19B8F6BF-5375-455C-9EA6-DF929625EA0E}">
        <p15:presenceInfo xmlns:p15="http://schemas.microsoft.com/office/powerpoint/2012/main" userId="Simon R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65761-FC4A-4002-AA58-DEFEEA817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43601-F660-426F-BF7C-9FA152AE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6F502-1882-4B97-AF91-A71BD5B1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041B0-8570-47BD-A48F-40C56BAC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F40F1-583B-4355-8FF0-E089378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1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80844-8921-4AB1-999A-7FE028B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9120AF-E1B7-486C-8242-26C1154A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ECA97-CC3F-4772-B651-61692152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EDA15-BC46-49BF-84FD-BB3FB4F0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D6C8D-6CAE-42E1-A6D7-BD8E169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3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504C60-2255-42EC-9707-97E72E54B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31C2A-837A-4D16-BCA2-8BD7A582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4F496-46DC-4E5E-9D10-6B1CABA0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25C817-FC7C-4391-B6D2-6C61B810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D503A-2712-4334-BDFF-B0FE2B7B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EFFA7-0318-4119-8B0B-183572EE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F6710-8BCB-4B88-B801-FE1FAD75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A6A1C-9096-4F68-BE5C-6785A68D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B77C1-CFF3-4CC7-89C5-2FF382A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1BBDC-FCB1-4165-910F-BAB897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5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2CA89-BD4C-4041-ACD2-7657860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B455B-B81A-4F66-A49E-53C55D26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62A40-33BA-4861-980F-3F7A5BD0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B0A51-19E6-481E-8972-0E59D08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52734-2ED3-44A9-A14B-5983D73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34E69-C151-41F1-9477-5AA572B1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E00D2-D8BE-4DF7-ABC3-5B0AA1AD9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A2B65-B40A-4C08-B0EA-33771B70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C1516-9E19-47A0-B682-AC2395F1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EA8326-EC4B-4F98-8E9B-CB93A85F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C711B6-BBB5-4D5F-BC36-C6F3C7C4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4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D9CF-734F-427D-AAC1-A42C3957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73659-B6BE-411B-A389-51D1AE2B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8D74AB-8CF8-4933-B28B-C685A315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0F41F8-5E79-4A83-85D8-667CB6CB0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EE69E1-1911-4249-A0F9-EF6C251F6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7DA289-693F-4571-A813-B4B8DB87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CD9429-AE07-4D3B-B40E-9C5C612E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33475-A6FB-465F-BA28-86D86B88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1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DE65-D014-442F-BE3F-E0119940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399A52-1AC4-48E6-9DDD-5B4824F0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CF75-C80F-422D-8AB1-C4985EA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A578B-71D7-4B40-8929-E477E560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4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F0512A-9E3D-4814-B0C5-58C2F9F1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99692-5EFA-4BBF-9A60-931EC257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DA047-0F55-4F4E-81FB-651A7BE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5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BD225-8C49-4A1B-A6AF-C751CF8A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E2D85-CACC-4A6D-B53D-9A0AC8ED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0B651-9E87-414E-A528-F2A61A83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3B2C62-3A27-46A9-9DF1-7A470264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33096D-6C6A-4A45-8ACF-5EBEE08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4574B-949E-4219-939F-BDFAE98B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3072-FEFE-4AF3-A683-E4B604FA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2EF57-82AC-4A22-85BC-3B98B188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E8CC27-C15B-453D-AC58-CDBA50E5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82C9F-700E-4668-9BD7-2BDE0B39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B1A8C-602E-479C-8872-696458C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F9E15E-A097-43A9-BDA8-2307BED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7F869A-6010-46FE-9E65-5E497818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FF1E71-1BED-4882-9A5C-CD66DA7C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3E71A-F72E-4E02-A302-BF63B871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2B52-7DFE-40A9-A1A9-C49FDE541444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8E743-044A-495C-864D-5187F9B41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2A5C8-1CD1-4074-8640-65D7E51F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709644" y="2961314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6905537" y="295292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154261" y="3103928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703765" y="320878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6912482" y="32087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979402-2F0F-4BCB-9939-8C5B7DD25F36}"/>
              </a:ext>
            </a:extLst>
          </p:cNvPr>
          <p:cNvSpPr txBox="1"/>
          <p:nvPr/>
        </p:nvSpPr>
        <p:spPr>
          <a:xfrm>
            <a:off x="3280096" y="371914"/>
            <a:ext cx="2597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No</a:t>
            </a:r>
            <a:r>
              <a:rPr lang="de-DE" sz="2800" b="1" dirty="0"/>
              <a:t> </a:t>
            </a:r>
            <a:r>
              <a:rPr lang="de-DE" sz="2800" b="1" dirty="0" err="1"/>
              <a:t>Confounding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069E2D-F321-4F03-B0EB-35A98302A2B4}"/>
              </a:ext>
            </a:extLst>
          </p:cNvPr>
          <p:cNvSpPr txBox="1"/>
          <p:nvPr/>
        </p:nvSpPr>
        <p:spPr>
          <a:xfrm>
            <a:off x="4622334" y="26593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42144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709644" y="2961314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6905537" y="295292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4742576" y="1511418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154261" y="3103928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>
            <a:off x="5061358" y="1813422"/>
            <a:ext cx="1772579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 flipH="1">
            <a:off x="3028426" y="1813422"/>
            <a:ext cx="1714151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703765" y="320878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6912482" y="32087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4709446" y="11420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979402-2F0F-4BCB-9939-8C5B7DD25F36}"/>
              </a:ext>
            </a:extLst>
          </p:cNvPr>
          <p:cNvSpPr txBox="1"/>
          <p:nvPr/>
        </p:nvSpPr>
        <p:spPr>
          <a:xfrm>
            <a:off x="3280096" y="371914"/>
            <a:ext cx="458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Simple </a:t>
            </a:r>
            <a:r>
              <a:rPr lang="de-DE" sz="2800" b="1" dirty="0" err="1"/>
              <a:t>Confounding</a:t>
            </a:r>
            <a:r>
              <a:rPr lang="de-DE" sz="2800" b="1" dirty="0"/>
              <a:t>: </a:t>
            </a:r>
            <a:r>
              <a:rPr lang="de-DE" sz="2800" b="1" dirty="0" err="1"/>
              <a:t>Covered</a:t>
            </a:r>
            <a:endParaRPr lang="de-DE" sz="28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20FE8C-09C9-4904-93D5-75CF8494784B}"/>
              </a:ext>
            </a:extLst>
          </p:cNvPr>
          <p:cNvSpPr txBox="1"/>
          <p:nvPr/>
        </p:nvSpPr>
        <p:spPr>
          <a:xfrm>
            <a:off x="4622334" y="26593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86E7F90-1E76-4894-BB0E-C2AC29B9226E}"/>
              </a:ext>
            </a:extLst>
          </p:cNvPr>
          <p:cNvSpPr txBox="1"/>
          <p:nvPr/>
        </p:nvSpPr>
        <p:spPr>
          <a:xfrm>
            <a:off x="5930730" y="1997065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932735-0305-44F1-BBC9-3907DB5BAFB8}"/>
              </a:ext>
            </a:extLst>
          </p:cNvPr>
          <p:cNvSpPr txBox="1"/>
          <p:nvPr/>
        </p:nvSpPr>
        <p:spPr>
          <a:xfrm>
            <a:off x="3554961" y="198077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4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709644" y="2961314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6905537" y="295292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4742576" y="1511418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154261" y="3103928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>
            <a:off x="5061358" y="1813422"/>
            <a:ext cx="1772579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 flipH="1">
            <a:off x="3028426" y="1813422"/>
            <a:ext cx="1714151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703765" y="320878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6912482" y="32087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4709446" y="11420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979402-2F0F-4BCB-9939-8C5B7DD25F36}"/>
              </a:ext>
            </a:extLst>
          </p:cNvPr>
          <p:cNvSpPr txBox="1"/>
          <p:nvPr/>
        </p:nvSpPr>
        <p:spPr>
          <a:xfrm>
            <a:off x="3280096" y="371914"/>
            <a:ext cx="481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Simple </a:t>
            </a:r>
            <a:r>
              <a:rPr lang="de-DE" sz="2800" b="1" dirty="0" err="1"/>
              <a:t>Confounding</a:t>
            </a:r>
            <a:r>
              <a:rPr lang="de-DE" sz="2800" b="1" dirty="0"/>
              <a:t>: Oversized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20FE8C-09C9-4904-93D5-75CF8494784B}"/>
              </a:ext>
            </a:extLst>
          </p:cNvPr>
          <p:cNvSpPr txBox="1"/>
          <p:nvPr/>
        </p:nvSpPr>
        <p:spPr>
          <a:xfrm>
            <a:off x="4622334" y="26593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86E7F90-1E76-4894-BB0E-C2AC29B9226E}"/>
              </a:ext>
            </a:extLst>
          </p:cNvPr>
          <p:cNvSpPr txBox="1"/>
          <p:nvPr/>
        </p:nvSpPr>
        <p:spPr>
          <a:xfrm>
            <a:off x="5930730" y="1997065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932735-0305-44F1-BBC9-3907DB5BAFB8}"/>
              </a:ext>
            </a:extLst>
          </p:cNvPr>
          <p:cNvSpPr txBox="1"/>
          <p:nvPr/>
        </p:nvSpPr>
        <p:spPr>
          <a:xfrm>
            <a:off x="3554961" y="198077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709644" y="2961314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6905537" y="295292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5624266" y="140225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154261" y="3103928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>
            <a:off x="5943048" y="1737921"/>
            <a:ext cx="890889" cy="12150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 flipH="1">
            <a:off x="3028427" y="1813422"/>
            <a:ext cx="350040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703765" y="322535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6912482" y="32295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5589739" y="105157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A1446F-32A5-472A-B569-2A3FF0F697EC}"/>
              </a:ext>
            </a:extLst>
          </p:cNvPr>
          <p:cNvSpPr/>
          <p:nvPr/>
        </p:nvSpPr>
        <p:spPr>
          <a:xfrm>
            <a:off x="3378467" y="140225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CF2AAB-3DE3-40E1-8AFD-6FA0E39F880C}"/>
              </a:ext>
            </a:extLst>
          </p:cNvPr>
          <p:cNvSpPr txBox="1"/>
          <p:nvPr/>
        </p:nvSpPr>
        <p:spPr>
          <a:xfrm>
            <a:off x="3343467" y="105157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78934B-48CF-47B7-BCF9-E4D592DE7389}"/>
              </a:ext>
            </a:extLst>
          </p:cNvPr>
          <p:cNvCxnSpPr>
            <a:cxnSpLocks/>
          </p:cNvCxnSpPr>
          <p:nvPr/>
        </p:nvCxnSpPr>
        <p:spPr>
          <a:xfrm>
            <a:off x="3697249" y="1571907"/>
            <a:ext cx="18469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75952CF-B1FB-4A4C-8F3E-41FD7CE06BA4}"/>
              </a:ext>
            </a:extLst>
          </p:cNvPr>
          <p:cNvSpPr txBox="1"/>
          <p:nvPr/>
        </p:nvSpPr>
        <p:spPr>
          <a:xfrm>
            <a:off x="3154261" y="253256"/>
            <a:ext cx="489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Long Back-</a:t>
            </a:r>
            <a:r>
              <a:rPr lang="de-DE" sz="2800" b="1" dirty="0" err="1"/>
              <a:t>door</a:t>
            </a:r>
            <a:r>
              <a:rPr lang="de-DE" sz="2800" b="1" dirty="0"/>
              <a:t> </a:t>
            </a:r>
            <a:r>
              <a:rPr lang="de-DE" sz="2800" b="1" dirty="0" err="1"/>
              <a:t>path</a:t>
            </a:r>
            <a:r>
              <a:rPr lang="de-DE" sz="2800" b="1" dirty="0"/>
              <a:t>: Oversized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536E87-9946-425C-A8BB-037E69C8026D}"/>
              </a:ext>
            </a:extLst>
          </p:cNvPr>
          <p:cNvSpPr txBox="1"/>
          <p:nvPr/>
        </p:nvSpPr>
        <p:spPr>
          <a:xfrm>
            <a:off x="4622334" y="26593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B1F66-A370-45CC-8AE8-FC73EF24F93B}"/>
              </a:ext>
            </a:extLst>
          </p:cNvPr>
          <p:cNvSpPr txBox="1"/>
          <p:nvPr/>
        </p:nvSpPr>
        <p:spPr>
          <a:xfrm>
            <a:off x="2863156" y="1991481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1009E-45CF-46C0-81E2-426D994E6589}"/>
              </a:ext>
            </a:extLst>
          </p:cNvPr>
          <p:cNvSpPr txBox="1"/>
          <p:nvPr/>
        </p:nvSpPr>
        <p:spPr>
          <a:xfrm>
            <a:off x="4476591" y="1173154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B870CA1-3894-4D5F-9022-4FC0A082291C}"/>
              </a:ext>
            </a:extLst>
          </p:cNvPr>
          <p:cNvSpPr txBox="1"/>
          <p:nvPr/>
        </p:nvSpPr>
        <p:spPr>
          <a:xfrm>
            <a:off x="6298161" y="1893085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63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885759" y="429516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7081652" y="4286775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4144864" y="312699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330376" y="4437777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>
            <a:off x="5796531" y="3429000"/>
            <a:ext cx="1213521" cy="857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>
            <a:off x="3082328" y="3649910"/>
            <a:ext cx="0" cy="561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879880" y="4559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7088597" y="45633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4110337" y="27763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A1446F-32A5-472A-B569-2A3FF0F697EC}"/>
              </a:ext>
            </a:extLst>
          </p:cNvPr>
          <p:cNvSpPr/>
          <p:nvPr/>
        </p:nvSpPr>
        <p:spPr>
          <a:xfrm>
            <a:off x="2896838" y="3208090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CF2AAB-3DE3-40E1-8AFD-6FA0E39F880C}"/>
              </a:ext>
            </a:extLst>
          </p:cNvPr>
          <p:cNvSpPr txBox="1"/>
          <p:nvPr/>
        </p:nvSpPr>
        <p:spPr>
          <a:xfrm>
            <a:off x="2861838" y="28574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78934B-48CF-47B7-BCF9-E4D592DE7389}"/>
              </a:ext>
            </a:extLst>
          </p:cNvPr>
          <p:cNvCxnSpPr>
            <a:cxnSpLocks/>
          </p:cNvCxnSpPr>
          <p:nvPr/>
        </p:nvCxnSpPr>
        <p:spPr>
          <a:xfrm flipV="1">
            <a:off x="3246646" y="3289378"/>
            <a:ext cx="8288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75952CF-B1FB-4A4C-8F3E-41FD7CE06BA4}"/>
              </a:ext>
            </a:extLst>
          </p:cNvPr>
          <p:cNvSpPr txBox="1"/>
          <p:nvPr/>
        </p:nvSpPr>
        <p:spPr>
          <a:xfrm>
            <a:off x="3154261" y="253256"/>
            <a:ext cx="4728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Two</a:t>
            </a:r>
            <a:r>
              <a:rPr lang="de-DE" sz="2800" b="1" dirty="0"/>
              <a:t> Back-</a:t>
            </a:r>
            <a:r>
              <a:rPr lang="de-DE" sz="2800" b="1" dirty="0" err="1"/>
              <a:t>door</a:t>
            </a:r>
            <a:r>
              <a:rPr lang="de-DE" sz="2800" b="1" dirty="0"/>
              <a:t> </a:t>
            </a:r>
            <a:r>
              <a:rPr lang="de-DE" sz="2800" b="1" dirty="0" err="1"/>
              <a:t>paths</a:t>
            </a:r>
            <a:r>
              <a:rPr lang="de-DE" sz="2800" b="1" dirty="0"/>
              <a:t>: </a:t>
            </a:r>
            <a:r>
              <a:rPr lang="de-DE" sz="2800" b="1" dirty="0" err="1"/>
              <a:t>Covered</a:t>
            </a:r>
            <a:endParaRPr lang="de-DE" sz="28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536E87-9946-425C-A8BB-037E69C8026D}"/>
              </a:ext>
            </a:extLst>
          </p:cNvPr>
          <p:cNvSpPr txBox="1"/>
          <p:nvPr/>
        </p:nvSpPr>
        <p:spPr>
          <a:xfrm>
            <a:off x="4798449" y="39931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B1F66-A370-45CC-8AE8-FC73EF24F93B}"/>
              </a:ext>
            </a:extLst>
          </p:cNvPr>
          <p:cNvSpPr txBox="1"/>
          <p:nvPr/>
        </p:nvSpPr>
        <p:spPr>
          <a:xfrm>
            <a:off x="2784222" y="367927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1009E-45CF-46C0-81E2-426D994E6589}"/>
              </a:ext>
            </a:extLst>
          </p:cNvPr>
          <p:cNvSpPr txBox="1"/>
          <p:nvPr/>
        </p:nvSpPr>
        <p:spPr>
          <a:xfrm>
            <a:off x="3418942" y="2857410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B870CA1-3894-4D5F-9022-4FC0A082291C}"/>
              </a:ext>
            </a:extLst>
          </p:cNvPr>
          <p:cNvSpPr txBox="1"/>
          <p:nvPr/>
        </p:nvSpPr>
        <p:spPr>
          <a:xfrm>
            <a:off x="5867036" y="3544481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67A516B-8C9C-4BB8-A574-8074C0DF9D28}"/>
              </a:ext>
            </a:extLst>
          </p:cNvPr>
          <p:cNvSpPr/>
          <p:nvPr/>
        </p:nvSpPr>
        <p:spPr>
          <a:xfrm>
            <a:off x="5847061" y="2375065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38704D2-F8E9-4207-B2F4-54CA6AA54AF7}"/>
              </a:ext>
            </a:extLst>
          </p:cNvPr>
          <p:cNvSpPr txBox="1"/>
          <p:nvPr/>
        </p:nvSpPr>
        <p:spPr>
          <a:xfrm>
            <a:off x="5812534" y="202438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4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297C2C-FBEE-4FC4-B75E-5B42EC8FE01B}"/>
              </a:ext>
            </a:extLst>
          </p:cNvPr>
          <p:cNvCxnSpPr>
            <a:cxnSpLocks/>
          </p:cNvCxnSpPr>
          <p:nvPr/>
        </p:nvCxnSpPr>
        <p:spPr>
          <a:xfrm flipV="1">
            <a:off x="4463646" y="2526067"/>
            <a:ext cx="1258092" cy="6210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E8876F2-9086-493D-BF2C-917C52E0F9E6}"/>
              </a:ext>
            </a:extLst>
          </p:cNvPr>
          <p:cNvSpPr txBox="1"/>
          <p:nvPr/>
        </p:nvSpPr>
        <p:spPr>
          <a:xfrm>
            <a:off x="4865036" y="2467253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681550C-8FEF-4724-ADED-9C4853B36BF2}"/>
              </a:ext>
            </a:extLst>
          </p:cNvPr>
          <p:cNvCxnSpPr>
            <a:cxnSpLocks/>
          </p:cNvCxnSpPr>
          <p:nvPr/>
        </p:nvCxnSpPr>
        <p:spPr>
          <a:xfrm>
            <a:off x="6123128" y="2729534"/>
            <a:ext cx="965469" cy="1448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EE94123F-3F36-4843-B662-62DA35259169}"/>
              </a:ext>
            </a:extLst>
          </p:cNvPr>
          <p:cNvSpPr/>
          <p:nvPr/>
        </p:nvSpPr>
        <p:spPr>
          <a:xfrm>
            <a:off x="5402956" y="312699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C5B5583-98D5-401D-98A2-4BBB709B95E4}"/>
              </a:ext>
            </a:extLst>
          </p:cNvPr>
          <p:cNvSpPr txBox="1"/>
          <p:nvPr/>
        </p:nvSpPr>
        <p:spPr>
          <a:xfrm>
            <a:off x="5368429" y="27763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C40F128-A45D-46F0-AA0B-F65A1E2FBF57}"/>
              </a:ext>
            </a:extLst>
          </p:cNvPr>
          <p:cNvSpPr txBox="1"/>
          <p:nvPr/>
        </p:nvSpPr>
        <p:spPr>
          <a:xfrm>
            <a:off x="6461251" y="296098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2336AC3-BE0F-4981-8D76-F562D3A209DA}"/>
              </a:ext>
            </a:extLst>
          </p:cNvPr>
          <p:cNvCxnSpPr>
            <a:cxnSpLocks/>
          </p:cNvCxnSpPr>
          <p:nvPr/>
        </p:nvCxnSpPr>
        <p:spPr>
          <a:xfrm flipV="1">
            <a:off x="4538433" y="3285437"/>
            <a:ext cx="8288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8DC474-DC1A-473A-A890-88CA20D15D5C}"/>
              </a:ext>
            </a:extLst>
          </p:cNvPr>
          <p:cNvSpPr txBox="1"/>
          <p:nvPr/>
        </p:nvSpPr>
        <p:spPr>
          <a:xfrm>
            <a:off x="4783898" y="3234294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885759" y="429516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7081652" y="4286775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4144864" y="3126996"/>
            <a:ext cx="318782" cy="302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330376" y="4437777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>
            <a:off x="5796531" y="3429000"/>
            <a:ext cx="1213521" cy="857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>
            <a:off x="3082328" y="3649910"/>
            <a:ext cx="0" cy="561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879880" y="4559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7088597" y="45633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4110337" y="27763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A1446F-32A5-472A-B569-2A3FF0F697EC}"/>
              </a:ext>
            </a:extLst>
          </p:cNvPr>
          <p:cNvSpPr/>
          <p:nvPr/>
        </p:nvSpPr>
        <p:spPr>
          <a:xfrm>
            <a:off x="2896838" y="3208090"/>
            <a:ext cx="318782" cy="302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CF2AAB-3DE3-40E1-8AFD-6FA0E39F880C}"/>
              </a:ext>
            </a:extLst>
          </p:cNvPr>
          <p:cNvSpPr txBox="1"/>
          <p:nvPr/>
        </p:nvSpPr>
        <p:spPr>
          <a:xfrm>
            <a:off x="2861838" y="28574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78934B-48CF-47B7-BCF9-E4D592DE7389}"/>
              </a:ext>
            </a:extLst>
          </p:cNvPr>
          <p:cNvCxnSpPr>
            <a:cxnSpLocks/>
          </p:cNvCxnSpPr>
          <p:nvPr/>
        </p:nvCxnSpPr>
        <p:spPr>
          <a:xfrm flipV="1">
            <a:off x="3246646" y="3289378"/>
            <a:ext cx="8288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75952CF-B1FB-4A4C-8F3E-41FD7CE06BA4}"/>
              </a:ext>
            </a:extLst>
          </p:cNvPr>
          <p:cNvSpPr txBox="1"/>
          <p:nvPr/>
        </p:nvSpPr>
        <p:spPr>
          <a:xfrm>
            <a:off x="3114762" y="244868"/>
            <a:ext cx="629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Two</a:t>
            </a:r>
            <a:r>
              <a:rPr lang="de-DE" sz="2800" b="1" dirty="0"/>
              <a:t> Back-</a:t>
            </a:r>
            <a:r>
              <a:rPr lang="de-DE" sz="2800" b="1" dirty="0" err="1"/>
              <a:t>door</a:t>
            </a:r>
            <a:r>
              <a:rPr lang="de-DE" sz="2800" b="1" dirty="0"/>
              <a:t> </a:t>
            </a:r>
            <a:r>
              <a:rPr lang="de-DE" sz="2800" b="1" dirty="0" err="1"/>
              <a:t>paths</a:t>
            </a:r>
            <a:r>
              <a:rPr lang="de-DE" sz="2800" b="1" dirty="0"/>
              <a:t>: </a:t>
            </a:r>
            <a:r>
              <a:rPr lang="de-DE" sz="2800" b="1" dirty="0" err="1"/>
              <a:t>Covered</a:t>
            </a:r>
            <a:r>
              <a:rPr lang="de-DE" sz="2800" b="1" dirty="0"/>
              <a:t> (</a:t>
            </a:r>
            <a:r>
              <a:rPr lang="de-DE" sz="2800" b="1" dirty="0" err="1"/>
              <a:t>missings</a:t>
            </a:r>
            <a:r>
              <a:rPr lang="de-DE" sz="2800" b="1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536E87-9946-425C-A8BB-037E69C8026D}"/>
              </a:ext>
            </a:extLst>
          </p:cNvPr>
          <p:cNvSpPr txBox="1"/>
          <p:nvPr/>
        </p:nvSpPr>
        <p:spPr>
          <a:xfrm>
            <a:off x="4798449" y="39931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B1F66-A370-45CC-8AE8-FC73EF24F93B}"/>
              </a:ext>
            </a:extLst>
          </p:cNvPr>
          <p:cNvSpPr txBox="1"/>
          <p:nvPr/>
        </p:nvSpPr>
        <p:spPr>
          <a:xfrm>
            <a:off x="2784222" y="367927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1009E-45CF-46C0-81E2-426D994E6589}"/>
              </a:ext>
            </a:extLst>
          </p:cNvPr>
          <p:cNvSpPr txBox="1"/>
          <p:nvPr/>
        </p:nvSpPr>
        <p:spPr>
          <a:xfrm>
            <a:off x="3418942" y="2857410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B870CA1-3894-4D5F-9022-4FC0A082291C}"/>
              </a:ext>
            </a:extLst>
          </p:cNvPr>
          <p:cNvSpPr txBox="1"/>
          <p:nvPr/>
        </p:nvSpPr>
        <p:spPr>
          <a:xfrm>
            <a:off x="5867036" y="3544481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67A516B-8C9C-4BB8-A574-8074C0DF9D28}"/>
              </a:ext>
            </a:extLst>
          </p:cNvPr>
          <p:cNvSpPr/>
          <p:nvPr/>
        </p:nvSpPr>
        <p:spPr>
          <a:xfrm>
            <a:off x="5847061" y="2375065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38704D2-F8E9-4207-B2F4-54CA6AA54AF7}"/>
              </a:ext>
            </a:extLst>
          </p:cNvPr>
          <p:cNvSpPr txBox="1"/>
          <p:nvPr/>
        </p:nvSpPr>
        <p:spPr>
          <a:xfrm>
            <a:off x="5812534" y="202438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4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297C2C-FBEE-4FC4-B75E-5B42EC8FE01B}"/>
              </a:ext>
            </a:extLst>
          </p:cNvPr>
          <p:cNvCxnSpPr>
            <a:cxnSpLocks/>
          </p:cNvCxnSpPr>
          <p:nvPr/>
        </p:nvCxnSpPr>
        <p:spPr>
          <a:xfrm flipV="1">
            <a:off x="4463646" y="2526067"/>
            <a:ext cx="1258092" cy="6210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E8876F2-9086-493D-BF2C-917C52E0F9E6}"/>
              </a:ext>
            </a:extLst>
          </p:cNvPr>
          <p:cNvSpPr txBox="1"/>
          <p:nvPr/>
        </p:nvSpPr>
        <p:spPr>
          <a:xfrm>
            <a:off x="4865036" y="2467253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681550C-8FEF-4724-ADED-9C4853B36BF2}"/>
              </a:ext>
            </a:extLst>
          </p:cNvPr>
          <p:cNvCxnSpPr>
            <a:cxnSpLocks/>
          </p:cNvCxnSpPr>
          <p:nvPr/>
        </p:nvCxnSpPr>
        <p:spPr>
          <a:xfrm>
            <a:off x="6123128" y="2729534"/>
            <a:ext cx="965469" cy="1448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EE94123F-3F36-4843-B662-62DA35259169}"/>
              </a:ext>
            </a:extLst>
          </p:cNvPr>
          <p:cNvSpPr/>
          <p:nvPr/>
        </p:nvSpPr>
        <p:spPr>
          <a:xfrm>
            <a:off x="5402956" y="312699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C5B5583-98D5-401D-98A2-4BBB709B95E4}"/>
              </a:ext>
            </a:extLst>
          </p:cNvPr>
          <p:cNvSpPr txBox="1"/>
          <p:nvPr/>
        </p:nvSpPr>
        <p:spPr>
          <a:xfrm>
            <a:off x="5368429" y="27763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C40F128-A45D-46F0-AA0B-F65A1E2FBF57}"/>
              </a:ext>
            </a:extLst>
          </p:cNvPr>
          <p:cNvSpPr txBox="1"/>
          <p:nvPr/>
        </p:nvSpPr>
        <p:spPr>
          <a:xfrm>
            <a:off x="6461251" y="296098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2336AC3-BE0F-4981-8D76-F562D3A209DA}"/>
              </a:ext>
            </a:extLst>
          </p:cNvPr>
          <p:cNvCxnSpPr>
            <a:cxnSpLocks/>
          </p:cNvCxnSpPr>
          <p:nvPr/>
        </p:nvCxnSpPr>
        <p:spPr>
          <a:xfrm flipV="1">
            <a:off x="4538433" y="3285437"/>
            <a:ext cx="8288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8DC474-DC1A-473A-A890-88CA20D15D5C}"/>
              </a:ext>
            </a:extLst>
          </p:cNvPr>
          <p:cNvSpPr txBox="1"/>
          <p:nvPr/>
        </p:nvSpPr>
        <p:spPr>
          <a:xfrm>
            <a:off x="4783898" y="3234294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76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885759" y="429516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7081652" y="4286775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4144864" y="3126996"/>
            <a:ext cx="318782" cy="302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330376" y="4437777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>
            <a:off x="5796531" y="3429000"/>
            <a:ext cx="1213521" cy="857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>
            <a:off x="3082328" y="3649910"/>
            <a:ext cx="0" cy="561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879880" y="4559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7088597" y="45633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4110337" y="27763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A1446F-32A5-472A-B569-2A3FF0F697EC}"/>
              </a:ext>
            </a:extLst>
          </p:cNvPr>
          <p:cNvSpPr/>
          <p:nvPr/>
        </p:nvSpPr>
        <p:spPr>
          <a:xfrm>
            <a:off x="2896838" y="3208090"/>
            <a:ext cx="318782" cy="302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CF2AAB-3DE3-40E1-8AFD-6FA0E39F880C}"/>
              </a:ext>
            </a:extLst>
          </p:cNvPr>
          <p:cNvSpPr txBox="1"/>
          <p:nvPr/>
        </p:nvSpPr>
        <p:spPr>
          <a:xfrm>
            <a:off x="2861838" y="28574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78934B-48CF-47B7-BCF9-E4D592DE7389}"/>
              </a:ext>
            </a:extLst>
          </p:cNvPr>
          <p:cNvCxnSpPr>
            <a:cxnSpLocks/>
          </p:cNvCxnSpPr>
          <p:nvPr/>
        </p:nvCxnSpPr>
        <p:spPr>
          <a:xfrm flipV="1">
            <a:off x="3246646" y="3289378"/>
            <a:ext cx="8288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75952CF-B1FB-4A4C-8F3E-41FD7CE06BA4}"/>
              </a:ext>
            </a:extLst>
          </p:cNvPr>
          <p:cNvSpPr txBox="1"/>
          <p:nvPr/>
        </p:nvSpPr>
        <p:spPr>
          <a:xfrm>
            <a:off x="3114762" y="244868"/>
            <a:ext cx="716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Two</a:t>
            </a:r>
            <a:r>
              <a:rPr lang="de-DE" sz="2800" b="1" dirty="0"/>
              <a:t> Back-</a:t>
            </a:r>
            <a:r>
              <a:rPr lang="de-DE" sz="2800" b="1" dirty="0" err="1"/>
              <a:t>door</a:t>
            </a:r>
            <a:r>
              <a:rPr lang="de-DE" sz="2800" b="1" dirty="0"/>
              <a:t> </a:t>
            </a:r>
            <a:r>
              <a:rPr lang="de-DE" sz="2800" b="1" dirty="0" err="1"/>
              <a:t>paths</a:t>
            </a:r>
            <a:r>
              <a:rPr lang="de-DE" sz="2800" b="1" dirty="0"/>
              <a:t>: </a:t>
            </a:r>
            <a:r>
              <a:rPr lang="de-DE" sz="2800" b="1" dirty="0" err="1"/>
              <a:t>Covered</a:t>
            </a:r>
            <a:r>
              <a:rPr lang="de-DE" sz="2800" b="1" dirty="0"/>
              <a:t> (</a:t>
            </a:r>
            <a:r>
              <a:rPr lang="de-DE" sz="2800" b="1" dirty="0" err="1"/>
              <a:t>more</a:t>
            </a:r>
            <a:r>
              <a:rPr lang="de-DE" sz="2800" b="1" dirty="0"/>
              <a:t> </a:t>
            </a:r>
            <a:r>
              <a:rPr lang="de-DE" sz="2800" b="1" dirty="0" err="1"/>
              <a:t>missings</a:t>
            </a:r>
            <a:r>
              <a:rPr lang="de-DE" sz="2800" b="1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536E87-9946-425C-A8BB-037E69C8026D}"/>
              </a:ext>
            </a:extLst>
          </p:cNvPr>
          <p:cNvSpPr txBox="1"/>
          <p:nvPr/>
        </p:nvSpPr>
        <p:spPr>
          <a:xfrm>
            <a:off x="4798449" y="39931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B1F66-A370-45CC-8AE8-FC73EF24F93B}"/>
              </a:ext>
            </a:extLst>
          </p:cNvPr>
          <p:cNvSpPr txBox="1"/>
          <p:nvPr/>
        </p:nvSpPr>
        <p:spPr>
          <a:xfrm>
            <a:off x="2784222" y="367927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1009E-45CF-46C0-81E2-426D994E6589}"/>
              </a:ext>
            </a:extLst>
          </p:cNvPr>
          <p:cNvSpPr txBox="1"/>
          <p:nvPr/>
        </p:nvSpPr>
        <p:spPr>
          <a:xfrm>
            <a:off x="3418942" y="2857410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B870CA1-3894-4D5F-9022-4FC0A082291C}"/>
              </a:ext>
            </a:extLst>
          </p:cNvPr>
          <p:cNvSpPr txBox="1"/>
          <p:nvPr/>
        </p:nvSpPr>
        <p:spPr>
          <a:xfrm>
            <a:off x="5867036" y="3544481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67A516B-8C9C-4BB8-A574-8074C0DF9D28}"/>
              </a:ext>
            </a:extLst>
          </p:cNvPr>
          <p:cNvSpPr/>
          <p:nvPr/>
        </p:nvSpPr>
        <p:spPr>
          <a:xfrm>
            <a:off x="5847061" y="2375065"/>
            <a:ext cx="318782" cy="3020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38704D2-F8E9-4207-B2F4-54CA6AA54AF7}"/>
              </a:ext>
            </a:extLst>
          </p:cNvPr>
          <p:cNvSpPr txBox="1"/>
          <p:nvPr/>
        </p:nvSpPr>
        <p:spPr>
          <a:xfrm>
            <a:off x="5812534" y="202438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4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297C2C-FBEE-4FC4-B75E-5B42EC8FE01B}"/>
              </a:ext>
            </a:extLst>
          </p:cNvPr>
          <p:cNvCxnSpPr>
            <a:cxnSpLocks/>
          </p:cNvCxnSpPr>
          <p:nvPr/>
        </p:nvCxnSpPr>
        <p:spPr>
          <a:xfrm flipV="1">
            <a:off x="4463646" y="2526067"/>
            <a:ext cx="1258092" cy="6210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E8876F2-9086-493D-BF2C-917C52E0F9E6}"/>
              </a:ext>
            </a:extLst>
          </p:cNvPr>
          <p:cNvSpPr txBox="1"/>
          <p:nvPr/>
        </p:nvSpPr>
        <p:spPr>
          <a:xfrm>
            <a:off x="4865036" y="2467253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681550C-8FEF-4724-ADED-9C4853B36BF2}"/>
              </a:ext>
            </a:extLst>
          </p:cNvPr>
          <p:cNvCxnSpPr>
            <a:cxnSpLocks/>
          </p:cNvCxnSpPr>
          <p:nvPr/>
        </p:nvCxnSpPr>
        <p:spPr>
          <a:xfrm>
            <a:off x="6123128" y="2729534"/>
            <a:ext cx="965469" cy="1448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EE94123F-3F36-4843-B662-62DA35259169}"/>
              </a:ext>
            </a:extLst>
          </p:cNvPr>
          <p:cNvSpPr/>
          <p:nvPr/>
        </p:nvSpPr>
        <p:spPr>
          <a:xfrm>
            <a:off x="5402956" y="3126996"/>
            <a:ext cx="318782" cy="302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C5B5583-98D5-401D-98A2-4BBB709B95E4}"/>
              </a:ext>
            </a:extLst>
          </p:cNvPr>
          <p:cNvSpPr txBox="1"/>
          <p:nvPr/>
        </p:nvSpPr>
        <p:spPr>
          <a:xfrm>
            <a:off x="5368429" y="27763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C40F128-A45D-46F0-AA0B-F65A1E2FBF57}"/>
              </a:ext>
            </a:extLst>
          </p:cNvPr>
          <p:cNvSpPr txBox="1"/>
          <p:nvPr/>
        </p:nvSpPr>
        <p:spPr>
          <a:xfrm>
            <a:off x="6461251" y="296098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2336AC3-BE0F-4981-8D76-F562D3A209DA}"/>
              </a:ext>
            </a:extLst>
          </p:cNvPr>
          <p:cNvCxnSpPr>
            <a:cxnSpLocks/>
          </p:cNvCxnSpPr>
          <p:nvPr/>
        </p:nvCxnSpPr>
        <p:spPr>
          <a:xfrm flipV="1">
            <a:off x="4538433" y="3285437"/>
            <a:ext cx="8288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8DC474-DC1A-473A-A890-88CA20D15D5C}"/>
              </a:ext>
            </a:extLst>
          </p:cNvPr>
          <p:cNvSpPr txBox="1"/>
          <p:nvPr/>
        </p:nvSpPr>
        <p:spPr>
          <a:xfrm>
            <a:off x="4783898" y="3234294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32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C5944FF-9038-48C4-961C-1E46D623FE02}"/>
              </a:ext>
            </a:extLst>
          </p:cNvPr>
          <p:cNvSpPr/>
          <p:nvPr/>
        </p:nvSpPr>
        <p:spPr>
          <a:xfrm>
            <a:off x="2709644" y="2961314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5C8C82-949E-4436-9160-61D0BDAABD45}"/>
              </a:ext>
            </a:extLst>
          </p:cNvPr>
          <p:cNvSpPr/>
          <p:nvPr/>
        </p:nvSpPr>
        <p:spPr>
          <a:xfrm>
            <a:off x="6905537" y="2952926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2CE407-F864-4295-A98C-E1158E370935}"/>
              </a:ext>
            </a:extLst>
          </p:cNvPr>
          <p:cNvSpPr/>
          <p:nvPr/>
        </p:nvSpPr>
        <p:spPr>
          <a:xfrm>
            <a:off x="5624266" y="140225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36475-4168-4B63-B3EC-69BB9CD45190}"/>
              </a:ext>
            </a:extLst>
          </p:cNvPr>
          <p:cNvCxnSpPr/>
          <p:nvPr/>
        </p:nvCxnSpPr>
        <p:spPr>
          <a:xfrm>
            <a:off x="3154261" y="3103928"/>
            <a:ext cx="3598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22D53B-2241-4C72-AED6-E133ECF70415}"/>
              </a:ext>
            </a:extLst>
          </p:cNvPr>
          <p:cNvCxnSpPr>
            <a:cxnSpLocks/>
          </p:cNvCxnSpPr>
          <p:nvPr/>
        </p:nvCxnSpPr>
        <p:spPr>
          <a:xfrm flipH="1">
            <a:off x="7206175" y="1813422"/>
            <a:ext cx="683394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6D16DA1-8ACD-4914-B404-24534D99BDC8}"/>
              </a:ext>
            </a:extLst>
          </p:cNvPr>
          <p:cNvCxnSpPr>
            <a:cxnSpLocks/>
          </p:cNvCxnSpPr>
          <p:nvPr/>
        </p:nvCxnSpPr>
        <p:spPr>
          <a:xfrm flipH="1">
            <a:off x="3028427" y="1813422"/>
            <a:ext cx="350040" cy="1139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65259A-FA36-4A18-B623-F817BFC8E9FC}"/>
              </a:ext>
            </a:extLst>
          </p:cNvPr>
          <p:cNvSpPr txBox="1"/>
          <p:nvPr/>
        </p:nvSpPr>
        <p:spPr>
          <a:xfrm>
            <a:off x="2703765" y="32299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F818FDB-AEBF-446D-AA62-22E2F096E00E}"/>
              </a:ext>
            </a:extLst>
          </p:cNvPr>
          <p:cNvSpPr txBox="1"/>
          <p:nvPr/>
        </p:nvSpPr>
        <p:spPr>
          <a:xfrm>
            <a:off x="6901283" y="32299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CE0782-3228-4E6A-99B1-B4C172E60D2A}"/>
              </a:ext>
            </a:extLst>
          </p:cNvPr>
          <p:cNvSpPr txBox="1"/>
          <p:nvPr/>
        </p:nvSpPr>
        <p:spPr>
          <a:xfrm>
            <a:off x="5591136" y="10463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A1446F-32A5-472A-B569-2A3FF0F697EC}"/>
              </a:ext>
            </a:extLst>
          </p:cNvPr>
          <p:cNvSpPr/>
          <p:nvPr/>
        </p:nvSpPr>
        <p:spPr>
          <a:xfrm>
            <a:off x="3378467" y="140225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CF2AAB-3DE3-40E1-8AFD-6FA0E39F880C}"/>
              </a:ext>
            </a:extLst>
          </p:cNvPr>
          <p:cNvSpPr txBox="1"/>
          <p:nvPr/>
        </p:nvSpPr>
        <p:spPr>
          <a:xfrm>
            <a:off x="3345337" y="10463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78934B-48CF-47B7-BCF9-E4D592DE7389}"/>
              </a:ext>
            </a:extLst>
          </p:cNvPr>
          <p:cNvCxnSpPr>
            <a:cxnSpLocks/>
          </p:cNvCxnSpPr>
          <p:nvPr/>
        </p:nvCxnSpPr>
        <p:spPr>
          <a:xfrm>
            <a:off x="3697249" y="1571907"/>
            <a:ext cx="18469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D88F738-2989-4A31-8449-56A46275717B}"/>
              </a:ext>
            </a:extLst>
          </p:cNvPr>
          <p:cNvSpPr/>
          <p:nvPr/>
        </p:nvSpPr>
        <p:spPr>
          <a:xfrm>
            <a:off x="7710674" y="1402253"/>
            <a:ext cx="318782" cy="30200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B3283D-F698-4A2B-AF24-275782BE33EA}"/>
              </a:ext>
            </a:extLst>
          </p:cNvPr>
          <p:cNvSpPr txBox="1"/>
          <p:nvPr/>
        </p:nvSpPr>
        <p:spPr>
          <a:xfrm>
            <a:off x="7697048" y="10463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r>
              <a:rPr lang="de-DE" b="1" baseline="-25000" dirty="0"/>
              <a:t>3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A9A658A-7A84-4A28-A9FE-B63F15E020D1}"/>
              </a:ext>
            </a:extLst>
          </p:cNvPr>
          <p:cNvCxnSpPr>
            <a:cxnSpLocks/>
          </p:cNvCxnSpPr>
          <p:nvPr/>
        </p:nvCxnSpPr>
        <p:spPr>
          <a:xfrm flipH="1">
            <a:off x="6024305" y="1571907"/>
            <a:ext cx="160807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912C550-F565-4CBE-A9CD-4968BE69A341}"/>
              </a:ext>
            </a:extLst>
          </p:cNvPr>
          <p:cNvSpPr txBox="1"/>
          <p:nvPr/>
        </p:nvSpPr>
        <p:spPr>
          <a:xfrm>
            <a:off x="3154261" y="25325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Collider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961621-8099-407F-ABDE-833DDC6336AF}"/>
              </a:ext>
            </a:extLst>
          </p:cNvPr>
          <p:cNvSpPr txBox="1"/>
          <p:nvPr/>
        </p:nvSpPr>
        <p:spPr>
          <a:xfrm>
            <a:off x="4622334" y="26593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+1.5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87E9A1-84FD-489C-9561-AA14CEE3386A}"/>
              </a:ext>
            </a:extLst>
          </p:cNvPr>
          <p:cNvSpPr txBox="1"/>
          <p:nvPr/>
        </p:nvSpPr>
        <p:spPr>
          <a:xfrm>
            <a:off x="4500345" y="1164932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10082F5-FCE2-4948-A4D2-FB6FE8C68442}"/>
              </a:ext>
            </a:extLst>
          </p:cNvPr>
          <p:cNvSpPr txBox="1"/>
          <p:nvPr/>
        </p:nvSpPr>
        <p:spPr>
          <a:xfrm>
            <a:off x="2842120" y="2051279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17156F-0CDE-41C8-A3F9-65BE1A563A48}"/>
              </a:ext>
            </a:extLst>
          </p:cNvPr>
          <p:cNvSpPr txBox="1"/>
          <p:nvPr/>
        </p:nvSpPr>
        <p:spPr>
          <a:xfrm>
            <a:off x="6875635" y="1171193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8784A3-6079-4A2B-A202-760AD712E7EB}"/>
              </a:ext>
            </a:extLst>
          </p:cNvPr>
          <p:cNvSpPr txBox="1"/>
          <p:nvPr/>
        </p:nvSpPr>
        <p:spPr>
          <a:xfrm>
            <a:off x="7640923" y="2198508"/>
            <a:ext cx="33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42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80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Ress</dc:creator>
  <cp:lastModifiedBy>Simon Ress</cp:lastModifiedBy>
  <cp:revision>16</cp:revision>
  <dcterms:created xsi:type="dcterms:W3CDTF">2021-02-12T20:21:35Z</dcterms:created>
  <dcterms:modified xsi:type="dcterms:W3CDTF">2021-02-14T12:04:35Z</dcterms:modified>
</cp:coreProperties>
</file>