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63" r:id="rId6"/>
    <p:sldId id="264" r:id="rId7"/>
    <p:sldId id="261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Ress" initials="SR" lastIdx="2" clrIdx="0">
    <p:extLst>
      <p:ext uri="{19B8F6BF-5375-455C-9EA6-DF929625EA0E}">
        <p15:presenceInfo xmlns:p15="http://schemas.microsoft.com/office/powerpoint/2012/main" userId="Simon Re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65761-FC4A-4002-AA58-DEFEEA817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A43601-F660-426F-BF7C-9FA152AE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F6F502-1882-4B97-AF91-A71BD5B1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041B0-8570-47BD-A48F-40C56BAC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6F40F1-583B-4355-8FF0-E0893783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17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80844-8921-4AB1-999A-7FE028B9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9120AF-E1B7-486C-8242-26C1154AB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EECA97-CC3F-4772-B651-61692152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EDA15-BC46-49BF-84FD-BB3FB4F0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8D6C8D-6CAE-42E1-A6D7-BD8E169A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83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504C60-2255-42EC-9707-97E72E54B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D31C2A-837A-4D16-BCA2-8BD7A5824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44F496-46DC-4E5E-9D10-6B1CABA0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25C817-FC7C-4391-B6D2-6C61B810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CD503A-2712-4334-BDFF-B0FE2B7B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62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EFFA7-0318-4119-8B0B-183572EE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AF6710-8BCB-4B88-B801-FE1FAD75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A6A1C-9096-4F68-BE5C-6785A68D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FB77C1-CFF3-4CC7-89C5-2FF382A6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71BBDC-FCB1-4165-910F-BAB897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55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2CA89-BD4C-4041-ACD2-76578606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B455B-B81A-4F66-A49E-53C55D264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62A40-33BA-4861-980F-3F7A5BD0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FB0A51-19E6-481E-8972-0E59D088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52734-2ED3-44A9-A14B-5983D734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0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34E69-C151-41F1-9477-5AA572B1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2E00D2-D8BE-4DF7-ABC3-5B0AA1AD9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BA2B65-B40A-4C08-B0EA-33771B70C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CC1516-9E19-47A0-B682-AC2395F1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EA8326-EC4B-4F98-8E9B-CB93A85F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C711B6-BBB5-4D5F-BC36-C6F3C7C4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46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1D9CF-734F-427D-AAC1-A42C3957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573659-B6BE-411B-A389-51D1AE2B1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8D74AB-8CF8-4933-B28B-C685A315E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0F41F8-5E79-4A83-85D8-667CB6CB0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EE69E1-1911-4249-A0F9-EF6C251F6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7DA289-693F-4571-A813-B4B8DB87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CD9429-AE07-4D3B-B40E-9C5C612E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E33475-A6FB-465F-BA28-86D86B88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01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4DE65-D014-442F-BE3F-E0119940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399A52-1AC4-48E6-9DDD-5B4824F0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AACF75-C80F-422D-8AB1-C4985EA8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4A578B-71D7-4B40-8929-E477E560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34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F0512A-9E3D-4814-B0C5-58C2F9F1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99692-5EFA-4BBF-9A60-931EC257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4DA047-0F55-4F4E-81FB-651A7BE9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53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BD225-8C49-4A1B-A6AF-C751CF8A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7E2D85-CACC-4A6D-B53D-9A0AC8ED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90B651-9E87-414E-A528-F2A61A834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3B2C62-3A27-46A9-9DF1-7A470264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33096D-6C6A-4A45-8ACF-5EBEE081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4574B-949E-4219-939F-BDFAE98B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24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23072-FEFE-4AF3-A683-E4B604FA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52EF57-82AC-4A22-85BC-3B98B188E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E8CC27-C15B-453D-AC58-CDBA50E5A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82C9F-700E-4668-9BD7-2BDE0B39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2B52-7DFE-40A9-A1A9-C49FDE541444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B1A8C-602E-479C-8872-696458C9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F9E15E-A097-43A9-BDA8-2307BEDD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69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7F869A-6010-46FE-9E65-5E497818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FF1E71-1BED-4882-9A5C-CD66DA7CC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73E71A-F72E-4E02-A302-BF63B8713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2B52-7DFE-40A9-A1A9-C49FDE541444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8E743-044A-495C-864D-5187F9B41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2A5C8-1CD1-4074-8640-65D7E51FF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A27A-504C-4D35-AB76-01F290A9D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16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08AEBAF-F1A4-42D3-80AE-1A8D6B1A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43" y="1586652"/>
            <a:ext cx="6680601" cy="3229807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F8D46055-30CA-441C-ACD0-96AAEAA3DE1A}"/>
              </a:ext>
            </a:extLst>
          </p:cNvPr>
          <p:cNvSpPr/>
          <p:nvPr/>
        </p:nvSpPr>
        <p:spPr>
          <a:xfrm>
            <a:off x="2521815" y="3359216"/>
            <a:ext cx="7488459" cy="1376413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2D3F14-C4E8-4EB4-8117-EB0B719F5BEA}"/>
              </a:ext>
            </a:extLst>
          </p:cNvPr>
          <p:cNvSpPr txBox="1"/>
          <p:nvPr/>
        </p:nvSpPr>
        <p:spPr>
          <a:xfrm>
            <a:off x="10068279" y="3724256"/>
            <a:ext cx="813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0B050"/>
                </a:solidFill>
              </a:rPr>
              <a:t>ATT</a:t>
            </a:r>
          </a:p>
        </p:txBody>
      </p:sp>
    </p:spTree>
    <p:extLst>
      <p:ext uri="{BB962C8B-B14F-4D97-AF65-F5344CB8AC3E}">
        <p14:creationId xmlns:p14="http://schemas.microsoft.com/office/powerpoint/2010/main" val="421449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CDB580C-58B8-4786-8F81-A5CB0DBC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79" y="1586652"/>
            <a:ext cx="6680601" cy="3229807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F8D46055-30CA-441C-ACD0-96AAEAA3DE1A}"/>
              </a:ext>
            </a:extLst>
          </p:cNvPr>
          <p:cNvSpPr/>
          <p:nvPr/>
        </p:nvSpPr>
        <p:spPr>
          <a:xfrm>
            <a:off x="2521815" y="3359216"/>
            <a:ext cx="7488459" cy="1376413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2D3F14-C4E8-4EB4-8117-EB0B719F5BEA}"/>
              </a:ext>
            </a:extLst>
          </p:cNvPr>
          <p:cNvSpPr txBox="1"/>
          <p:nvPr/>
        </p:nvSpPr>
        <p:spPr>
          <a:xfrm>
            <a:off x="10068279" y="3724256"/>
            <a:ext cx="813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0B050"/>
                </a:solidFill>
              </a:rPr>
              <a:t>ATT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5269F6-9553-4AC7-9E5D-577C0FABF2D8}"/>
              </a:ext>
            </a:extLst>
          </p:cNvPr>
          <p:cNvSpPr/>
          <p:nvPr/>
        </p:nvSpPr>
        <p:spPr>
          <a:xfrm rot="1434133">
            <a:off x="3568491" y="2594373"/>
            <a:ext cx="5850963" cy="1974753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CE1515-B9EB-4EAD-A819-138F3D7B55C0}"/>
              </a:ext>
            </a:extLst>
          </p:cNvPr>
          <p:cNvSpPr txBox="1"/>
          <p:nvPr/>
        </p:nvSpPr>
        <p:spPr>
          <a:xfrm>
            <a:off x="6946658" y="5009839"/>
            <a:ext cx="289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C00000"/>
                </a:solidFill>
              </a:rPr>
              <a:t>Naive estimator</a:t>
            </a:r>
          </a:p>
        </p:txBody>
      </p:sp>
    </p:spTree>
    <p:extLst>
      <p:ext uri="{BB962C8B-B14F-4D97-AF65-F5344CB8AC3E}">
        <p14:creationId xmlns:p14="http://schemas.microsoft.com/office/powerpoint/2010/main" val="334460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CDB580C-58B8-4786-8F81-A5CB0DBC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79" y="1586652"/>
            <a:ext cx="6680601" cy="3229807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9F5269F6-9553-4AC7-9E5D-577C0FABF2D8}"/>
              </a:ext>
            </a:extLst>
          </p:cNvPr>
          <p:cNvSpPr/>
          <p:nvPr/>
        </p:nvSpPr>
        <p:spPr>
          <a:xfrm rot="1434133">
            <a:off x="3568491" y="2594373"/>
            <a:ext cx="5850963" cy="1974753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CE1515-B9EB-4EAD-A819-138F3D7B55C0}"/>
              </a:ext>
            </a:extLst>
          </p:cNvPr>
          <p:cNvSpPr txBox="1"/>
          <p:nvPr/>
        </p:nvSpPr>
        <p:spPr>
          <a:xfrm>
            <a:off x="6946658" y="5009839"/>
            <a:ext cx="289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C00000"/>
                </a:solidFill>
              </a:rPr>
              <a:t>Naive</a:t>
            </a:r>
            <a:r>
              <a:rPr lang="de-DE" sz="3200" dirty="0">
                <a:solidFill>
                  <a:srgbClr val="C00000"/>
                </a:solidFill>
              </a:rPr>
              <a:t> </a:t>
            </a:r>
            <a:r>
              <a:rPr lang="de-DE" sz="3200" b="1" dirty="0">
                <a:solidFill>
                  <a:srgbClr val="C00000"/>
                </a:solidFill>
              </a:rPr>
              <a:t>estimator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EB29BEE-4972-417C-8E54-356E0BF68CD8}"/>
              </a:ext>
            </a:extLst>
          </p:cNvPr>
          <p:cNvSpPr/>
          <p:nvPr/>
        </p:nvSpPr>
        <p:spPr>
          <a:xfrm>
            <a:off x="3959604" y="1711355"/>
            <a:ext cx="2256638" cy="3229807"/>
          </a:xfrm>
          <a:prstGeom prst="ellipse">
            <a:avLst/>
          </a:prstGeom>
          <a:noFill/>
          <a:ln w="44450"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F8720E-7165-4EEE-87C2-74D1F4E199AA}"/>
              </a:ext>
            </a:extLst>
          </p:cNvPr>
          <p:cNvSpPr txBox="1"/>
          <p:nvPr/>
        </p:nvSpPr>
        <p:spPr>
          <a:xfrm>
            <a:off x="2402479" y="694896"/>
            <a:ext cx="31142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FF6969"/>
                </a:solidFill>
              </a:rPr>
              <a:t>Baseline difference </a:t>
            </a:r>
            <a:br>
              <a:rPr lang="de-DE" sz="2800" b="1" dirty="0">
                <a:solidFill>
                  <a:srgbClr val="FF6969"/>
                </a:solidFill>
              </a:rPr>
            </a:br>
            <a:r>
              <a:rPr lang="de-DE" sz="2800" dirty="0">
                <a:solidFill>
                  <a:srgbClr val="FF6969"/>
                </a:solidFill>
              </a:rPr>
              <a:t>regarding the </a:t>
            </a:r>
            <a:r>
              <a:rPr lang="de-DE" sz="2800" b="1" dirty="0">
                <a:solidFill>
                  <a:srgbClr val="FF6969"/>
                </a:solidFill>
              </a:rPr>
              <a:t>ATT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CF4A367-1D77-432C-91D8-B9699DD8EBAE}"/>
              </a:ext>
            </a:extLst>
          </p:cNvPr>
          <p:cNvSpPr/>
          <p:nvPr/>
        </p:nvSpPr>
        <p:spPr>
          <a:xfrm>
            <a:off x="2521815" y="3359216"/>
            <a:ext cx="7488459" cy="1376413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3FB5028-D187-4AC1-9C9B-34ED6D426E18}"/>
              </a:ext>
            </a:extLst>
          </p:cNvPr>
          <p:cNvSpPr txBox="1"/>
          <p:nvPr/>
        </p:nvSpPr>
        <p:spPr>
          <a:xfrm>
            <a:off x="10068279" y="3724256"/>
            <a:ext cx="813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0B050"/>
                </a:solidFill>
              </a:rPr>
              <a:t>ATT</a:t>
            </a:r>
          </a:p>
        </p:txBody>
      </p:sp>
    </p:spTree>
    <p:extLst>
      <p:ext uri="{BB962C8B-B14F-4D97-AF65-F5344CB8AC3E}">
        <p14:creationId xmlns:p14="http://schemas.microsoft.com/office/powerpoint/2010/main" val="408822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7298383-BB45-477C-8C0E-BF355A4D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49" y="1672202"/>
            <a:ext cx="6680601" cy="3229807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51DE150A-21F3-4018-8E62-5AEFB6ADCEF7}"/>
              </a:ext>
            </a:extLst>
          </p:cNvPr>
          <p:cNvSpPr/>
          <p:nvPr/>
        </p:nvSpPr>
        <p:spPr>
          <a:xfrm>
            <a:off x="2521815" y="2208510"/>
            <a:ext cx="7488459" cy="1376413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0B4736-F685-4AD9-A32B-710FEDFE69AE}"/>
              </a:ext>
            </a:extLst>
          </p:cNvPr>
          <p:cNvSpPr txBox="1"/>
          <p:nvPr/>
        </p:nvSpPr>
        <p:spPr>
          <a:xfrm>
            <a:off x="10068279" y="2573550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0B050"/>
                </a:solidFill>
              </a:rPr>
              <a:t>ATNT</a:t>
            </a:r>
          </a:p>
        </p:txBody>
      </p:sp>
    </p:spTree>
    <p:extLst>
      <p:ext uri="{BB962C8B-B14F-4D97-AF65-F5344CB8AC3E}">
        <p14:creationId xmlns:p14="http://schemas.microsoft.com/office/powerpoint/2010/main" val="395410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7298383-BB45-477C-8C0E-BF355A4D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49" y="1672202"/>
            <a:ext cx="6680601" cy="3229807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51DE150A-21F3-4018-8E62-5AEFB6ADCEF7}"/>
              </a:ext>
            </a:extLst>
          </p:cNvPr>
          <p:cNvSpPr/>
          <p:nvPr/>
        </p:nvSpPr>
        <p:spPr>
          <a:xfrm>
            <a:off x="2521815" y="2208510"/>
            <a:ext cx="7488459" cy="1376413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0B4736-F685-4AD9-A32B-710FEDFE69AE}"/>
              </a:ext>
            </a:extLst>
          </p:cNvPr>
          <p:cNvSpPr txBox="1"/>
          <p:nvPr/>
        </p:nvSpPr>
        <p:spPr>
          <a:xfrm>
            <a:off x="10068279" y="2573550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0B050"/>
                </a:solidFill>
              </a:rPr>
              <a:t>ATNT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4F097CB-4FFB-4D28-865E-2A534B267BB4}"/>
              </a:ext>
            </a:extLst>
          </p:cNvPr>
          <p:cNvSpPr/>
          <p:nvPr/>
        </p:nvSpPr>
        <p:spPr>
          <a:xfrm rot="1434133">
            <a:off x="3568491" y="2594373"/>
            <a:ext cx="5850963" cy="1974753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E1321E-C5C3-4700-98CE-F7CE74B06DC8}"/>
              </a:ext>
            </a:extLst>
          </p:cNvPr>
          <p:cNvSpPr txBox="1"/>
          <p:nvPr/>
        </p:nvSpPr>
        <p:spPr>
          <a:xfrm>
            <a:off x="6946658" y="5009839"/>
            <a:ext cx="289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C00000"/>
                </a:solidFill>
              </a:rPr>
              <a:t>Naive</a:t>
            </a:r>
            <a:r>
              <a:rPr lang="de-DE" sz="3200" dirty="0">
                <a:solidFill>
                  <a:srgbClr val="C00000"/>
                </a:solidFill>
              </a:rPr>
              <a:t> </a:t>
            </a:r>
            <a:r>
              <a:rPr lang="de-DE" sz="3200" b="1" dirty="0">
                <a:solidFill>
                  <a:srgbClr val="C00000"/>
                </a:solidFill>
              </a:rPr>
              <a:t>estimator</a:t>
            </a:r>
          </a:p>
        </p:txBody>
      </p:sp>
    </p:spTree>
    <p:extLst>
      <p:ext uri="{BB962C8B-B14F-4D97-AF65-F5344CB8AC3E}">
        <p14:creationId xmlns:p14="http://schemas.microsoft.com/office/powerpoint/2010/main" val="21138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7298383-BB45-477C-8C0E-BF355A4D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49" y="1672202"/>
            <a:ext cx="6680601" cy="3229807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51DE150A-21F3-4018-8E62-5AEFB6ADCEF7}"/>
              </a:ext>
            </a:extLst>
          </p:cNvPr>
          <p:cNvSpPr/>
          <p:nvPr/>
        </p:nvSpPr>
        <p:spPr>
          <a:xfrm>
            <a:off x="2521815" y="2208510"/>
            <a:ext cx="7488459" cy="1376413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0B4736-F685-4AD9-A32B-710FEDFE69AE}"/>
              </a:ext>
            </a:extLst>
          </p:cNvPr>
          <p:cNvSpPr txBox="1"/>
          <p:nvPr/>
        </p:nvSpPr>
        <p:spPr>
          <a:xfrm>
            <a:off x="10068279" y="2573550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0B050"/>
                </a:solidFill>
              </a:rPr>
              <a:t>ATNT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4F097CB-4FFB-4D28-865E-2A534B267BB4}"/>
              </a:ext>
            </a:extLst>
          </p:cNvPr>
          <p:cNvSpPr/>
          <p:nvPr/>
        </p:nvSpPr>
        <p:spPr>
          <a:xfrm rot="1434133">
            <a:off x="3568491" y="2594373"/>
            <a:ext cx="5850963" cy="1974753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E1321E-C5C3-4700-98CE-F7CE74B06DC8}"/>
              </a:ext>
            </a:extLst>
          </p:cNvPr>
          <p:cNvSpPr txBox="1"/>
          <p:nvPr/>
        </p:nvSpPr>
        <p:spPr>
          <a:xfrm>
            <a:off x="6946658" y="5009839"/>
            <a:ext cx="289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C00000"/>
                </a:solidFill>
              </a:rPr>
              <a:t>Naive</a:t>
            </a:r>
            <a:r>
              <a:rPr lang="de-DE" sz="3200" dirty="0">
                <a:solidFill>
                  <a:srgbClr val="C00000"/>
                </a:solidFill>
              </a:rPr>
              <a:t> </a:t>
            </a:r>
            <a:r>
              <a:rPr lang="de-DE" sz="3200" b="1" dirty="0">
                <a:solidFill>
                  <a:srgbClr val="C00000"/>
                </a:solidFill>
              </a:rPr>
              <a:t>estimator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56D9918-26E9-4873-A7BE-460DDE90B7C7}"/>
              </a:ext>
            </a:extLst>
          </p:cNvPr>
          <p:cNvSpPr/>
          <p:nvPr/>
        </p:nvSpPr>
        <p:spPr>
          <a:xfrm>
            <a:off x="6571824" y="1711355"/>
            <a:ext cx="2256638" cy="3229807"/>
          </a:xfrm>
          <a:prstGeom prst="ellipse">
            <a:avLst/>
          </a:prstGeom>
          <a:noFill/>
          <a:ln w="44450"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9B87F7-BE3B-40BB-887F-63313BE6F8D2}"/>
              </a:ext>
            </a:extLst>
          </p:cNvPr>
          <p:cNvSpPr txBox="1"/>
          <p:nvPr/>
        </p:nvSpPr>
        <p:spPr>
          <a:xfrm>
            <a:off x="6069794" y="632545"/>
            <a:ext cx="31142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FF6969"/>
                </a:solidFill>
              </a:rPr>
              <a:t>Baseline difference </a:t>
            </a:r>
            <a:br>
              <a:rPr lang="de-DE" sz="2800" b="1" dirty="0">
                <a:solidFill>
                  <a:srgbClr val="FF6969"/>
                </a:solidFill>
              </a:rPr>
            </a:br>
            <a:r>
              <a:rPr lang="de-DE" sz="2800" dirty="0">
                <a:solidFill>
                  <a:srgbClr val="FF6969"/>
                </a:solidFill>
              </a:rPr>
              <a:t>regarding the </a:t>
            </a:r>
            <a:r>
              <a:rPr lang="de-DE" sz="2800" b="1" dirty="0">
                <a:solidFill>
                  <a:srgbClr val="FF6969"/>
                </a:solidFill>
              </a:rPr>
              <a:t>ATNT</a:t>
            </a:r>
          </a:p>
        </p:txBody>
      </p:sp>
    </p:spTree>
    <p:extLst>
      <p:ext uri="{BB962C8B-B14F-4D97-AF65-F5344CB8AC3E}">
        <p14:creationId xmlns:p14="http://schemas.microsoft.com/office/powerpoint/2010/main" val="339285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08AEBAF-F1A4-42D3-80AE-1A8D6B1A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43" y="1586652"/>
            <a:ext cx="6680601" cy="3229807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F8D46055-30CA-441C-ACD0-96AAEAA3DE1A}"/>
              </a:ext>
            </a:extLst>
          </p:cNvPr>
          <p:cNvSpPr/>
          <p:nvPr/>
        </p:nvSpPr>
        <p:spPr>
          <a:xfrm>
            <a:off x="3959604" y="1711355"/>
            <a:ext cx="2256638" cy="3229807"/>
          </a:xfrm>
          <a:prstGeom prst="ellipse">
            <a:avLst/>
          </a:prstGeom>
          <a:noFill/>
          <a:ln w="44450"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2D3F14-C4E8-4EB4-8117-EB0B719F5BEA}"/>
              </a:ext>
            </a:extLst>
          </p:cNvPr>
          <p:cNvSpPr txBox="1"/>
          <p:nvPr/>
        </p:nvSpPr>
        <p:spPr>
          <a:xfrm>
            <a:off x="2402479" y="694896"/>
            <a:ext cx="31142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FF6969"/>
                </a:solidFill>
              </a:rPr>
              <a:t>Baseline difference </a:t>
            </a:r>
            <a:br>
              <a:rPr lang="de-DE" sz="2800" b="1" dirty="0">
                <a:solidFill>
                  <a:srgbClr val="FF6969"/>
                </a:solidFill>
              </a:rPr>
            </a:br>
            <a:r>
              <a:rPr lang="de-DE" sz="2800" dirty="0">
                <a:solidFill>
                  <a:srgbClr val="FF6969"/>
                </a:solidFill>
              </a:rPr>
              <a:t>regarding the </a:t>
            </a:r>
            <a:r>
              <a:rPr lang="de-DE" sz="2800" b="1" dirty="0">
                <a:solidFill>
                  <a:srgbClr val="FF6969"/>
                </a:solidFill>
              </a:rPr>
              <a:t>ATT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B8BF29B-BE41-4B13-AD14-59FB1DF3FABF}"/>
              </a:ext>
            </a:extLst>
          </p:cNvPr>
          <p:cNvSpPr/>
          <p:nvPr/>
        </p:nvSpPr>
        <p:spPr>
          <a:xfrm>
            <a:off x="6571824" y="1711355"/>
            <a:ext cx="2256638" cy="3229807"/>
          </a:xfrm>
          <a:prstGeom prst="ellipse">
            <a:avLst/>
          </a:prstGeom>
          <a:noFill/>
          <a:ln w="44450"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EF75F0-EBCE-4476-BC89-389AB6D6F7BA}"/>
              </a:ext>
            </a:extLst>
          </p:cNvPr>
          <p:cNvSpPr txBox="1"/>
          <p:nvPr/>
        </p:nvSpPr>
        <p:spPr>
          <a:xfrm>
            <a:off x="6069794" y="632545"/>
            <a:ext cx="31142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FF6969"/>
                </a:solidFill>
              </a:rPr>
              <a:t>Baseline difference </a:t>
            </a:r>
            <a:br>
              <a:rPr lang="de-DE" sz="2800" b="1" dirty="0">
                <a:solidFill>
                  <a:srgbClr val="FF6969"/>
                </a:solidFill>
              </a:rPr>
            </a:br>
            <a:r>
              <a:rPr lang="de-DE" sz="2800" dirty="0">
                <a:solidFill>
                  <a:srgbClr val="FF6969"/>
                </a:solidFill>
              </a:rPr>
              <a:t>regarding the </a:t>
            </a:r>
            <a:r>
              <a:rPr lang="de-DE" sz="2800" b="1" dirty="0">
                <a:solidFill>
                  <a:srgbClr val="FF6969"/>
                </a:solidFill>
              </a:rPr>
              <a:t>ATNT</a:t>
            </a:r>
          </a:p>
        </p:txBody>
      </p:sp>
    </p:spTree>
    <p:extLst>
      <p:ext uri="{BB962C8B-B14F-4D97-AF65-F5344CB8AC3E}">
        <p14:creationId xmlns:p14="http://schemas.microsoft.com/office/powerpoint/2010/main" val="179304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DDC22CF-6AED-4586-A86B-6F78EE94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5" y="1729400"/>
            <a:ext cx="6680601" cy="3018998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94BEFE0-6B36-4E4C-B06A-541752B19C0D}"/>
              </a:ext>
            </a:extLst>
          </p:cNvPr>
          <p:cNvSpPr/>
          <p:nvPr/>
        </p:nvSpPr>
        <p:spPr>
          <a:xfrm>
            <a:off x="358077" y="2208511"/>
            <a:ext cx="7488459" cy="1315526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846CE3-1092-4635-BFFB-D7B14BBA0510}"/>
              </a:ext>
            </a:extLst>
          </p:cNvPr>
          <p:cNvSpPr txBox="1"/>
          <p:nvPr/>
        </p:nvSpPr>
        <p:spPr>
          <a:xfrm>
            <a:off x="7904541" y="241931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ATNT</a:t>
            </a:r>
            <a:r>
              <a:rPr lang="de-DE" sz="3600" b="1" dirty="0">
                <a:solidFill>
                  <a:srgbClr val="00B050"/>
                </a:solidFill>
              </a:rPr>
              <a:t> </a:t>
            </a:r>
            <a:r>
              <a:rPr lang="de-DE" sz="2000" b="1" dirty="0"/>
              <a:t>x (1-</a:t>
            </a:r>
            <a:r>
              <a:rPr lang="el-GR" sz="2000" b="1" dirty="0"/>
              <a:t>π</a:t>
            </a:r>
            <a:r>
              <a:rPr lang="de-DE" sz="2000" b="1" dirty="0"/>
              <a:t>)</a:t>
            </a:r>
            <a:endParaRPr lang="de-DE" sz="2000" b="1" dirty="0">
              <a:solidFill>
                <a:srgbClr val="00B05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C3D7008-F3C1-4265-B4EC-57B0DFD485B4}"/>
              </a:ext>
            </a:extLst>
          </p:cNvPr>
          <p:cNvSpPr/>
          <p:nvPr/>
        </p:nvSpPr>
        <p:spPr>
          <a:xfrm>
            <a:off x="358077" y="3369807"/>
            <a:ext cx="7488459" cy="1315526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5084D8-A839-46A0-8A94-1A3D5D256860}"/>
              </a:ext>
            </a:extLst>
          </p:cNvPr>
          <p:cNvSpPr txBox="1"/>
          <p:nvPr/>
        </p:nvSpPr>
        <p:spPr>
          <a:xfrm>
            <a:off x="7904541" y="3643447"/>
            <a:ext cx="124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ATT</a:t>
            </a:r>
            <a:r>
              <a:rPr lang="de-DE" sz="3600" b="1" dirty="0">
                <a:solidFill>
                  <a:srgbClr val="00B050"/>
                </a:solidFill>
              </a:rPr>
              <a:t> </a:t>
            </a:r>
            <a:r>
              <a:rPr lang="de-DE" sz="2000" b="1" dirty="0"/>
              <a:t>x </a:t>
            </a:r>
            <a:r>
              <a:rPr lang="el-GR" sz="2000" b="1" dirty="0"/>
              <a:t>π</a:t>
            </a:r>
            <a:endParaRPr lang="de-DE" sz="2000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7F60D04-BB17-498A-8998-E7EA232D1522}"/>
              </a:ext>
            </a:extLst>
          </p:cNvPr>
          <p:cNvSpPr txBox="1"/>
          <p:nvPr/>
        </p:nvSpPr>
        <p:spPr>
          <a:xfrm>
            <a:off x="7904541" y="4896142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0B050"/>
                </a:solidFill>
              </a:rPr>
              <a:t>ATE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D6B43A-3523-4F5B-B050-8E0B4C1FA2D3}"/>
              </a:ext>
            </a:extLst>
          </p:cNvPr>
          <p:cNvSpPr txBox="1"/>
          <p:nvPr/>
        </p:nvSpPr>
        <p:spPr>
          <a:xfrm>
            <a:off x="8138964" y="422124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=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3EA7BB-C140-4D8D-A4BE-D6043CC990B3}"/>
              </a:ext>
            </a:extLst>
          </p:cNvPr>
          <p:cNvSpPr txBox="1"/>
          <p:nvPr/>
        </p:nvSpPr>
        <p:spPr>
          <a:xfrm>
            <a:off x="8142461" y="302568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2975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19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Ress</dc:creator>
  <cp:lastModifiedBy>Simon Ress</cp:lastModifiedBy>
  <cp:revision>10</cp:revision>
  <dcterms:created xsi:type="dcterms:W3CDTF">2021-02-12T20:21:35Z</dcterms:created>
  <dcterms:modified xsi:type="dcterms:W3CDTF">2021-02-12T23:35:25Z</dcterms:modified>
</cp:coreProperties>
</file>