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760" y="176"/>
      </p:cViewPr>
      <p:guideLst>
        <p:guide orient="horz" pos="1933"/>
        <p:guide pos="23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A5D5A-D312-47EA-B39D-A03BFECE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ADC96B-4214-4A91-A0FE-15A7114D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0B2BAE-7689-461B-8054-E6050CA6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1128C-BB24-41C7-AA4A-683227E4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03BDF-7352-4B03-9552-FFD96E0B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E9CD6-B446-4672-99DF-CC587BA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0D431E-DD8D-4EBB-B457-662D704A3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0A2C36-0220-4382-8465-FD2C4CB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B21252-F7D1-4EDF-AB6E-4CF058FB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7CCAB-A8C5-4E64-9EEE-A994B5FE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34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2E2A8D-C688-402D-85DC-F24B14C0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53A84-34F5-4094-9409-F7FCD92A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45F86-DE25-42BE-A9F7-004C1785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353C4-58A2-4E55-9CA6-190FDCBB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A8527-238E-4E35-96CD-0B0A06B5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497BB-4150-4A5C-BC21-5A01332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6DFE4-89EA-4E04-B665-FEDBB126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9F7008-4E39-4472-88E5-446C4D60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CE3F1-58FE-47F2-BB44-94300AB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84868F-8821-4439-ABA6-8B0EFCDB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0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9ADBA-26E7-4ADB-82B0-F2A52CC2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5F612-973A-4C15-96E6-3F6C6578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D2E1A-A54E-4325-9C06-B6F10716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4E848-7298-4A55-B886-28D06215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CD252-C53F-41A6-9BE1-A8A7BEF7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0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0C00B-0DF2-4A40-812B-CC47248F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6761-8605-44BC-A289-6E76FC94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BCE940-008A-4CF0-90BC-49B16B970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1B9F4-82D6-4E0A-9EB0-94DC912B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F01A1B-D3AA-4E46-9BD1-8AC3371E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F0B0D-6D2A-4D90-BBB6-517A4E3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9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BBA9-5BE7-415F-B403-C1E0D5A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C030D-B95C-4E74-83D3-5BA8E88B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CC1C0-A20E-42F2-A29B-FD591AED0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ED6943-3DEC-47B1-9D9D-E0AFCBBEB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C78A1B-B294-4655-B982-F47859F78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3696E7-094A-4C60-8DFB-E5AE7AF7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833651-46AA-4FE5-BEB2-8E17DC71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B43C67-3000-494C-AA3E-2FA8D0CD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1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993C1-5C7F-4869-8F75-4CE2EE7C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3993F-E43A-4F5E-B81C-EDF20D60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6D9AA-1317-4904-871E-093578E1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362943-D861-4359-B9C3-41611EAE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5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72693E-72CA-4D90-8431-1084DA60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CFF91-28CC-443F-B692-660C8A63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ED582B-6894-4FC4-8580-F688BA43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4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255D-E7A0-4730-B711-DC72209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29B2A-727F-4323-9527-357E64B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D9B16D-9603-4332-8210-DA7C5FF47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3F1F9-4759-435A-8C71-0FC3B76C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68DB6F-3750-488D-B7ED-E28D2E1F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BC44D-C044-4A0A-8D9A-F5193CAB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31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EB1AA-7E4C-404A-BA00-22958BE0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E17185-AC70-414B-8BD1-835869E4F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96D7B0-D127-41C2-8E6A-77002B82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99F10-31A3-4802-93F6-FA0C9B13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9847C-BF1A-4A87-8A66-A04439B0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0B8E2-5642-45F2-8F61-A0FC8622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0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FAC332-47D9-4C23-9FF3-3B9A5346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FDFC6-0DCC-4CBB-B7CE-4C9B5F97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A7B38-E778-4520-89F6-82FFB2B0B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EED0-2E97-4AB0-BA19-53854AD9BF3E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F3DE1-377E-4963-A209-3C817A8DC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00F2D-563C-4215-A25C-7B8AAC569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3CED553-93D1-CA4C-A6C4-A50E38C1C661}"/>
              </a:ext>
            </a:extLst>
          </p:cNvPr>
          <p:cNvGrpSpPr/>
          <p:nvPr/>
        </p:nvGrpSpPr>
        <p:grpSpPr>
          <a:xfrm>
            <a:off x="177190" y="760189"/>
            <a:ext cx="10989589" cy="4467632"/>
            <a:chOff x="177190" y="760189"/>
            <a:chExt cx="10989589" cy="446763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13F4F0E-5C7E-4E60-A3B5-9F3D4F837FA2}"/>
                </a:ext>
              </a:extLst>
            </p:cNvPr>
            <p:cNvSpPr/>
            <p:nvPr/>
          </p:nvSpPr>
          <p:spPr>
            <a:xfrm>
              <a:off x="2373479" y="4834135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2019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97CEFA-0459-47C9-8B34-97D46C3341E0}"/>
                </a:ext>
              </a:extLst>
            </p:cNvPr>
            <p:cNvSpPr/>
            <p:nvPr/>
          </p:nvSpPr>
          <p:spPr>
            <a:xfrm>
              <a:off x="2941545" y="4834135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80D8BC7-B3A1-46A7-870A-EB028B6C9DBC}"/>
                </a:ext>
              </a:extLst>
            </p:cNvPr>
            <p:cNvSpPr/>
            <p:nvPr/>
          </p:nvSpPr>
          <p:spPr>
            <a:xfrm>
              <a:off x="4672407" y="4834134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2023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743CF2B-07D1-464D-A3AD-A6774129D7AD}"/>
                </a:ext>
              </a:extLst>
            </p:cNvPr>
            <p:cNvSpPr/>
            <p:nvPr/>
          </p:nvSpPr>
          <p:spPr>
            <a:xfrm>
              <a:off x="5249363" y="4834134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E53D1A2-68E8-4019-802E-7FEA097FC354}"/>
                </a:ext>
              </a:extLst>
            </p:cNvPr>
            <p:cNvSpPr/>
            <p:nvPr/>
          </p:nvSpPr>
          <p:spPr>
            <a:xfrm>
              <a:off x="4095453" y="4834134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2022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80179E33-EE60-4A71-81F9-6B5F03CF4AE7}"/>
                </a:ext>
              </a:extLst>
            </p:cNvPr>
            <p:cNvSpPr/>
            <p:nvPr/>
          </p:nvSpPr>
          <p:spPr>
            <a:xfrm>
              <a:off x="3518499" y="4834134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2021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95445C1-03F2-4FF5-834E-843028E70E5A}"/>
                </a:ext>
              </a:extLst>
            </p:cNvPr>
            <p:cNvSpPr/>
            <p:nvPr/>
          </p:nvSpPr>
          <p:spPr>
            <a:xfrm>
              <a:off x="5814627" y="4834134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2025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44462F3-44CD-4642-B599-97D8A736156B}"/>
                </a:ext>
              </a:extLst>
            </p:cNvPr>
            <p:cNvSpPr/>
            <p:nvPr/>
          </p:nvSpPr>
          <p:spPr>
            <a:xfrm>
              <a:off x="6379891" y="4834134"/>
              <a:ext cx="5760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AF4DD4B-6136-4018-BB17-0DF3CEB250BB}"/>
                </a:ext>
              </a:extLst>
            </p:cNvPr>
            <p:cNvSpPr/>
            <p:nvPr/>
          </p:nvSpPr>
          <p:spPr>
            <a:xfrm>
              <a:off x="6945154" y="4834135"/>
              <a:ext cx="576000" cy="25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2027</a:t>
              </a: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4824CFC-B5C6-4237-BD38-28FC98EA96F1}"/>
                </a:ext>
              </a:extLst>
            </p:cNvPr>
            <p:cNvSpPr/>
            <p:nvPr/>
          </p:nvSpPr>
          <p:spPr>
            <a:xfrm>
              <a:off x="1780548" y="2234077"/>
              <a:ext cx="558740" cy="476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t </a:t>
              </a:r>
              <a:r>
                <a:rPr lang="de-DE" sz="1050" i="1" dirty="0"/>
                <a:t>(2)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A81C5380-5AC8-4A46-95F6-A223DB327E9B}"/>
                </a:ext>
              </a:extLst>
            </p:cNvPr>
            <p:cNvSpPr txBox="1"/>
            <p:nvPr/>
          </p:nvSpPr>
          <p:spPr>
            <a:xfrm>
              <a:off x="2504085" y="976983"/>
              <a:ext cx="1080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</a:rPr>
                <a:t>Berufskolleg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B39900E-8664-42DB-9234-A06BCD4D9DF1}"/>
                </a:ext>
              </a:extLst>
            </p:cNvPr>
            <p:cNvSpPr txBox="1"/>
            <p:nvPr/>
          </p:nvSpPr>
          <p:spPr>
            <a:xfrm>
              <a:off x="5564709" y="760189"/>
              <a:ext cx="3576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accent6">
                      <a:lumMod val="75000"/>
                    </a:schemeClr>
                  </a:solidFill>
                </a:rPr>
                <a:t>Teilnehmer an einer Aufstiegsfortbildung</a:t>
              </a:r>
            </a:p>
          </p:txBody>
        </p:sp>
        <p:sp>
          <p:nvSpPr>
            <p:cNvPr id="4" name="Pfeil: nach rechts 3">
              <a:extLst>
                <a:ext uri="{FF2B5EF4-FFF2-40B4-BE49-F238E27FC236}">
                  <a16:creationId xmlns:a16="http://schemas.microsoft.com/office/drawing/2014/main" id="{B4FD6635-5047-409D-8A4E-F27B8BF19A54}"/>
                </a:ext>
              </a:extLst>
            </p:cNvPr>
            <p:cNvSpPr/>
            <p:nvPr/>
          </p:nvSpPr>
          <p:spPr>
            <a:xfrm>
              <a:off x="8092657" y="4698343"/>
              <a:ext cx="934698" cy="5294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FD22369-90AC-4C2E-AFF4-95E00EC46FE4}"/>
                </a:ext>
              </a:extLst>
            </p:cNvPr>
            <p:cNvSpPr/>
            <p:nvPr/>
          </p:nvSpPr>
          <p:spPr>
            <a:xfrm>
              <a:off x="7519581" y="4834135"/>
              <a:ext cx="576000" cy="25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2027</a:t>
              </a: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E6EA343E-E62A-43CB-9273-3865BAD94493}"/>
                </a:ext>
              </a:extLst>
            </p:cNvPr>
            <p:cNvSpPr txBox="1"/>
            <p:nvPr/>
          </p:nvSpPr>
          <p:spPr>
            <a:xfrm rot="16200000">
              <a:off x="-523289" y="2746095"/>
              <a:ext cx="19159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/>
                <a:t>Ausbildungsberechtigung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78102A90-102C-4332-9804-DA2E6909BAC5}"/>
                </a:ext>
              </a:extLst>
            </p:cNvPr>
            <p:cNvSpPr/>
            <p:nvPr/>
          </p:nvSpPr>
          <p:spPr>
            <a:xfrm>
              <a:off x="2398855" y="4004584"/>
              <a:ext cx="8046957" cy="363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Helfer</a:t>
              </a: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E12289A0-3A5C-48CD-9E0E-4FCD85BAD008}"/>
                </a:ext>
              </a:extLst>
            </p:cNvPr>
            <p:cNvSpPr/>
            <p:nvPr/>
          </p:nvSpPr>
          <p:spPr>
            <a:xfrm>
              <a:off x="177190" y="1279440"/>
              <a:ext cx="416952" cy="3187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2" name="Pfeil: nach rechts 131">
              <a:extLst>
                <a:ext uri="{FF2B5EF4-FFF2-40B4-BE49-F238E27FC236}">
                  <a16:creationId xmlns:a16="http://schemas.microsoft.com/office/drawing/2014/main" id="{27AB56C7-BCF3-485C-8B88-540F1A74E45E}"/>
                </a:ext>
              </a:extLst>
            </p:cNvPr>
            <p:cNvSpPr/>
            <p:nvPr/>
          </p:nvSpPr>
          <p:spPr>
            <a:xfrm>
              <a:off x="1807935" y="3946921"/>
              <a:ext cx="558740" cy="47625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t </a:t>
              </a:r>
              <a:r>
                <a:rPr lang="de-DE" sz="1050" i="1" dirty="0"/>
                <a:t>(2)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7986D15-A75B-4592-9D6A-E3E1F6C4994C}"/>
                </a:ext>
              </a:extLst>
            </p:cNvPr>
            <p:cNvSpPr/>
            <p:nvPr/>
          </p:nvSpPr>
          <p:spPr>
            <a:xfrm>
              <a:off x="588222" y="1279440"/>
              <a:ext cx="1263945" cy="318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Auszubildende</a:t>
              </a:r>
              <a:br>
                <a:rPr lang="de-DE" sz="1400" dirty="0"/>
              </a:br>
              <a:r>
                <a:rPr lang="de-DE" sz="1400" i="1" dirty="0"/>
                <a:t>(1)</a:t>
              </a: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9AD29F3F-5B8E-4114-BA92-8EADDD04D020}"/>
                </a:ext>
              </a:extLst>
            </p:cNvPr>
            <p:cNvSpPr/>
            <p:nvPr/>
          </p:nvSpPr>
          <p:spPr>
            <a:xfrm>
              <a:off x="6662784" y="1285249"/>
              <a:ext cx="379674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Spezialisten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73B4874-BCBC-491A-8FE1-267611E07570}"/>
                </a:ext>
              </a:extLst>
            </p:cNvPr>
            <p:cNvSpPr/>
            <p:nvPr/>
          </p:nvSpPr>
          <p:spPr>
            <a:xfrm>
              <a:off x="4238925" y="1711271"/>
              <a:ext cx="6227613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Fachkräfte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CA9DCD-E018-4B73-92EB-498A19D5E165}"/>
                </a:ext>
              </a:extLst>
            </p:cNvPr>
            <p:cNvSpPr/>
            <p:nvPr/>
          </p:nvSpPr>
          <p:spPr>
            <a:xfrm>
              <a:off x="2371038" y="1279440"/>
              <a:ext cx="1440000" cy="79183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t+2 Jahre </a:t>
              </a:r>
              <a:r>
                <a:rPr lang="de-DE" sz="1400" i="1" dirty="0"/>
                <a:t>(3)</a:t>
              </a:r>
            </a:p>
          </p:txBody>
        </p:sp>
        <p:sp>
          <p:nvSpPr>
            <p:cNvPr id="75" name="Pfeil: nach rechts 74">
              <a:extLst>
                <a:ext uri="{FF2B5EF4-FFF2-40B4-BE49-F238E27FC236}">
                  <a16:creationId xmlns:a16="http://schemas.microsoft.com/office/drawing/2014/main" id="{49E1CBDF-1482-46D9-84D2-133E7DC54EAB}"/>
                </a:ext>
              </a:extLst>
            </p:cNvPr>
            <p:cNvSpPr/>
            <p:nvPr/>
          </p:nvSpPr>
          <p:spPr>
            <a:xfrm>
              <a:off x="3799666" y="1337334"/>
              <a:ext cx="365600" cy="28800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/>
                <a:t>(4)</a:t>
              </a: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0C468BA3-019F-4E49-A49F-11B865598E81}"/>
                </a:ext>
              </a:extLst>
            </p:cNvPr>
            <p:cNvSpPr/>
            <p:nvPr/>
          </p:nvSpPr>
          <p:spPr>
            <a:xfrm>
              <a:off x="4238925" y="1285249"/>
              <a:ext cx="1635778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* +4 </a:t>
              </a:r>
              <a:r>
                <a:rPr lang="de-DE" sz="1400" i="1" dirty="0"/>
                <a:t>(5)</a:t>
              </a:r>
            </a:p>
          </p:txBody>
        </p:sp>
        <p:sp>
          <p:nvSpPr>
            <p:cNvPr id="122" name="Pfeil: nach rechts 121">
              <a:extLst>
                <a:ext uri="{FF2B5EF4-FFF2-40B4-BE49-F238E27FC236}">
                  <a16:creationId xmlns:a16="http://schemas.microsoft.com/office/drawing/2014/main" id="{203E91C7-C0F6-44FD-BB1B-198EC37612DB}"/>
                </a:ext>
              </a:extLst>
            </p:cNvPr>
            <p:cNvSpPr/>
            <p:nvPr/>
          </p:nvSpPr>
          <p:spPr>
            <a:xfrm>
              <a:off x="5863327" y="1302373"/>
              <a:ext cx="773080" cy="31127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*+x </a:t>
              </a:r>
              <a:r>
                <a:rPr lang="de-DE" sz="1200" i="1" dirty="0"/>
                <a:t>(6)</a:t>
              </a:r>
            </a:p>
          </p:txBody>
        </p:sp>
        <p:sp>
          <p:nvSpPr>
            <p:cNvPr id="79" name="Pfeil: nach rechts 78">
              <a:extLst>
                <a:ext uri="{FF2B5EF4-FFF2-40B4-BE49-F238E27FC236}">
                  <a16:creationId xmlns:a16="http://schemas.microsoft.com/office/drawing/2014/main" id="{433DBCA1-3554-46F8-9C38-B316EE82DFD6}"/>
                </a:ext>
              </a:extLst>
            </p:cNvPr>
            <p:cNvSpPr/>
            <p:nvPr/>
          </p:nvSpPr>
          <p:spPr>
            <a:xfrm>
              <a:off x="3799666" y="1719293"/>
              <a:ext cx="365600" cy="28800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/>
                <a:t>(4)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5717E07-BEE7-4203-A9A8-B6DE3F90949D}"/>
                </a:ext>
              </a:extLst>
            </p:cNvPr>
            <p:cNvSpPr/>
            <p:nvPr/>
          </p:nvSpPr>
          <p:spPr>
            <a:xfrm>
              <a:off x="7401341" y="2184666"/>
              <a:ext cx="3058183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Spezialisten</a:t>
              </a: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790F0F9F-6CE1-4646-9F6D-46399390DB70}"/>
                </a:ext>
              </a:extLst>
            </p:cNvPr>
            <p:cNvSpPr/>
            <p:nvPr/>
          </p:nvSpPr>
          <p:spPr>
            <a:xfrm>
              <a:off x="5698448" y="3510091"/>
              <a:ext cx="5468331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Fachkräfte</a:t>
              </a: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666371A0-B8DA-45E8-BAD0-820B8A3CA17C}"/>
                </a:ext>
              </a:extLst>
            </p:cNvPr>
            <p:cNvSpPr/>
            <p:nvPr/>
          </p:nvSpPr>
          <p:spPr>
            <a:xfrm>
              <a:off x="2371038" y="2178850"/>
              <a:ext cx="2160000" cy="79183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t+3 Jahre </a:t>
              </a:r>
              <a:r>
                <a:rPr lang="de-DE" sz="1400" i="1" dirty="0"/>
                <a:t>(3)</a:t>
              </a:r>
            </a:p>
          </p:txBody>
        </p:sp>
        <p:sp>
          <p:nvSpPr>
            <p:cNvPr id="114" name="Pfeil: nach rechts 113">
              <a:extLst>
                <a:ext uri="{FF2B5EF4-FFF2-40B4-BE49-F238E27FC236}">
                  <a16:creationId xmlns:a16="http://schemas.microsoft.com/office/drawing/2014/main" id="{632204FF-829E-4E80-8EFF-FD12934EC0D9}"/>
                </a:ext>
              </a:extLst>
            </p:cNvPr>
            <p:cNvSpPr/>
            <p:nvPr/>
          </p:nvSpPr>
          <p:spPr>
            <a:xfrm>
              <a:off x="4538223" y="2236744"/>
              <a:ext cx="365600" cy="28800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/>
                <a:t>(4)</a:t>
              </a: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4A93E43B-B83E-4FB4-B4BD-DD63AC8BB1E7}"/>
                </a:ext>
              </a:extLst>
            </p:cNvPr>
            <p:cNvSpPr/>
            <p:nvPr/>
          </p:nvSpPr>
          <p:spPr>
            <a:xfrm>
              <a:off x="4977482" y="2184666"/>
              <a:ext cx="1635778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* +4 </a:t>
              </a:r>
              <a:r>
                <a:rPr lang="de-DE" sz="1400" i="1" dirty="0"/>
                <a:t>(5)</a:t>
              </a:r>
            </a:p>
          </p:txBody>
        </p:sp>
        <p:sp>
          <p:nvSpPr>
            <p:cNvPr id="116" name="Pfeil: nach rechts 115">
              <a:extLst>
                <a:ext uri="{FF2B5EF4-FFF2-40B4-BE49-F238E27FC236}">
                  <a16:creationId xmlns:a16="http://schemas.microsoft.com/office/drawing/2014/main" id="{331C5EF1-C04B-482E-A1DE-62E6A9269732}"/>
                </a:ext>
              </a:extLst>
            </p:cNvPr>
            <p:cNvSpPr/>
            <p:nvPr/>
          </p:nvSpPr>
          <p:spPr>
            <a:xfrm>
              <a:off x="6601884" y="2201790"/>
              <a:ext cx="773080" cy="31127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*+x </a:t>
              </a:r>
              <a:r>
                <a:rPr lang="de-DE" sz="1200" i="1" dirty="0"/>
                <a:t>(6)</a:t>
              </a:r>
            </a:p>
          </p:txBody>
        </p:sp>
        <p:sp>
          <p:nvSpPr>
            <p:cNvPr id="117" name="Pfeil: nach rechts 116">
              <a:extLst>
                <a:ext uri="{FF2B5EF4-FFF2-40B4-BE49-F238E27FC236}">
                  <a16:creationId xmlns:a16="http://schemas.microsoft.com/office/drawing/2014/main" id="{B9101176-CA52-4415-B90B-6B612DDA1C7A}"/>
                </a:ext>
              </a:extLst>
            </p:cNvPr>
            <p:cNvSpPr/>
            <p:nvPr/>
          </p:nvSpPr>
          <p:spPr>
            <a:xfrm>
              <a:off x="4538223" y="2618703"/>
              <a:ext cx="365600" cy="28800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/>
                <a:t>(4)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BA0516D-58E7-48D5-85D0-01972536F261}"/>
                </a:ext>
              </a:extLst>
            </p:cNvPr>
            <p:cNvSpPr/>
            <p:nvPr/>
          </p:nvSpPr>
          <p:spPr>
            <a:xfrm>
              <a:off x="8122306" y="3084077"/>
              <a:ext cx="2323505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Spezialisten</a:t>
              </a:r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C16EF86A-24A4-476E-93F7-B0DE1AB918F9}"/>
                </a:ext>
              </a:extLst>
            </p:cNvPr>
            <p:cNvSpPr/>
            <p:nvPr/>
          </p:nvSpPr>
          <p:spPr>
            <a:xfrm>
              <a:off x="4977482" y="2610681"/>
              <a:ext cx="4761077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Fachkräfte</a:t>
              </a:r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9C88BABA-9751-4A73-9CB7-AC4B510DDB0B}"/>
                </a:ext>
              </a:extLst>
            </p:cNvPr>
            <p:cNvSpPr/>
            <p:nvPr/>
          </p:nvSpPr>
          <p:spPr>
            <a:xfrm>
              <a:off x="2371038" y="3078260"/>
              <a:ext cx="2880000" cy="79183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t+4 Jahre </a:t>
              </a:r>
              <a:r>
                <a:rPr lang="de-DE" sz="1400" i="1" dirty="0"/>
                <a:t>(3)</a:t>
              </a:r>
            </a:p>
          </p:txBody>
        </p:sp>
        <p:sp>
          <p:nvSpPr>
            <p:cNvPr id="159" name="Pfeil: nach rechts 158">
              <a:extLst>
                <a:ext uri="{FF2B5EF4-FFF2-40B4-BE49-F238E27FC236}">
                  <a16:creationId xmlns:a16="http://schemas.microsoft.com/office/drawing/2014/main" id="{3609B67C-8BAE-4484-AAD6-338727ED80BE}"/>
                </a:ext>
              </a:extLst>
            </p:cNvPr>
            <p:cNvSpPr/>
            <p:nvPr/>
          </p:nvSpPr>
          <p:spPr>
            <a:xfrm>
              <a:off x="5259189" y="3136154"/>
              <a:ext cx="365600" cy="28800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/>
                <a:t>(4)</a:t>
              </a: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6D504BFF-0B0C-4DFA-9DD4-DEFD230C4AA8}"/>
                </a:ext>
              </a:extLst>
            </p:cNvPr>
            <p:cNvSpPr/>
            <p:nvPr/>
          </p:nvSpPr>
          <p:spPr>
            <a:xfrm>
              <a:off x="5698448" y="3084077"/>
              <a:ext cx="1635778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* +4 </a:t>
              </a:r>
              <a:r>
                <a:rPr lang="de-DE" sz="1400" i="1" dirty="0"/>
                <a:t>(5)</a:t>
              </a:r>
            </a:p>
          </p:txBody>
        </p:sp>
        <p:sp>
          <p:nvSpPr>
            <p:cNvPr id="161" name="Pfeil: nach rechts 160">
              <a:extLst>
                <a:ext uri="{FF2B5EF4-FFF2-40B4-BE49-F238E27FC236}">
                  <a16:creationId xmlns:a16="http://schemas.microsoft.com/office/drawing/2014/main" id="{D40936F6-3A4F-4968-B1E6-34C16667DAE5}"/>
                </a:ext>
              </a:extLst>
            </p:cNvPr>
            <p:cNvSpPr/>
            <p:nvPr/>
          </p:nvSpPr>
          <p:spPr>
            <a:xfrm>
              <a:off x="7322850" y="3101201"/>
              <a:ext cx="773080" cy="31127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*+x </a:t>
              </a:r>
              <a:r>
                <a:rPr lang="de-DE" sz="1200" i="1" dirty="0"/>
                <a:t>(6)</a:t>
              </a:r>
            </a:p>
          </p:txBody>
        </p:sp>
        <p:sp>
          <p:nvSpPr>
            <p:cNvPr id="162" name="Pfeil: nach rechts 161">
              <a:extLst>
                <a:ext uri="{FF2B5EF4-FFF2-40B4-BE49-F238E27FC236}">
                  <a16:creationId xmlns:a16="http://schemas.microsoft.com/office/drawing/2014/main" id="{300307B8-8CD3-41C7-A2CD-3FDBF879344B}"/>
                </a:ext>
              </a:extLst>
            </p:cNvPr>
            <p:cNvSpPr/>
            <p:nvPr/>
          </p:nvSpPr>
          <p:spPr>
            <a:xfrm>
              <a:off x="5259189" y="3518113"/>
              <a:ext cx="365600" cy="28800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/>
                <a:t>(4)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1B319A-D5F9-4557-B27F-B3489550F8ED}"/>
                </a:ext>
              </a:extLst>
            </p:cNvPr>
            <p:cNvSpPr/>
            <p:nvPr/>
          </p:nvSpPr>
          <p:spPr>
            <a:xfrm>
              <a:off x="4214883" y="1245320"/>
              <a:ext cx="6282000" cy="43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BAF0850-E5C5-4ACD-9B47-077395A3E5C1}"/>
                </a:ext>
              </a:extLst>
            </p:cNvPr>
            <p:cNvSpPr/>
            <p:nvPr/>
          </p:nvSpPr>
          <p:spPr>
            <a:xfrm>
              <a:off x="4941943" y="2144962"/>
              <a:ext cx="5554940" cy="43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91C24F7-02EE-481D-B83B-F4744D1BBF60}"/>
                </a:ext>
              </a:extLst>
            </p:cNvPr>
            <p:cNvSpPr/>
            <p:nvPr/>
          </p:nvSpPr>
          <p:spPr>
            <a:xfrm>
              <a:off x="5665833" y="3050723"/>
              <a:ext cx="4831050" cy="43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1169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Bilik</dc:creator>
  <cp:lastModifiedBy>Jörg-Peter Schräpler</cp:lastModifiedBy>
  <cp:revision>67</cp:revision>
  <dcterms:created xsi:type="dcterms:W3CDTF">2021-04-28T12:39:41Z</dcterms:created>
  <dcterms:modified xsi:type="dcterms:W3CDTF">2021-09-09T12:53:01Z</dcterms:modified>
</cp:coreProperties>
</file>