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514" userDrawn="1">
          <p15:clr>
            <a:srgbClr val="A4A3A4"/>
          </p15:clr>
        </p15:guide>
        <p15:guide id="3" orient="horz" pos="3249" userDrawn="1">
          <p15:clr>
            <a:srgbClr val="A4A3A4"/>
          </p15:clr>
        </p15:guide>
        <p15:guide id="4" pos="5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3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760" y="-88"/>
      </p:cViewPr>
      <p:guideLst>
        <p:guide pos="7514"/>
        <p:guide orient="horz" pos="3249"/>
        <p:guide pos="51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A5D5A-D312-47EA-B39D-A03BFECE8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ADC96B-4214-4A91-A0FE-15A7114D1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0B2BAE-7689-461B-8054-E6050CA6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ED0-2E97-4AB0-BA19-53854AD9BF3E}" type="datetimeFigureOut">
              <a:rPr lang="de-DE" smtClean="0"/>
              <a:t>02.09.21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1128C-BB24-41C7-AA4A-683227E4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B03BDF-7352-4B03-9552-FFD96E0B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939-CB15-4D45-83EB-3F2297B50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70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E9CD6-B446-4672-99DF-CC587BA2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0D431E-DD8D-4EBB-B457-662D704A3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0A2C36-0220-4382-8465-FD2C4CB9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ED0-2E97-4AB0-BA19-53854AD9BF3E}" type="datetimeFigureOut">
              <a:rPr lang="de-DE" smtClean="0"/>
              <a:t>02.09.21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B21252-F7D1-4EDF-AB6E-4CF058FB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7CCAB-A8C5-4E64-9EEE-A994B5FE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939-CB15-4D45-83EB-3F2297B50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34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2E2A8D-C688-402D-85DC-F24B14C02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B53A84-34F5-4094-9409-F7FCD92A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945F86-DE25-42BE-A9F7-004C1785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ED0-2E97-4AB0-BA19-53854AD9BF3E}" type="datetimeFigureOut">
              <a:rPr lang="de-DE" smtClean="0"/>
              <a:t>02.09.21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9353C4-58A2-4E55-9CA6-190FDCBB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AA8527-238E-4E35-96CD-0B0A06B5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939-CB15-4D45-83EB-3F2297B50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69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497BB-4150-4A5C-BC21-5A01332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6DFE4-89EA-4E04-B665-FEDBB1268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9F7008-4E39-4472-88E5-446C4D60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ED0-2E97-4AB0-BA19-53854AD9BF3E}" type="datetimeFigureOut">
              <a:rPr lang="de-DE" smtClean="0"/>
              <a:t>02.09.21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ACE3F1-58FE-47F2-BB44-94300ABC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84868F-8821-4439-ABA6-8B0EFCDB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939-CB15-4D45-83EB-3F2297B50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02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9ADBA-26E7-4ADB-82B0-F2A52CC2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25F612-973A-4C15-96E6-3F6C65783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9D2E1A-A54E-4325-9C06-B6F10716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ED0-2E97-4AB0-BA19-53854AD9BF3E}" type="datetimeFigureOut">
              <a:rPr lang="de-DE" smtClean="0"/>
              <a:t>02.09.21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44E848-7298-4A55-B886-28D06215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FCD252-C53F-41A6-9BE1-A8A7BEF7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939-CB15-4D45-83EB-3F2297B50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04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0C00B-0DF2-4A40-812B-CC47248F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CA6761-8605-44BC-A289-6E76FC94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BCE940-008A-4CF0-90BC-49B16B970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91B9F4-82D6-4E0A-9EB0-94DC912B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ED0-2E97-4AB0-BA19-53854AD9BF3E}" type="datetimeFigureOut">
              <a:rPr lang="de-DE" smtClean="0"/>
              <a:t>02.09.21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F01A1B-D3AA-4E46-9BD1-8AC3371E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F0B0D-6D2A-4D90-BBB6-517A4E3F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939-CB15-4D45-83EB-3F2297B50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59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ABBA9-5BE7-415F-B403-C1E0D5A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AC030D-B95C-4E74-83D3-5BA8E88B8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5CC1C0-A20E-42F2-A29B-FD591AED0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ED6943-3DEC-47B1-9D9D-E0AFCBBEB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BC78A1B-B294-4655-B982-F47859F78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3696E7-094A-4C60-8DFB-E5AE7AF7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ED0-2E97-4AB0-BA19-53854AD9BF3E}" type="datetimeFigureOut">
              <a:rPr lang="de-DE" smtClean="0"/>
              <a:t>02.09.21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833651-46AA-4FE5-BEB2-8E17DC71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B43C67-3000-494C-AA3E-2FA8D0CD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939-CB15-4D45-83EB-3F2297B50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1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993C1-5C7F-4869-8F75-4CE2EE7C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83993F-E43A-4F5E-B81C-EDF20D60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ED0-2E97-4AB0-BA19-53854AD9BF3E}" type="datetimeFigureOut">
              <a:rPr lang="de-DE" smtClean="0"/>
              <a:t>02.09.21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D6D9AA-1317-4904-871E-093578E1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362943-D861-4359-B9C3-41611EAE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939-CB15-4D45-83EB-3F2297B50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15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72693E-72CA-4D90-8431-1084DA60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ED0-2E97-4AB0-BA19-53854AD9BF3E}" type="datetimeFigureOut">
              <a:rPr lang="de-DE" smtClean="0"/>
              <a:t>02.09.21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CCFF91-28CC-443F-B692-660C8A63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ED582B-6894-4FC4-8580-F688BA43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939-CB15-4D45-83EB-3F2297B50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43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E255D-E7A0-4730-B711-DC722098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329B2A-727F-4323-9527-357E64BF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D9B16D-9603-4332-8210-DA7C5FF47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03F1F9-4759-435A-8C71-0FC3B76C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ED0-2E97-4AB0-BA19-53854AD9BF3E}" type="datetimeFigureOut">
              <a:rPr lang="de-DE" smtClean="0"/>
              <a:t>02.09.21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68DB6F-3750-488D-B7ED-E28D2E1F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1BC44D-C044-4A0A-8D9A-F5193CAB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939-CB15-4D45-83EB-3F2297B50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31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EB1AA-7E4C-404A-BA00-22958BE0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E17185-AC70-414B-8BD1-835869E4F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96D7B0-D127-41C2-8E6A-77002B823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399F10-31A3-4802-93F6-FA0C9B13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ED0-2E97-4AB0-BA19-53854AD9BF3E}" type="datetimeFigureOut">
              <a:rPr lang="de-DE" smtClean="0"/>
              <a:t>02.09.21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29847C-BF1A-4A87-8A66-A04439B0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20B8E2-5642-45F2-8F61-A0FC8622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31939-CB15-4D45-83EB-3F2297B50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01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3FAC332-47D9-4C23-9FF3-3B9A5346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6FDFC6-0DCC-4CBB-B7CE-4C9B5F97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CA7B38-E778-4520-89F6-82FFB2B0B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CEED0-2E97-4AB0-BA19-53854AD9BF3E}" type="datetimeFigureOut">
              <a:rPr lang="de-DE" smtClean="0"/>
              <a:t>02.09.21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BF3DE1-377E-4963-A209-3C817A8DC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500F2D-563C-4215-A25C-7B8AAC569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31939-CB15-4D45-83EB-3F2297B50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81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237569AA-5EA6-4DBB-9CCE-80053F6AC93A}"/>
              </a:ext>
            </a:extLst>
          </p:cNvPr>
          <p:cNvSpPr/>
          <p:nvPr/>
        </p:nvSpPr>
        <p:spPr>
          <a:xfrm>
            <a:off x="-1315679" y="-388952"/>
            <a:ext cx="968400" cy="39409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Allgemeinbildende Schulen</a:t>
            </a:r>
          </a:p>
          <a:p>
            <a:pPr algn="ctr"/>
            <a:r>
              <a:rPr lang="de-DE" sz="1400" dirty="0"/>
              <a:t>(1) 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F0EF568-8BB4-43BF-B6F6-18C54DFBC5CE}"/>
              </a:ext>
            </a:extLst>
          </p:cNvPr>
          <p:cNvSpPr/>
          <p:nvPr/>
        </p:nvSpPr>
        <p:spPr>
          <a:xfrm>
            <a:off x="279770" y="451474"/>
            <a:ext cx="968400" cy="6289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Studien-anfänger-Innen (2) </a:t>
            </a:r>
          </a:p>
        </p:txBody>
      </p:sp>
      <p:sp>
        <p:nvSpPr>
          <p:cNvPr id="274" name="Textfeld 273">
            <a:extLst>
              <a:ext uri="{FF2B5EF4-FFF2-40B4-BE49-F238E27FC236}">
                <a16:creationId xmlns:a16="http://schemas.microsoft.com/office/drawing/2014/main" id="{63835B86-E788-4F7C-B3F8-42DC8BE437A6}"/>
              </a:ext>
            </a:extLst>
          </p:cNvPr>
          <p:cNvSpPr txBox="1"/>
          <p:nvPr/>
        </p:nvSpPr>
        <p:spPr>
          <a:xfrm rot="16200000">
            <a:off x="-3953421" y="3145384"/>
            <a:ext cx="4433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err="1"/>
              <a:t>Schuabgänger</a:t>
            </a:r>
            <a:r>
              <a:rPr lang="de-DE" sz="1200" b="1" dirty="0"/>
              <a:t>:</a:t>
            </a:r>
          </a:p>
          <a:p>
            <a:pPr algn="ctr"/>
            <a:r>
              <a:rPr lang="de-DE" sz="1200" dirty="0"/>
              <a:t>Hochschulzugangsberechtigte/Fach-hochschulzugangs-</a:t>
            </a:r>
            <a:br>
              <a:rPr lang="de-DE" sz="1200" dirty="0"/>
            </a:br>
            <a:r>
              <a:rPr lang="de-DE" sz="1200" dirty="0"/>
              <a:t>berechtigte SchülerInnen Zeitpunkt t</a:t>
            </a: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7BC7A3BF-7A8F-427A-8D6E-F73B9A6ACCFA}"/>
              </a:ext>
            </a:extLst>
          </p:cNvPr>
          <p:cNvSpPr/>
          <p:nvPr/>
        </p:nvSpPr>
        <p:spPr>
          <a:xfrm>
            <a:off x="-2076387" y="1059306"/>
            <a:ext cx="771839" cy="500853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4CD57C2B-F77F-4EB2-8031-4887AF9F04A2}"/>
              </a:ext>
            </a:extLst>
          </p:cNvPr>
          <p:cNvSpPr/>
          <p:nvPr/>
        </p:nvSpPr>
        <p:spPr>
          <a:xfrm>
            <a:off x="-1315680" y="3557275"/>
            <a:ext cx="968400" cy="39409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Berufs-kolleg</a:t>
            </a:r>
          </a:p>
          <a:p>
            <a:pPr algn="ctr"/>
            <a:r>
              <a:rPr lang="de-DE" sz="1400" dirty="0"/>
              <a:t>(1)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B660E74E-43FE-480C-9526-69EFB01F10BB}"/>
              </a:ext>
            </a:extLst>
          </p:cNvPr>
          <p:cNvSpPr/>
          <p:nvPr/>
        </p:nvSpPr>
        <p:spPr>
          <a:xfrm>
            <a:off x="279770" y="-388952"/>
            <a:ext cx="968400" cy="8404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Kein Studium</a:t>
            </a:r>
          </a:p>
        </p:txBody>
      </p:sp>
      <p:sp>
        <p:nvSpPr>
          <p:cNvPr id="154" name="Pfeil: nach rechts 153">
            <a:extLst>
              <a:ext uri="{FF2B5EF4-FFF2-40B4-BE49-F238E27FC236}">
                <a16:creationId xmlns:a16="http://schemas.microsoft.com/office/drawing/2014/main" id="{6E1B0BA3-8083-417D-A059-58B0F6CF6B94}"/>
              </a:ext>
            </a:extLst>
          </p:cNvPr>
          <p:cNvSpPr/>
          <p:nvPr/>
        </p:nvSpPr>
        <p:spPr>
          <a:xfrm>
            <a:off x="-354161" y="4581207"/>
            <a:ext cx="509284" cy="40639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(3)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5B2C23C-34A5-46C3-A5F6-429FA533F0AB}"/>
              </a:ext>
            </a:extLst>
          </p:cNvPr>
          <p:cNvSpPr/>
          <p:nvPr/>
        </p:nvSpPr>
        <p:spPr>
          <a:xfrm>
            <a:off x="279770" y="6740765"/>
            <a:ext cx="968400" cy="8404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Kein Studium</a:t>
            </a:r>
          </a:p>
        </p:txBody>
      </p:sp>
      <p:sp>
        <p:nvSpPr>
          <p:cNvPr id="170" name="Pfeil: nach rechts 169">
            <a:extLst>
              <a:ext uri="{FF2B5EF4-FFF2-40B4-BE49-F238E27FC236}">
                <a16:creationId xmlns:a16="http://schemas.microsoft.com/office/drawing/2014/main" id="{2FDB1D44-93F7-4EA6-88EB-27513A1C13AB}"/>
              </a:ext>
            </a:extLst>
          </p:cNvPr>
          <p:cNvSpPr/>
          <p:nvPr/>
        </p:nvSpPr>
        <p:spPr>
          <a:xfrm>
            <a:off x="-354161" y="2204635"/>
            <a:ext cx="509284" cy="40639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(3)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74824CFC-B5C6-4237-BD38-28FC98EA96F1}"/>
              </a:ext>
            </a:extLst>
          </p:cNvPr>
          <p:cNvSpPr/>
          <p:nvPr/>
        </p:nvSpPr>
        <p:spPr>
          <a:xfrm>
            <a:off x="2739020" y="817249"/>
            <a:ext cx="635707" cy="39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 (5)</a:t>
            </a: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85F31F30-8F2A-4827-8CC8-C1A2DFFFA2B4}"/>
              </a:ext>
            </a:extLst>
          </p:cNvPr>
          <p:cNvSpPr/>
          <p:nvPr/>
        </p:nvSpPr>
        <p:spPr>
          <a:xfrm>
            <a:off x="2739020" y="3090570"/>
            <a:ext cx="1590688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t+2 (5)</a:t>
            </a:r>
          </a:p>
        </p:txBody>
      </p:sp>
      <p:sp>
        <p:nvSpPr>
          <p:cNvPr id="137" name="Pfeil: nach rechts 136">
            <a:extLst>
              <a:ext uri="{FF2B5EF4-FFF2-40B4-BE49-F238E27FC236}">
                <a16:creationId xmlns:a16="http://schemas.microsoft.com/office/drawing/2014/main" id="{A7AAC962-67CF-4490-B4E7-C8507AF0C59B}"/>
              </a:ext>
            </a:extLst>
          </p:cNvPr>
          <p:cNvSpPr/>
          <p:nvPr/>
        </p:nvSpPr>
        <p:spPr>
          <a:xfrm>
            <a:off x="2723354" y="2493236"/>
            <a:ext cx="1228402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t+1 (5)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546846DA-3D08-4EE9-BA69-D731D8E5EFE5}"/>
              </a:ext>
            </a:extLst>
          </p:cNvPr>
          <p:cNvSpPr/>
          <p:nvPr/>
        </p:nvSpPr>
        <p:spPr>
          <a:xfrm>
            <a:off x="4066426" y="2365189"/>
            <a:ext cx="7771721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12121BE4-34E3-49D1-A2E5-E9A6B5F688D5}"/>
              </a:ext>
            </a:extLst>
          </p:cNvPr>
          <p:cNvSpPr txBox="1"/>
          <p:nvPr/>
        </p:nvSpPr>
        <p:spPr>
          <a:xfrm>
            <a:off x="7281988" y="2435428"/>
            <a:ext cx="1266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Modul BA/MA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879F67-DB36-46E8-904F-4E9B2BAE3840}"/>
              </a:ext>
            </a:extLst>
          </p:cNvPr>
          <p:cNvSpPr/>
          <p:nvPr/>
        </p:nvSpPr>
        <p:spPr>
          <a:xfrm>
            <a:off x="4391696" y="2985009"/>
            <a:ext cx="7409435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993FAA21-04B4-45EB-BEDD-FE5DDAC3EB1B}"/>
              </a:ext>
            </a:extLst>
          </p:cNvPr>
          <p:cNvSpPr txBox="1"/>
          <p:nvPr/>
        </p:nvSpPr>
        <p:spPr>
          <a:xfrm>
            <a:off x="7644274" y="3049957"/>
            <a:ext cx="1266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Modul BA/MA</a:t>
            </a:r>
          </a:p>
        </p:txBody>
      </p:sp>
      <p:sp>
        <p:nvSpPr>
          <p:cNvPr id="146" name="Pfeil: nach rechts 145">
            <a:extLst>
              <a:ext uri="{FF2B5EF4-FFF2-40B4-BE49-F238E27FC236}">
                <a16:creationId xmlns:a16="http://schemas.microsoft.com/office/drawing/2014/main" id="{6F0115D7-647F-4C47-B7AD-EC881666D4F7}"/>
              </a:ext>
            </a:extLst>
          </p:cNvPr>
          <p:cNvSpPr/>
          <p:nvPr/>
        </p:nvSpPr>
        <p:spPr>
          <a:xfrm>
            <a:off x="2739020" y="4155718"/>
            <a:ext cx="635707" cy="39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 (5)</a:t>
            </a:r>
          </a:p>
        </p:txBody>
      </p:sp>
      <p:sp>
        <p:nvSpPr>
          <p:cNvPr id="147" name="Pfeil: nach rechts 146">
            <a:extLst>
              <a:ext uri="{FF2B5EF4-FFF2-40B4-BE49-F238E27FC236}">
                <a16:creationId xmlns:a16="http://schemas.microsoft.com/office/drawing/2014/main" id="{78820525-68A2-4FAF-B3FC-477E2A7D364F}"/>
              </a:ext>
            </a:extLst>
          </p:cNvPr>
          <p:cNvSpPr/>
          <p:nvPr/>
        </p:nvSpPr>
        <p:spPr>
          <a:xfrm>
            <a:off x="2739020" y="6413386"/>
            <a:ext cx="1590688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t+2 (5)</a:t>
            </a:r>
          </a:p>
        </p:txBody>
      </p:sp>
      <p:sp>
        <p:nvSpPr>
          <p:cNvPr id="149" name="Pfeil: nach rechts 148">
            <a:extLst>
              <a:ext uri="{FF2B5EF4-FFF2-40B4-BE49-F238E27FC236}">
                <a16:creationId xmlns:a16="http://schemas.microsoft.com/office/drawing/2014/main" id="{3C21D1BD-ACB2-4CF0-9966-E3B98B076FBF}"/>
              </a:ext>
            </a:extLst>
          </p:cNvPr>
          <p:cNvSpPr/>
          <p:nvPr/>
        </p:nvSpPr>
        <p:spPr>
          <a:xfrm>
            <a:off x="2739020" y="5801897"/>
            <a:ext cx="1228402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t+1 (5)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8DFAAADF-D1C3-439C-91E4-8D47AE57226A}"/>
              </a:ext>
            </a:extLst>
          </p:cNvPr>
          <p:cNvSpPr/>
          <p:nvPr/>
        </p:nvSpPr>
        <p:spPr>
          <a:xfrm>
            <a:off x="3511585" y="3890431"/>
            <a:ext cx="3931470" cy="90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* + Median Staatsexamen (6)</a:t>
            </a:r>
          </a:p>
        </p:txBody>
      </p:sp>
      <p:sp>
        <p:nvSpPr>
          <p:cNvPr id="243" name="Pfeil: nach rechts 242">
            <a:extLst>
              <a:ext uri="{FF2B5EF4-FFF2-40B4-BE49-F238E27FC236}">
                <a16:creationId xmlns:a16="http://schemas.microsoft.com/office/drawing/2014/main" id="{06FFAEB2-1293-427A-B440-F67713A08354}"/>
              </a:ext>
            </a:extLst>
          </p:cNvPr>
          <p:cNvSpPr/>
          <p:nvPr/>
        </p:nvSpPr>
        <p:spPr>
          <a:xfrm>
            <a:off x="7452946" y="4192667"/>
            <a:ext cx="432169" cy="32326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/>
              <a:t>(12)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0F361DF6-8535-4D1B-A9AE-9C99DC347BE0}"/>
              </a:ext>
            </a:extLst>
          </p:cNvPr>
          <p:cNvSpPr/>
          <p:nvPr/>
        </p:nvSpPr>
        <p:spPr>
          <a:xfrm>
            <a:off x="7885116" y="3890431"/>
            <a:ext cx="4038266" cy="864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Experten</a:t>
            </a:r>
            <a:endParaRPr lang="de-DE" sz="1400" dirty="0"/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47573D9F-6C83-4E7B-A3E3-2D1DE329BFF6}"/>
              </a:ext>
            </a:extLst>
          </p:cNvPr>
          <p:cNvSpPr txBox="1"/>
          <p:nvPr/>
        </p:nvSpPr>
        <p:spPr>
          <a:xfrm>
            <a:off x="6484164" y="3522557"/>
            <a:ext cx="1756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Modul Staatsexamen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68E0CA57-7B7B-4BB5-9202-062735CEEB1C}"/>
              </a:ext>
            </a:extLst>
          </p:cNvPr>
          <p:cNvSpPr/>
          <p:nvPr/>
        </p:nvSpPr>
        <p:spPr>
          <a:xfrm>
            <a:off x="4029410" y="5683899"/>
            <a:ext cx="7771721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2B2F25C8-9CD2-4111-87E1-903B7D7D692D}"/>
              </a:ext>
            </a:extLst>
          </p:cNvPr>
          <p:cNvSpPr txBox="1"/>
          <p:nvPr/>
        </p:nvSpPr>
        <p:spPr>
          <a:xfrm>
            <a:off x="7047038" y="5753929"/>
            <a:ext cx="1756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Modul Staatsexamen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F7A7E808-CC00-4E48-B3F2-170793913D47}"/>
              </a:ext>
            </a:extLst>
          </p:cNvPr>
          <p:cNvSpPr/>
          <p:nvPr/>
        </p:nvSpPr>
        <p:spPr>
          <a:xfrm>
            <a:off x="4391696" y="6308765"/>
            <a:ext cx="7409435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354DA86F-06E6-4686-93E8-AC22F5D25664}"/>
              </a:ext>
            </a:extLst>
          </p:cNvPr>
          <p:cNvSpPr txBox="1"/>
          <p:nvPr/>
        </p:nvSpPr>
        <p:spPr>
          <a:xfrm>
            <a:off x="7250574" y="6373713"/>
            <a:ext cx="1756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Modul Staatsexamen</a:t>
            </a:r>
          </a:p>
        </p:txBody>
      </p:sp>
      <p:sp>
        <p:nvSpPr>
          <p:cNvPr id="159" name="Pfeil: nach rechts 158">
            <a:extLst>
              <a:ext uri="{FF2B5EF4-FFF2-40B4-BE49-F238E27FC236}">
                <a16:creationId xmlns:a16="http://schemas.microsoft.com/office/drawing/2014/main" id="{E8FDCC20-0215-4FEF-AD9C-0F063D8D2D79}"/>
              </a:ext>
            </a:extLst>
          </p:cNvPr>
          <p:cNvSpPr/>
          <p:nvPr/>
        </p:nvSpPr>
        <p:spPr>
          <a:xfrm>
            <a:off x="-354161" y="-171937"/>
            <a:ext cx="509284" cy="40639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(3)</a:t>
            </a:r>
          </a:p>
        </p:txBody>
      </p:sp>
      <p:sp>
        <p:nvSpPr>
          <p:cNvPr id="160" name="Pfeil: nach rechts 159">
            <a:extLst>
              <a:ext uri="{FF2B5EF4-FFF2-40B4-BE49-F238E27FC236}">
                <a16:creationId xmlns:a16="http://schemas.microsoft.com/office/drawing/2014/main" id="{77E2B128-EA8D-4FD9-ABCE-B4A36954DEDD}"/>
              </a:ext>
            </a:extLst>
          </p:cNvPr>
          <p:cNvSpPr/>
          <p:nvPr/>
        </p:nvSpPr>
        <p:spPr>
          <a:xfrm>
            <a:off x="-354161" y="6957780"/>
            <a:ext cx="509284" cy="40639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(3)</a:t>
            </a:r>
          </a:p>
        </p:txBody>
      </p:sp>
      <p:sp>
        <p:nvSpPr>
          <p:cNvPr id="81" name="Pfeil: nach rechts 80">
            <a:extLst>
              <a:ext uri="{FF2B5EF4-FFF2-40B4-BE49-F238E27FC236}">
                <a16:creationId xmlns:a16="http://schemas.microsoft.com/office/drawing/2014/main" id="{B3BEFA31-F01B-4635-8D2E-63D8691EE913}"/>
              </a:ext>
            </a:extLst>
          </p:cNvPr>
          <p:cNvSpPr/>
          <p:nvPr/>
        </p:nvSpPr>
        <p:spPr>
          <a:xfrm>
            <a:off x="1258732" y="5104943"/>
            <a:ext cx="509284" cy="406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(2)</a:t>
            </a:r>
            <a:endParaRPr lang="de-DE" sz="1400" dirty="0"/>
          </a:p>
        </p:txBody>
      </p:sp>
      <p:sp>
        <p:nvSpPr>
          <p:cNvPr id="82" name="Pfeil: nach rechts 81">
            <a:extLst>
              <a:ext uri="{FF2B5EF4-FFF2-40B4-BE49-F238E27FC236}">
                <a16:creationId xmlns:a16="http://schemas.microsoft.com/office/drawing/2014/main" id="{75222932-0EB3-4D09-9557-BCE4D3AB9A73}"/>
              </a:ext>
            </a:extLst>
          </p:cNvPr>
          <p:cNvSpPr/>
          <p:nvPr/>
        </p:nvSpPr>
        <p:spPr>
          <a:xfrm>
            <a:off x="1258732" y="1772871"/>
            <a:ext cx="509284" cy="406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(2)</a:t>
            </a:r>
          </a:p>
        </p:txBody>
      </p:sp>
      <p:sp>
        <p:nvSpPr>
          <p:cNvPr id="74" name="Pfeil: nach rechts 73">
            <a:extLst>
              <a:ext uri="{FF2B5EF4-FFF2-40B4-BE49-F238E27FC236}">
                <a16:creationId xmlns:a16="http://schemas.microsoft.com/office/drawing/2014/main" id="{9890C7AB-AB9B-4DEC-B44D-06A25782E334}"/>
              </a:ext>
            </a:extLst>
          </p:cNvPr>
          <p:cNvSpPr/>
          <p:nvPr/>
        </p:nvSpPr>
        <p:spPr>
          <a:xfrm>
            <a:off x="2739020" y="1628368"/>
            <a:ext cx="635707" cy="39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 (5)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5016F6D-EE00-4CF9-9EAA-82679041AEBE}"/>
              </a:ext>
            </a:extLst>
          </p:cNvPr>
          <p:cNvSpPr txBox="1"/>
          <p:nvPr/>
        </p:nvSpPr>
        <p:spPr>
          <a:xfrm>
            <a:off x="11923382" y="1551491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Modul Ausbildung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81C5380-5AC8-4A46-95F6-A223DB327E9B}"/>
              </a:ext>
            </a:extLst>
          </p:cNvPr>
          <p:cNvSpPr txBox="1"/>
          <p:nvPr/>
        </p:nvSpPr>
        <p:spPr>
          <a:xfrm>
            <a:off x="4416989" y="151245"/>
            <a:ext cx="1266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Modul BA/MA</a:t>
            </a:r>
          </a:p>
        </p:txBody>
      </p:sp>
      <p:sp>
        <p:nvSpPr>
          <p:cNvPr id="203" name="Pfeil: nach rechts 202">
            <a:extLst>
              <a:ext uri="{FF2B5EF4-FFF2-40B4-BE49-F238E27FC236}">
                <a16:creationId xmlns:a16="http://schemas.microsoft.com/office/drawing/2014/main" id="{63ED7B93-A7EA-4CE3-AEEC-16E9C159EFB0}"/>
              </a:ext>
            </a:extLst>
          </p:cNvPr>
          <p:cNvSpPr/>
          <p:nvPr/>
        </p:nvSpPr>
        <p:spPr>
          <a:xfrm>
            <a:off x="8834149" y="1015408"/>
            <a:ext cx="365600" cy="162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/>
              <a:t>(11)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6EF838F2-621C-4632-A16C-6B087C298E6B}"/>
              </a:ext>
            </a:extLst>
          </p:cNvPr>
          <p:cNvSpPr/>
          <p:nvPr/>
        </p:nvSpPr>
        <p:spPr>
          <a:xfrm>
            <a:off x="7317631" y="564199"/>
            <a:ext cx="4605751" cy="2827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Spezialisten</a:t>
            </a:r>
          </a:p>
        </p:txBody>
      </p:sp>
      <p:sp>
        <p:nvSpPr>
          <p:cNvPr id="231" name="Pfeil: nach rechts 230">
            <a:extLst>
              <a:ext uri="{FF2B5EF4-FFF2-40B4-BE49-F238E27FC236}">
                <a16:creationId xmlns:a16="http://schemas.microsoft.com/office/drawing/2014/main" id="{92E20CCE-3183-44B7-A5EE-D50481A85104}"/>
              </a:ext>
            </a:extLst>
          </p:cNvPr>
          <p:cNvSpPr/>
          <p:nvPr/>
        </p:nvSpPr>
        <p:spPr>
          <a:xfrm>
            <a:off x="8834149" y="1255885"/>
            <a:ext cx="365600" cy="1620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/>
              <a:t>(1((12)2)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A7C4FD9E-84FA-4FE3-B91B-C201E0BF792B}"/>
              </a:ext>
            </a:extLst>
          </p:cNvPr>
          <p:cNvSpPr/>
          <p:nvPr/>
        </p:nvSpPr>
        <p:spPr>
          <a:xfrm>
            <a:off x="9234985" y="1206893"/>
            <a:ext cx="2688397" cy="216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Experten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31A8E176-CEC3-44E1-B0BD-7D4F956F3840}"/>
              </a:ext>
            </a:extLst>
          </p:cNvPr>
          <p:cNvSpPr/>
          <p:nvPr/>
        </p:nvSpPr>
        <p:spPr>
          <a:xfrm>
            <a:off x="9234985" y="988409"/>
            <a:ext cx="2688397" cy="21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Spezialisten</a:t>
            </a:r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694FC3A5-E786-43BA-AD09-271BB65AC8D0}"/>
              </a:ext>
            </a:extLst>
          </p:cNvPr>
          <p:cNvSpPr/>
          <p:nvPr/>
        </p:nvSpPr>
        <p:spPr>
          <a:xfrm>
            <a:off x="7325766" y="1206893"/>
            <a:ext cx="1513815" cy="21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*+Median MA (8)</a:t>
            </a:r>
          </a:p>
        </p:txBody>
      </p:sp>
      <p:sp>
        <p:nvSpPr>
          <p:cNvPr id="309" name="Pfeil: nach rechts 308">
            <a:extLst>
              <a:ext uri="{FF2B5EF4-FFF2-40B4-BE49-F238E27FC236}">
                <a16:creationId xmlns:a16="http://schemas.microsoft.com/office/drawing/2014/main" id="{C8940F76-E6C2-4566-A7A5-57275B3FB968}"/>
              </a:ext>
            </a:extLst>
          </p:cNvPr>
          <p:cNvSpPr/>
          <p:nvPr/>
        </p:nvSpPr>
        <p:spPr>
          <a:xfrm>
            <a:off x="6860820" y="627247"/>
            <a:ext cx="365600" cy="162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(7)</a:t>
            </a:r>
          </a:p>
        </p:txBody>
      </p:sp>
      <p:sp>
        <p:nvSpPr>
          <p:cNvPr id="310" name="Pfeil: nach rechts 309">
            <a:extLst>
              <a:ext uri="{FF2B5EF4-FFF2-40B4-BE49-F238E27FC236}">
                <a16:creationId xmlns:a16="http://schemas.microsoft.com/office/drawing/2014/main" id="{13B3C9D8-96A7-41DC-BCE8-3B70B227733F}"/>
              </a:ext>
            </a:extLst>
          </p:cNvPr>
          <p:cNvSpPr/>
          <p:nvPr/>
        </p:nvSpPr>
        <p:spPr>
          <a:xfrm>
            <a:off x="6860820" y="1018790"/>
            <a:ext cx="365600" cy="162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(9)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1ABB5D48-D397-4BA9-9F4B-979013A47B00}"/>
              </a:ext>
            </a:extLst>
          </p:cNvPr>
          <p:cNvSpPr/>
          <p:nvPr/>
        </p:nvSpPr>
        <p:spPr>
          <a:xfrm>
            <a:off x="7325766" y="988408"/>
            <a:ext cx="1513815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*+Median Abbruch MA (7)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20616782-4741-4CDB-BFF9-79D0E837BDFA}"/>
              </a:ext>
            </a:extLst>
          </p:cNvPr>
          <p:cNvSpPr/>
          <p:nvPr/>
        </p:nvSpPr>
        <p:spPr>
          <a:xfrm>
            <a:off x="7281988" y="957434"/>
            <a:ext cx="4714750" cy="493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Pfeil: nach rechts 157">
            <a:extLst>
              <a:ext uri="{FF2B5EF4-FFF2-40B4-BE49-F238E27FC236}">
                <a16:creationId xmlns:a16="http://schemas.microsoft.com/office/drawing/2014/main" id="{C0BFA789-872A-41C7-AAE5-82CD71F1D479}"/>
              </a:ext>
            </a:extLst>
          </p:cNvPr>
          <p:cNvSpPr/>
          <p:nvPr/>
        </p:nvSpPr>
        <p:spPr>
          <a:xfrm>
            <a:off x="6860820" y="1240575"/>
            <a:ext cx="365600" cy="162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(9)</a:t>
            </a:r>
          </a:p>
        </p:txBody>
      </p:sp>
      <p:sp>
        <p:nvSpPr>
          <p:cNvPr id="220" name="Pfeil: nach rechts 219">
            <a:extLst>
              <a:ext uri="{FF2B5EF4-FFF2-40B4-BE49-F238E27FC236}">
                <a16:creationId xmlns:a16="http://schemas.microsoft.com/office/drawing/2014/main" id="{355328C5-6B0E-44FB-945E-F1C4F9883A41}"/>
              </a:ext>
            </a:extLst>
          </p:cNvPr>
          <p:cNvSpPr/>
          <p:nvPr/>
        </p:nvSpPr>
        <p:spPr>
          <a:xfrm>
            <a:off x="8834149" y="1642488"/>
            <a:ext cx="365600" cy="1080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16" name="Pfeil: nach rechts 215">
            <a:extLst>
              <a:ext uri="{FF2B5EF4-FFF2-40B4-BE49-F238E27FC236}">
                <a16:creationId xmlns:a16="http://schemas.microsoft.com/office/drawing/2014/main" id="{C1E6AC16-F7AC-411E-8CB3-630C774922B5}"/>
              </a:ext>
            </a:extLst>
          </p:cNvPr>
          <p:cNvSpPr/>
          <p:nvPr/>
        </p:nvSpPr>
        <p:spPr>
          <a:xfrm>
            <a:off x="6860820" y="1626650"/>
            <a:ext cx="365600" cy="1620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/>
              <a:t>(10)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F0273089-9ED5-40A8-ACE2-09A4FBCA4E15}"/>
              </a:ext>
            </a:extLst>
          </p:cNvPr>
          <p:cNvSpPr/>
          <p:nvPr/>
        </p:nvSpPr>
        <p:spPr>
          <a:xfrm>
            <a:off x="7323981" y="1600231"/>
            <a:ext cx="1515600" cy="21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* + Berufsausbildung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4C8E6F3E-A04E-4D37-AC74-B78CC1C0B4F7}"/>
              </a:ext>
            </a:extLst>
          </p:cNvPr>
          <p:cNvSpPr/>
          <p:nvPr/>
        </p:nvSpPr>
        <p:spPr>
          <a:xfrm>
            <a:off x="9234985" y="1600232"/>
            <a:ext cx="2688397" cy="216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Fachkraft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0A653DFE-4E08-483E-9B72-DAC162FF72B2}"/>
              </a:ext>
            </a:extLst>
          </p:cNvPr>
          <p:cNvSpPr/>
          <p:nvPr/>
        </p:nvSpPr>
        <p:spPr>
          <a:xfrm>
            <a:off x="7304768" y="1961370"/>
            <a:ext cx="4618614" cy="21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Helfer</a:t>
            </a:r>
          </a:p>
        </p:txBody>
      </p:sp>
      <p:sp>
        <p:nvSpPr>
          <p:cNvPr id="83" name="Pfeil: nach rechts 82">
            <a:extLst>
              <a:ext uri="{FF2B5EF4-FFF2-40B4-BE49-F238E27FC236}">
                <a16:creationId xmlns:a16="http://schemas.microsoft.com/office/drawing/2014/main" id="{1E6704C4-5FF4-4D3E-B2FC-2F4F5B1AE408}"/>
              </a:ext>
            </a:extLst>
          </p:cNvPr>
          <p:cNvSpPr/>
          <p:nvPr/>
        </p:nvSpPr>
        <p:spPr>
          <a:xfrm>
            <a:off x="6860820" y="1994720"/>
            <a:ext cx="365600" cy="1620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/>
              <a:t>(19)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8A75E09F-527D-4641-AD8D-827F8E723336}"/>
              </a:ext>
            </a:extLst>
          </p:cNvPr>
          <p:cNvSpPr/>
          <p:nvPr/>
        </p:nvSpPr>
        <p:spPr>
          <a:xfrm>
            <a:off x="7283576" y="1559375"/>
            <a:ext cx="4713162" cy="3003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D85E55D4-A467-468B-B301-FDD88200DD31}"/>
              </a:ext>
            </a:extLst>
          </p:cNvPr>
          <p:cNvSpPr txBox="1"/>
          <p:nvPr/>
        </p:nvSpPr>
        <p:spPr>
          <a:xfrm>
            <a:off x="11923382" y="1047601"/>
            <a:ext cx="1224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Modul Master</a:t>
            </a:r>
          </a:p>
        </p:txBody>
      </p: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CD8B1124-22B4-48A2-B8B8-B78220428ADE}"/>
              </a:ext>
            </a:extLst>
          </p:cNvPr>
          <p:cNvGrpSpPr/>
          <p:nvPr/>
        </p:nvGrpSpPr>
        <p:grpSpPr>
          <a:xfrm>
            <a:off x="3507379" y="4808652"/>
            <a:ext cx="8501311" cy="707192"/>
            <a:chOff x="3495427" y="1470178"/>
            <a:chExt cx="8501311" cy="707192"/>
          </a:xfrm>
        </p:grpSpPr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06AFE30D-1FC5-41E2-9674-C2479037ACE3}"/>
                </a:ext>
              </a:extLst>
            </p:cNvPr>
            <p:cNvSpPr/>
            <p:nvPr/>
          </p:nvSpPr>
          <p:spPr>
            <a:xfrm>
              <a:off x="3495427" y="1470178"/>
              <a:ext cx="3355200" cy="6964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t+Median</a:t>
              </a:r>
              <a:r>
                <a:rPr lang="de-DE" sz="1400" dirty="0"/>
                <a:t> Abbruch BA (8)</a:t>
              </a:r>
            </a:p>
          </p:txBody>
        </p:sp>
        <p:sp>
          <p:nvSpPr>
            <p:cNvPr id="85" name="Pfeil: nach rechts 84">
              <a:extLst>
                <a:ext uri="{FF2B5EF4-FFF2-40B4-BE49-F238E27FC236}">
                  <a16:creationId xmlns:a16="http://schemas.microsoft.com/office/drawing/2014/main" id="{635E7D58-83C5-472D-B6F4-8458620F98A8}"/>
                </a:ext>
              </a:extLst>
            </p:cNvPr>
            <p:cNvSpPr/>
            <p:nvPr/>
          </p:nvSpPr>
          <p:spPr>
            <a:xfrm>
              <a:off x="8834149" y="1642488"/>
              <a:ext cx="365600" cy="108000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86" name="Pfeil: nach rechts 85">
              <a:extLst>
                <a:ext uri="{FF2B5EF4-FFF2-40B4-BE49-F238E27FC236}">
                  <a16:creationId xmlns:a16="http://schemas.microsoft.com/office/drawing/2014/main" id="{2BD43E39-1C2D-4454-9C15-1F03AEE6B5C1}"/>
                </a:ext>
              </a:extLst>
            </p:cNvPr>
            <p:cNvSpPr/>
            <p:nvPr/>
          </p:nvSpPr>
          <p:spPr>
            <a:xfrm>
              <a:off x="6860820" y="1620300"/>
              <a:ext cx="365600" cy="16200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00" dirty="0"/>
                <a:t>(10)</a:t>
              </a:r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239A18A8-7D48-4179-A6AC-2989585C7137}"/>
                </a:ext>
              </a:extLst>
            </p:cNvPr>
            <p:cNvSpPr/>
            <p:nvPr/>
          </p:nvSpPr>
          <p:spPr>
            <a:xfrm>
              <a:off x="7323981" y="1600231"/>
              <a:ext cx="1515600" cy="216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/>
                <a:t>* + Berufsausbildung</a:t>
              </a:r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63145078-0352-4E57-AB0C-EAC28CA5434F}"/>
                </a:ext>
              </a:extLst>
            </p:cNvPr>
            <p:cNvSpPr/>
            <p:nvPr/>
          </p:nvSpPr>
          <p:spPr>
            <a:xfrm>
              <a:off x="9234985" y="1600232"/>
              <a:ext cx="2688397" cy="21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Fachkraft</a:t>
              </a:r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C3B4D9F1-0CA8-43AD-82EE-8A49F6705DB5}"/>
                </a:ext>
              </a:extLst>
            </p:cNvPr>
            <p:cNvSpPr/>
            <p:nvPr/>
          </p:nvSpPr>
          <p:spPr>
            <a:xfrm>
              <a:off x="7304768" y="1961370"/>
              <a:ext cx="4618614" cy="21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Helfer</a:t>
              </a:r>
            </a:p>
          </p:txBody>
        </p:sp>
        <p:sp>
          <p:nvSpPr>
            <p:cNvPr id="90" name="Pfeil: nach rechts 89">
              <a:extLst>
                <a:ext uri="{FF2B5EF4-FFF2-40B4-BE49-F238E27FC236}">
                  <a16:creationId xmlns:a16="http://schemas.microsoft.com/office/drawing/2014/main" id="{236B496C-8217-4866-8060-50ACA92C683A}"/>
                </a:ext>
              </a:extLst>
            </p:cNvPr>
            <p:cNvSpPr/>
            <p:nvPr/>
          </p:nvSpPr>
          <p:spPr>
            <a:xfrm>
              <a:off x="6860820" y="1988370"/>
              <a:ext cx="365600" cy="16200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00" dirty="0"/>
                <a:t>(19)</a:t>
              </a:r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6D1012AD-338C-4E50-956D-1AE6B6BFAF4B}"/>
                </a:ext>
              </a:extLst>
            </p:cNvPr>
            <p:cNvSpPr/>
            <p:nvPr/>
          </p:nvSpPr>
          <p:spPr>
            <a:xfrm>
              <a:off x="7283576" y="1559375"/>
              <a:ext cx="4713162" cy="3003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2" name="Textfeld 91">
            <a:extLst>
              <a:ext uri="{FF2B5EF4-FFF2-40B4-BE49-F238E27FC236}">
                <a16:creationId xmlns:a16="http://schemas.microsoft.com/office/drawing/2014/main" id="{A9BE7613-B907-4F28-90DC-94F9C014E4D5}"/>
              </a:ext>
            </a:extLst>
          </p:cNvPr>
          <p:cNvSpPr txBox="1"/>
          <p:nvPr/>
        </p:nvSpPr>
        <p:spPr>
          <a:xfrm>
            <a:off x="11923382" y="4896567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Modul Ausbildung</a:t>
            </a:r>
          </a:p>
        </p:txBody>
      </p:sp>
      <p:sp>
        <p:nvSpPr>
          <p:cNvPr id="93" name="Pfeil: nach rechts 92">
            <a:extLst>
              <a:ext uri="{FF2B5EF4-FFF2-40B4-BE49-F238E27FC236}">
                <a16:creationId xmlns:a16="http://schemas.microsoft.com/office/drawing/2014/main" id="{96975700-3AFD-40C5-B1F0-A379BE4D7CD2}"/>
              </a:ext>
            </a:extLst>
          </p:cNvPr>
          <p:cNvSpPr/>
          <p:nvPr/>
        </p:nvSpPr>
        <p:spPr>
          <a:xfrm>
            <a:off x="2739020" y="4962168"/>
            <a:ext cx="635707" cy="39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 (5)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7986D15-A75B-4592-9D6A-E3E1F6C4994C}"/>
              </a:ext>
            </a:extLst>
          </p:cNvPr>
          <p:cNvSpPr/>
          <p:nvPr/>
        </p:nvSpPr>
        <p:spPr>
          <a:xfrm>
            <a:off x="1822466" y="564199"/>
            <a:ext cx="928841" cy="2852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Bachelor-studium (4)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9D2FDF54-F7E8-4E65-952A-A89462CFC119}"/>
              </a:ext>
            </a:extLst>
          </p:cNvPr>
          <p:cNvSpPr/>
          <p:nvPr/>
        </p:nvSpPr>
        <p:spPr>
          <a:xfrm>
            <a:off x="1822466" y="3875514"/>
            <a:ext cx="928841" cy="2865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Staats-examen (4)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4448AD7-4E7C-4E28-BC14-CCC3EC391C4D}"/>
              </a:ext>
            </a:extLst>
          </p:cNvPr>
          <p:cNvSpPr/>
          <p:nvPr/>
        </p:nvSpPr>
        <p:spPr>
          <a:xfrm>
            <a:off x="3495426" y="564199"/>
            <a:ext cx="3354515" cy="9085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*+ Median BA (6)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4262D4A5-A926-4E10-955B-859234E38556}"/>
              </a:ext>
            </a:extLst>
          </p:cNvPr>
          <p:cNvSpPr/>
          <p:nvPr/>
        </p:nvSpPr>
        <p:spPr>
          <a:xfrm>
            <a:off x="3495427" y="1470178"/>
            <a:ext cx="3355200" cy="696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t+Median</a:t>
            </a:r>
            <a:r>
              <a:rPr lang="de-DE" sz="1400" dirty="0"/>
              <a:t> Abbruch BA (8)</a:t>
            </a:r>
          </a:p>
        </p:txBody>
      </p:sp>
    </p:spTree>
    <p:extLst>
      <p:ext uri="{BB962C8B-B14F-4D97-AF65-F5344CB8AC3E}">
        <p14:creationId xmlns:p14="http://schemas.microsoft.com/office/powerpoint/2010/main" val="196403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Macintosh PowerPoint</Application>
  <PresentationFormat>Breitbild</PresentationFormat>
  <Paragraphs>60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Bilik</dc:creator>
  <cp:lastModifiedBy>Jörg-Peter Schräpler</cp:lastModifiedBy>
  <cp:revision>133</cp:revision>
  <dcterms:created xsi:type="dcterms:W3CDTF">2021-04-28T12:39:41Z</dcterms:created>
  <dcterms:modified xsi:type="dcterms:W3CDTF">2021-09-02T14:20:37Z</dcterms:modified>
</cp:coreProperties>
</file>