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E6F60-1620-4887-964C-88ECCFDC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2EFE84-C1A3-471E-8A67-EB8BEF6D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E5178-AED2-4E51-A225-5856B1EA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9054E-06E1-4E06-88D4-18BB1350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80DB2-A146-4D8F-A56A-8C60F0E8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6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2E37F-F8D8-4DB5-ADB6-61AA0FF8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7FF5A2-F9CB-413E-AA95-09E83FFD2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3B0E-BC57-4345-99FF-64F2EC5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C0BB7-DE1E-433E-B186-7D1A8B6F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C1B3B-0158-4A6A-9B65-E2533406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7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B89CAA-DA90-41A8-B8D8-44BE990EC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45ED9E-790F-4727-BAE6-E0F0ADA2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EDE37-FCC8-44ED-8C74-7D4F6847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6557-A53C-47D8-8842-54CC4A3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15545-AB19-42AD-B7D9-316C7034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6B18B-30E7-412F-86D1-73ED2BAD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61013-69DE-4856-A037-27A74A711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772F3-799C-4ED8-9CB9-378FEBDC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2E08A-0002-48AA-8790-0BF740B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BA784-7F29-4CBF-B7D5-FA36158A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43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6D4E0-E35C-4620-8ED4-832FE02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D7B18-8260-471E-94B7-45AE41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BA634-A30A-4D4C-B705-1038F22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D29AE-976F-48B9-A3A7-CF363F7C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58E8E-FB95-4698-9B43-3D4B01F7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3599F-A0CB-4333-881A-73786AAC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3DDD2-DB2A-4847-936B-FE8AEAD54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6860F-272C-4210-A849-5CFA92A5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50E54-15C9-4AA1-A7B0-D68BCA8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D934E-2B35-455C-8FCE-91453457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7A930-436E-4B64-9190-CED01AE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0C87-D820-4D65-9C73-CBD56FD5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8A199-F5E6-40AD-AB1B-4315AF18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C958E-8295-4BC1-B9B9-3EB78758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D93F9D-89BE-4BAE-97ED-F4BCBE65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5A0A62-0A01-4426-AAC4-6248418CD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EAE9AA-9121-4729-BC19-C4972F00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2DB3DA-B7DC-4363-9BFA-14FC62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9B42FB-994F-458D-A2FC-5D7C68B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6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8E56-CA7B-4F6D-AC0B-74BEB580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6923DC-12CA-475B-8D9A-9211ADAD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089B8-CA9B-44AE-8372-B25FC35E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8D6CE2-7B49-4C89-9CF8-C5D713A9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4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A9502-DEE9-41BD-BDDE-89526E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C5892F-A00A-419C-875F-25E49386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5B4791-F96C-439A-93CD-60B4625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EC6B-E635-410E-8FD3-1BB0034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582E9-093C-4CF8-BFBE-D73AD5AA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E57416-3638-44CC-B1EB-ABB68882A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98501-3384-4918-824B-1CA2497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6C4F0-860E-4A6A-B7BD-8488F713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112E69-4504-45E3-A4F4-829B79D1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16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3F54-5279-4E81-B8C5-7E7090D8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E45C7B-29CC-44B8-B694-FF75E50C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4FAB1B-2918-4238-8584-22118668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546C0-292B-4188-A39C-979EB2D5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EE7585-93B6-4D96-AA54-D74907E1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F9B4F0-FE8C-4896-B6B3-87F1D32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2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CC2380-4FF0-4537-9367-A894C28E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BA925-2B0B-4A24-B925-1A71393F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2DBDF-8871-4096-87FE-8605C806E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64FF-A08F-4FC7-835B-FFF7DE989DCC}" type="datetimeFigureOut">
              <a:rPr lang="de-DE" smtClean="0"/>
              <a:t>21.02.2021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7FFC5-4B2B-4108-A11E-0431D42B6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93A91-6483-4E50-A344-5E2C3E7C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CCA1-1CA8-439C-8BBF-770091C7BF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31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137579E-83EF-4FA0-95C3-27BA65904927}"/>
              </a:ext>
            </a:extLst>
          </p:cNvPr>
          <p:cNvSpPr/>
          <p:nvPr/>
        </p:nvSpPr>
        <p:spPr>
          <a:xfrm>
            <a:off x="1800808" y="755780"/>
            <a:ext cx="4217437" cy="483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F7CD2E-1B7B-4B00-B4FF-98F76E657801}"/>
              </a:ext>
            </a:extLst>
          </p:cNvPr>
          <p:cNvSpPr/>
          <p:nvPr/>
        </p:nvSpPr>
        <p:spPr>
          <a:xfrm>
            <a:off x="1984442" y="963039"/>
            <a:ext cx="3395278" cy="5252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Dokumenttypdeklaration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CF1918-503E-4594-BA26-9B5EFFE7E6B0}"/>
              </a:ext>
            </a:extLst>
          </p:cNvPr>
          <p:cNvSpPr/>
          <p:nvPr/>
        </p:nvSpPr>
        <p:spPr>
          <a:xfrm>
            <a:off x="2266869" y="2166715"/>
            <a:ext cx="3112851" cy="1023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FA79B8-F407-4B92-9B46-D0FD953C12F2}"/>
              </a:ext>
            </a:extLst>
          </p:cNvPr>
          <p:cNvSpPr/>
          <p:nvPr/>
        </p:nvSpPr>
        <p:spPr>
          <a:xfrm>
            <a:off x="2266869" y="3437002"/>
            <a:ext cx="3112851" cy="1477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Body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DAD8BB-8FCA-41E1-9EA9-57CA2A1B516E}"/>
              </a:ext>
            </a:extLst>
          </p:cNvPr>
          <p:cNvSpPr txBox="1"/>
          <p:nvPr/>
        </p:nvSpPr>
        <p:spPr>
          <a:xfrm rot="16200000">
            <a:off x="-95626" y="2868391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HTML-Dokument (*.</a:t>
            </a:r>
            <a:r>
              <a:rPr lang="de-DE" dirty="0" err="1"/>
              <a:t>html</a:t>
            </a:r>
            <a:r>
              <a:rPr lang="de-DE" dirty="0"/>
              <a:t>)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A2884144-8A39-461D-A3D2-63385BA6EF1D}"/>
              </a:ext>
            </a:extLst>
          </p:cNvPr>
          <p:cNvSpPr/>
          <p:nvPr/>
        </p:nvSpPr>
        <p:spPr>
          <a:xfrm>
            <a:off x="1493813" y="709126"/>
            <a:ext cx="326571" cy="492656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1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42741F12-B6E9-4EBC-ACA7-6144B5D488A7}"/>
              </a:ext>
            </a:extLst>
          </p:cNvPr>
          <p:cNvSpPr/>
          <p:nvPr/>
        </p:nvSpPr>
        <p:spPr>
          <a:xfrm>
            <a:off x="1800808" y="755780"/>
            <a:ext cx="4217437" cy="483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F20DE2-B04A-4742-835C-B82D0EF3F672}"/>
              </a:ext>
            </a:extLst>
          </p:cNvPr>
          <p:cNvSpPr/>
          <p:nvPr/>
        </p:nvSpPr>
        <p:spPr>
          <a:xfrm>
            <a:off x="1984442" y="1735471"/>
            <a:ext cx="3776278" cy="365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F7CD2E-1B7B-4B00-B4FF-98F76E657801}"/>
              </a:ext>
            </a:extLst>
          </p:cNvPr>
          <p:cNvSpPr/>
          <p:nvPr/>
        </p:nvSpPr>
        <p:spPr>
          <a:xfrm>
            <a:off x="1984442" y="963039"/>
            <a:ext cx="3395278" cy="5252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&lt;!DOCTYPE 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CF1918-503E-4594-BA26-9B5EFFE7E6B0}"/>
              </a:ext>
            </a:extLst>
          </p:cNvPr>
          <p:cNvSpPr/>
          <p:nvPr/>
        </p:nvSpPr>
        <p:spPr>
          <a:xfrm>
            <a:off x="2266869" y="2166715"/>
            <a:ext cx="3112851" cy="1023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algn="ctr"/>
            <a:r>
              <a:rPr lang="de-DE" dirty="0"/>
              <a:t>….</a:t>
            </a:r>
          </a:p>
          <a:p>
            <a:pPr algn="ctr"/>
            <a:r>
              <a:rPr lang="de-DE" dirty="0"/>
              <a:t>&lt;/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FA79B8-F407-4B92-9B46-D0FD953C12F2}"/>
              </a:ext>
            </a:extLst>
          </p:cNvPr>
          <p:cNvSpPr/>
          <p:nvPr/>
        </p:nvSpPr>
        <p:spPr>
          <a:xfrm>
            <a:off x="2266869" y="3437002"/>
            <a:ext cx="3112851" cy="1477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algn="ctr"/>
            <a:r>
              <a:rPr lang="de-DE" dirty="0"/>
              <a:t>...</a:t>
            </a:r>
          </a:p>
          <a:p>
            <a:pPr algn="ctr"/>
            <a:r>
              <a:rPr lang="de-DE" dirty="0"/>
              <a:t>&lt;/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8F03DB-4951-49D9-9631-0AEEBC050FBA}"/>
              </a:ext>
            </a:extLst>
          </p:cNvPr>
          <p:cNvSpPr txBox="1"/>
          <p:nvPr/>
        </p:nvSpPr>
        <p:spPr>
          <a:xfrm>
            <a:off x="6254621" y="1070044"/>
            <a:ext cx="269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Dokumenttypdeklaration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B26519-0F3D-4479-95FF-338E43876EF1}"/>
              </a:ext>
            </a:extLst>
          </p:cNvPr>
          <p:cNvSpPr txBox="1"/>
          <p:nvPr/>
        </p:nvSpPr>
        <p:spPr>
          <a:xfrm>
            <a:off x="6254621" y="2493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Head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6477D5-BF24-4286-8D0D-3F95890868A1}"/>
              </a:ext>
            </a:extLst>
          </p:cNvPr>
          <p:cNvSpPr txBox="1"/>
          <p:nvPr/>
        </p:nvSpPr>
        <p:spPr>
          <a:xfrm>
            <a:off x="6254621" y="3991093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Body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145E30-BDF0-4CF5-B348-66570A476026}"/>
              </a:ext>
            </a:extLst>
          </p:cNvPr>
          <p:cNvSpPr txBox="1"/>
          <p:nvPr/>
        </p:nvSpPr>
        <p:spPr>
          <a:xfrm>
            <a:off x="2259736" y="1724449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2E79B3-DF83-475B-B765-C994120C912E}"/>
              </a:ext>
            </a:extLst>
          </p:cNvPr>
          <p:cNvSpPr txBox="1"/>
          <p:nvPr/>
        </p:nvSpPr>
        <p:spPr>
          <a:xfrm>
            <a:off x="2259736" y="4964531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&lt;/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BA6189-5F4F-4F47-8572-A08947B7F5F5}"/>
              </a:ext>
            </a:extLst>
          </p:cNvPr>
          <p:cNvSpPr/>
          <p:nvPr/>
        </p:nvSpPr>
        <p:spPr>
          <a:xfrm>
            <a:off x="5541907" y="2124737"/>
            <a:ext cx="663427" cy="110710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01CC1F2-1ED5-4331-BD59-9AA71618481E}"/>
              </a:ext>
            </a:extLst>
          </p:cNvPr>
          <p:cNvSpPr/>
          <p:nvPr/>
        </p:nvSpPr>
        <p:spPr>
          <a:xfrm>
            <a:off x="5541906" y="3392673"/>
            <a:ext cx="663427" cy="157185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3DD0DEB1-BF32-4796-8937-A5A0D01D8F2E}"/>
              </a:ext>
            </a:extLst>
          </p:cNvPr>
          <p:cNvSpPr/>
          <p:nvPr/>
        </p:nvSpPr>
        <p:spPr>
          <a:xfrm>
            <a:off x="5541905" y="934781"/>
            <a:ext cx="663427" cy="63985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50F0180-6E66-4B8C-AA53-ADB3E18F5C2D}"/>
              </a:ext>
            </a:extLst>
          </p:cNvPr>
          <p:cNvSpPr txBox="1"/>
          <p:nvPr/>
        </p:nvSpPr>
        <p:spPr>
          <a:xfrm rot="16200000">
            <a:off x="-95626" y="2868391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HTML-Dokument (*.</a:t>
            </a:r>
            <a:r>
              <a:rPr lang="de-DE" dirty="0" err="1"/>
              <a:t>html</a:t>
            </a:r>
            <a:r>
              <a:rPr lang="de-DE" dirty="0"/>
              <a:t>)</a:t>
            </a:r>
          </a:p>
        </p:txBody>
      </p: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1C83FB98-8397-4736-8FBD-C0E8BF8B560E}"/>
              </a:ext>
            </a:extLst>
          </p:cNvPr>
          <p:cNvSpPr/>
          <p:nvPr/>
        </p:nvSpPr>
        <p:spPr>
          <a:xfrm>
            <a:off x="1493813" y="709126"/>
            <a:ext cx="326571" cy="492656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C4E3FDF-258C-4511-84FA-1473332C9B4D}"/>
              </a:ext>
            </a:extLst>
          </p:cNvPr>
          <p:cNvSpPr/>
          <p:nvPr/>
        </p:nvSpPr>
        <p:spPr>
          <a:xfrm>
            <a:off x="1800808" y="755780"/>
            <a:ext cx="4217437" cy="483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F20DE2-B04A-4742-835C-B82D0EF3F672}"/>
              </a:ext>
            </a:extLst>
          </p:cNvPr>
          <p:cNvSpPr/>
          <p:nvPr/>
        </p:nvSpPr>
        <p:spPr>
          <a:xfrm>
            <a:off x="1984442" y="1735471"/>
            <a:ext cx="3776278" cy="365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F7CD2E-1B7B-4B00-B4FF-98F76E657801}"/>
              </a:ext>
            </a:extLst>
          </p:cNvPr>
          <p:cNvSpPr/>
          <p:nvPr/>
        </p:nvSpPr>
        <p:spPr>
          <a:xfrm>
            <a:off x="1984442" y="963039"/>
            <a:ext cx="3395278" cy="5252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&lt;!DOCTYPE 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9CF1918-503E-4594-BA26-9B5EFFE7E6B0}"/>
              </a:ext>
            </a:extLst>
          </p:cNvPr>
          <p:cNvSpPr/>
          <p:nvPr/>
        </p:nvSpPr>
        <p:spPr>
          <a:xfrm>
            <a:off x="2266869" y="2166715"/>
            <a:ext cx="3112851" cy="1023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&lt;</a:t>
            </a:r>
            <a:r>
              <a:rPr lang="de-DE" sz="1700" dirty="0" err="1"/>
              <a:t>head</a:t>
            </a:r>
            <a:r>
              <a:rPr lang="de-DE" sz="1700" dirty="0"/>
              <a:t>&gt;</a:t>
            </a:r>
          </a:p>
          <a:p>
            <a:pPr algn="ctr"/>
            <a:r>
              <a:rPr lang="de-DE" sz="1700" dirty="0"/>
              <a:t>&lt;title&gt;HTML und CSS […]&lt;/title&gt;</a:t>
            </a:r>
          </a:p>
          <a:p>
            <a:pPr algn="ctr"/>
            <a:r>
              <a:rPr lang="de-DE" sz="1700" dirty="0"/>
              <a:t>&lt;/</a:t>
            </a:r>
            <a:r>
              <a:rPr lang="de-DE" sz="1700" dirty="0" err="1"/>
              <a:t>head</a:t>
            </a:r>
            <a:r>
              <a:rPr lang="de-DE" sz="1700" dirty="0"/>
              <a:t>&gt;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FFA79B8-F407-4B92-9B46-D0FD953C12F2}"/>
              </a:ext>
            </a:extLst>
          </p:cNvPr>
          <p:cNvSpPr/>
          <p:nvPr/>
        </p:nvSpPr>
        <p:spPr>
          <a:xfrm>
            <a:off x="2266869" y="3437002"/>
            <a:ext cx="3112851" cy="1477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&lt;</a:t>
            </a:r>
            <a:r>
              <a:rPr lang="de-DE" sz="1700" dirty="0" err="1"/>
              <a:t>body</a:t>
            </a:r>
            <a:r>
              <a:rPr lang="de-DE" sz="1700" dirty="0"/>
              <a:t>&gt;</a:t>
            </a:r>
          </a:p>
          <a:p>
            <a:pPr algn="ctr"/>
            <a:r>
              <a:rPr lang="de-DE" sz="1700" dirty="0"/>
              <a:t>&lt;h1&gt;HTML BASICS&lt;/h1&gt;</a:t>
            </a:r>
          </a:p>
          <a:p>
            <a:pPr algn="ctr"/>
            <a:r>
              <a:rPr lang="de-DE" sz="1700" dirty="0"/>
              <a:t>&lt;p&gt;Hypertext Markup […]&lt;/p&gt;</a:t>
            </a:r>
          </a:p>
          <a:p>
            <a:pPr algn="ctr"/>
            <a:r>
              <a:rPr lang="de-DE" sz="1700" dirty="0"/>
              <a:t>&lt;p&gt;Eine Übersicht der […]&lt;/p&gt;</a:t>
            </a:r>
          </a:p>
          <a:p>
            <a:pPr algn="ctr"/>
            <a:r>
              <a:rPr lang="de-DE" sz="1700" dirty="0"/>
              <a:t>[…]</a:t>
            </a:r>
          </a:p>
          <a:p>
            <a:pPr algn="ctr"/>
            <a:r>
              <a:rPr lang="de-DE" sz="1700" dirty="0"/>
              <a:t>&lt;/</a:t>
            </a:r>
            <a:r>
              <a:rPr lang="de-DE" sz="1700" dirty="0" err="1"/>
              <a:t>body</a:t>
            </a:r>
            <a:r>
              <a:rPr lang="de-DE" sz="1700" dirty="0"/>
              <a:t>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8F03DB-4951-49D9-9631-0AEEBC050FBA}"/>
              </a:ext>
            </a:extLst>
          </p:cNvPr>
          <p:cNvSpPr txBox="1"/>
          <p:nvPr/>
        </p:nvSpPr>
        <p:spPr>
          <a:xfrm>
            <a:off x="6254621" y="1070044"/>
            <a:ext cx="269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Dokumenttypdeklaration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FB26519-0F3D-4479-95FF-338E43876EF1}"/>
              </a:ext>
            </a:extLst>
          </p:cNvPr>
          <p:cNvSpPr txBox="1"/>
          <p:nvPr/>
        </p:nvSpPr>
        <p:spPr>
          <a:xfrm>
            <a:off x="6254621" y="2493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Head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6477D5-BF24-4286-8D0D-3F95890868A1}"/>
              </a:ext>
            </a:extLst>
          </p:cNvPr>
          <p:cNvSpPr txBox="1"/>
          <p:nvPr/>
        </p:nvSpPr>
        <p:spPr>
          <a:xfrm>
            <a:off x="6254621" y="3991093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Body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145E30-BDF0-4CF5-B348-66570A476026}"/>
              </a:ext>
            </a:extLst>
          </p:cNvPr>
          <p:cNvSpPr txBox="1"/>
          <p:nvPr/>
        </p:nvSpPr>
        <p:spPr>
          <a:xfrm>
            <a:off x="2259736" y="1724449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2E79B3-DF83-475B-B765-C994120C912E}"/>
              </a:ext>
            </a:extLst>
          </p:cNvPr>
          <p:cNvSpPr txBox="1"/>
          <p:nvPr/>
        </p:nvSpPr>
        <p:spPr>
          <a:xfrm>
            <a:off x="2259736" y="4964531"/>
            <a:ext cx="153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&lt;/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BA6189-5F4F-4F47-8572-A08947B7F5F5}"/>
              </a:ext>
            </a:extLst>
          </p:cNvPr>
          <p:cNvSpPr/>
          <p:nvPr/>
        </p:nvSpPr>
        <p:spPr>
          <a:xfrm>
            <a:off x="5541907" y="2124737"/>
            <a:ext cx="663427" cy="110710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01CC1F2-1ED5-4331-BD59-9AA71618481E}"/>
              </a:ext>
            </a:extLst>
          </p:cNvPr>
          <p:cNvSpPr/>
          <p:nvPr/>
        </p:nvSpPr>
        <p:spPr>
          <a:xfrm>
            <a:off x="5541906" y="3392673"/>
            <a:ext cx="663427" cy="157185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3DD0DEB1-BF32-4796-8937-A5A0D01D8F2E}"/>
              </a:ext>
            </a:extLst>
          </p:cNvPr>
          <p:cNvSpPr/>
          <p:nvPr/>
        </p:nvSpPr>
        <p:spPr>
          <a:xfrm>
            <a:off x="5541905" y="934781"/>
            <a:ext cx="663427" cy="63985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2A07837-586D-4813-B023-568BC1D40AC3}"/>
              </a:ext>
            </a:extLst>
          </p:cNvPr>
          <p:cNvSpPr txBox="1"/>
          <p:nvPr/>
        </p:nvSpPr>
        <p:spPr>
          <a:xfrm rot="16200000">
            <a:off x="-95626" y="2868391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HTML-Dokument (*.</a:t>
            </a:r>
            <a:r>
              <a:rPr lang="de-DE" dirty="0" err="1"/>
              <a:t>html</a:t>
            </a:r>
            <a:r>
              <a:rPr lang="de-DE" dirty="0"/>
              <a:t>)</a:t>
            </a:r>
          </a:p>
        </p:txBody>
      </p:sp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28822052-FB9A-4DBF-B17A-063DB81DAD0A}"/>
              </a:ext>
            </a:extLst>
          </p:cNvPr>
          <p:cNvSpPr/>
          <p:nvPr/>
        </p:nvSpPr>
        <p:spPr>
          <a:xfrm>
            <a:off x="1493813" y="709126"/>
            <a:ext cx="326571" cy="492656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88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Ress</dc:creator>
  <cp:lastModifiedBy>Simon Ress</cp:lastModifiedBy>
  <cp:revision>4</cp:revision>
  <dcterms:created xsi:type="dcterms:W3CDTF">2021-02-21T19:22:59Z</dcterms:created>
  <dcterms:modified xsi:type="dcterms:W3CDTF">2021-02-21T21:58:45Z</dcterms:modified>
</cp:coreProperties>
</file>