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72" r:id="rId5"/>
    <p:sldId id="309" r:id="rId6"/>
    <p:sldId id="268" r:id="rId7"/>
    <p:sldId id="261" r:id="rId8"/>
    <p:sldId id="307" r:id="rId9"/>
    <p:sldId id="292" r:id="rId10"/>
    <p:sldId id="280" r:id="rId11"/>
    <p:sldId id="291" r:id="rId12"/>
    <p:sldId id="308" r:id="rId13"/>
    <p:sldId id="310" r:id="rId14"/>
    <p:sldId id="313" r:id="rId15"/>
    <p:sldId id="304" r:id="rId16"/>
    <p:sldId id="274" r:id="rId17"/>
    <p:sldId id="311" r:id="rId18"/>
    <p:sldId id="295" r:id="rId19"/>
    <p:sldId id="298" r:id="rId20"/>
    <p:sldId id="312" r:id="rId21"/>
    <p:sldId id="297" r:id="rId22"/>
    <p:sldId id="260" r:id="rId23"/>
    <p:sldId id="306" r:id="rId24"/>
    <p:sldId id="294" r:id="rId25"/>
    <p:sldId id="263" r:id="rId26"/>
    <p:sldId id="269" r:id="rId27"/>
    <p:sldId id="270" r:id="rId28"/>
    <p:sldId id="257" r:id="rId29"/>
    <p:sldId id="258" r:id="rId30"/>
    <p:sldId id="259" r:id="rId3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64" y="176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F4A55B2-3184-47B9-BAEC-BDBF1F47C6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34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00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427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45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33" r:id="rId15"/>
    <p:sldLayoutId id="2147483734" r:id="rId16"/>
    <p:sldLayoutId id="2147483749" r:id="rId17"/>
    <p:sldLayoutId id="2147483752" r:id="rId18"/>
    <p:sldLayoutId id="2147483753" r:id="rId19"/>
    <p:sldLayoutId id="2147483754" r:id="rId20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275" y="2463835"/>
            <a:ext cx="561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AuntElisa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581199" y="3849436"/>
            <a:ext cx="5610509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Endpräsentation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des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Projektes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der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Vorlesung</a:t>
            </a:r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Data Exploration Project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8" name="TextBox 13">
            <a:extLst>
              <a:ext uri="{FF2B5EF4-FFF2-40B4-BE49-F238E27FC236}">
                <a16:creationId xmlns:a16="http://schemas.microsoft.com/office/drawing/2014/main" id="{3487FDB6-C7C4-F24D-9DD7-D63EB666E494}"/>
              </a:ext>
            </a:extLst>
          </p:cNvPr>
          <p:cNvSpPr txBox="1"/>
          <p:nvPr/>
        </p:nvSpPr>
        <p:spPr>
          <a:xfrm>
            <a:off x="3798276" y="6337711"/>
            <a:ext cx="839343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altLang="ko-KR" sz="1867" dirty="0">
                <a:solidFill>
                  <a:schemeClr val="bg1"/>
                </a:solidFill>
                <a:cs typeface="Arial" pitchFamily="34" charset="0"/>
              </a:rPr>
              <a:t>Referenten: Simone Marx, Johannes </a:t>
            </a:r>
            <a:r>
              <a:rPr lang="de-DE" altLang="ko-KR" sz="1867" dirty="0" err="1">
                <a:solidFill>
                  <a:schemeClr val="bg1"/>
                </a:solidFill>
                <a:cs typeface="Arial" pitchFamily="34" charset="0"/>
              </a:rPr>
              <a:t>Deufel</a:t>
            </a:r>
            <a:r>
              <a:rPr lang="de-DE" altLang="ko-KR" sz="1867" dirty="0">
                <a:solidFill>
                  <a:schemeClr val="bg1"/>
                </a:solidFill>
                <a:cs typeface="Arial" pitchFamily="34" charset="0"/>
              </a:rPr>
              <a:t>, Jannik Fischer &amp; Simon </a:t>
            </a:r>
            <a:r>
              <a:rPr lang="de-DE" altLang="ko-KR" sz="1867" dirty="0" err="1">
                <a:solidFill>
                  <a:schemeClr val="bg1"/>
                </a:solidFill>
                <a:cs typeface="Arial" pitchFamily="34" charset="0"/>
              </a:rPr>
              <a:t>Scapan</a:t>
            </a:r>
            <a:endParaRPr lang="de-DE" altLang="ko-KR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84C7E176-6428-4F2F-BBC4-8119020D2361}"/>
              </a:ext>
            </a:extLst>
          </p:cNvPr>
          <p:cNvSpPr txBox="1">
            <a:spLocks/>
          </p:cNvSpPr>
          <p:nvPr/>
        </p:nvSpPr>
        <p:spPr>
          <a:xfrm>
            <a:off x="938366" y="452673"/>
            <a:ext cx="4158736" cy="253497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Related Work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Bildplatzhalter 3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27FC0006-0322-2247-A2CE-92970085A5E8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t="3274" b="3274"/>
          <a:stretch>
            <a:fillRect/>
          </a:stretch>
        </p:blipFill>
        <p:spPr>
          <a:xfrm>
            <a:off x="633169" y="3546736"/>
            <a:ext cx="8220246" cy="3082436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4E7D680-EFC9-5E47-81C0-4E67619CB61E}"/>
              </a:ext>
            </a:extLst>
          </p:cNvPr>
          <p:cNvSpPr/>
          <p:nvPr/>
        </p:nvSpPr>
        <p:spPr>
          <a:xfrm>
            <a:off x="5951496" y="2067848"/>
            <a:ext cx="4505491" cy="124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28600" defTabSz="914400">
              <a:lnSpc>
                <a:spcPct val="90000"/>
              </a:lnSpc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 err="1"/>
              <a:t>Besonders</a:t>
            </a:r>
            <a:r>
              <a:rPr lang="en-US" dirty="0"/>
              <a:t> Seq2Seq </a:t>
            </a:r>
            <a:r>
              <a:rPr lang="en-US" dirty="0" err="1"/>
              <a:t>als</a:t>
            </a:r>
            <a:r>
              <a:rPr lang="en-US" dirty="0"/>
              <a:t> Deep Learning </a:t>
            </a:r>
            <a:r>
              <a:rPr lang="en-US" dirty="0" err="1"/>
              <a:t>Algorithmus</a:t>
            </a:r>
            <a:r>
              <a:rPr lang="en-US" dirty="0"/>
              <a:t> in der </a:t>
            </a:r>
            <a:r>
              <a:rPr lang="en-US" dirty="0" err="1"/>
              <a:t>Literatur</a:t>
            </a:r>
            <a:endParaRPr lang="en-US" dirty="0"/>
          </a:p>
          <a:p>
            <a:pPr marL="457200" lvl="0" indent="-228600" defTabSz="914400">
              <a:lnSpc>
                <a:spcPct val="90000"/>
              </a:lnSpc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 err="1"/>
              <a:t>Umsetzung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Word2Vec Modell</a:t>
            </a:r>
          </a:p>
          <a:p>
            <a:pPr marL="457200" lvl="0" indent="-228600" defTabSz="914400">
              <a:lnSpc>
                <a:spcPct val="90000"/>
              </a:lnSpc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 err="1"/>
              <a:t>Anwendung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RNNs</a:t>
            </a:r>
          </a:p>
        </p:txBody>
      </p:sp>
    </p:spTree>
    <p:extLst>
      <p:ext uri="{BB962C8B-B14F-4D97-AF65-F5344CB8AC3E}">
        <p14:creationId xmlns:p14="http://schemas.microsoft.com/office/powerpoint/2010/main" val="214051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736071"/>
            <a:ext cx="5446295" cy="786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Our Work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6785881" y="3694083"/>
            <a:ext cx="5446229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Systemarchitektur</a:t>
            </a:r>
            <a:endParaRPr lang="en-US" altLang="ko-KR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867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Sprachverarbeitung</a:t>
            </a:r>
            <a:endParaRPr lang="en-US" altLang="ko-KR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Modell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22C18BC-A36C-4A4A-B6DC-0B6E8CE7F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7" y="1598492"/>
            <a:ext cx="6349369" cy="4202704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84C7E176-6428-4F2F-BBC4-8119020D2361}"/>
              </a:ext>
            </a:extLst>
          </p:cNvPr>
          <p:cNvSpPr txBox="1">
            <a:spLocks/>
          </p:cNvSpPr>
          <p:nvPr/>
        </p:nvSpPr>
        <p:spPr>
          <a:xfrm>
            <a:off x="7084332" y="1457014"/>
            <a:ext cx="5357504" cy="253497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Systemarchitektur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69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1A3CC24C-C6CF-4216-8279-E38EE9E2EB16}"/>
              </a:ext>
            </a:extLst>
          </p:cNvPr>
          <p:cNvSpPr/>
          <p:nvPr/>
        </p:nvSpPr>
        <p:spPr>
          <a:xfrm>
            <a:off x="5104466" y="1"/>
            <a:ext cx="7020860" cy="6894513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74F3A-7620-4DE2-9BA3-9D1F85292000}"/>
              </a:ext>
            </a:extLst>
          </p:cNvPr>
          <p:cNvSpPr/>
          <p:nvPr/>
        </p:nvSpPr>
        <p:spPr>
          <a:xfrm>
            <a:off x="683702" y="661576"/>
            <a:ext cx="6115683" cy="841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Sprachverarbeitung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96F7D7F-5EBB-FF4B-B42B-CABC35567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84" y="1767791"/>
            <a:ext cx="9073661" cy="471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6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3317B-7099-4DB2-9B9B-CB6B8052FD23}"/>
              </a:ext>
            </a:extLst>
          </p:cNvPr>
          <p:cNvSpPr txBox="1"/>
          <p:nvPr/>
        </p:nvSpPr>
        <p:spPr>
          <a:xfrm>
            <a:off x="978884" y="1635596"/>
            <a:ext cx="3310877" cy="5920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Das Modell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7220052" y="2293408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B08F4A-D263-460C-AA58-C4338F88900C}"/>
              </a:ext>
            </a:extLst>
          </p:cNvPr>
          <p:cNvGrpSpPr/>
          <p:nvPr/>
        </p:nvGrpSpPr>
        <p:grpSpPr>
          <a:xfrm>
            <a:off x="5510027" y="605297"/>
            <a:ext cx="2769296" cy="2769297"/>
            <a:chOff x="984620" y="2262130"/>
            <a:chExt cx="3448947" cy="3448948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E4EDC33B-4E8B-45D5-AC90-BC9385F40F9F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3C551EB6-CC57-49E6-951F-8CA0AE1CDB15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pic>
        <p:nvPicPr>
          <p:cNvPr id="26" name="Grafik 25">
            <a:extLst>
              <a:ext uri="{FF2B5EF4-FFF2-40B4-BE49-F238E27FC236}">
                <a16:creationId xmlns:a16="http://schemas.microsoft.com/office/drawing/2014/main" id="{951F28EF-69B7-C048-BD9F-4BB6B11F0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13" y="3757126"/>
            <a:ext cx="5629268" cy="280056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459415" y="2736071"/>
            <a:ext cx="5732585" cy="786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sz="6000" dirty="0" err="1"/>
              <a:t>Weitere</a:t>
            </a:r>
            <a:r>
              <a:rPr lang="en-US" sz="6000" dirty="0"/>
              <a:t> </a:t>
            </a:r>
            <a:r>
              <a:rPr lang="en-US" sz="6000" dirty="0" err="1"/>
              <a:t>Ansätze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2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A387BFF-4DBC-46EE-B1D2-25506F702EB3}"/>
              </a:ext>
            </a:extLst>
          </p:cNvPr>
          <p:cNvGrpSpPr/>
          <p:nvPr/>
        </p:nvGrpSpPr>
        <p:grpSpPr>
          <a:xfrm>
            <a:off x="4383359" y="78951"/>
            <a:ext cx="7483064" cy="6700097"/>
            <a:chOff x="4594375" y="96827"/>
            <a:chExt cx="7483064" cy="6700097"/>
          </a:xfrm>
        </p:grpSpPr>
        <p:grpSp>
          <p:nvGrpSpPr>
            <p:cNvPr id="54" name="Graphic 166">
              <a:extLst>
                <a:ext uri="{FF2B5EF4-FFF2-40B4-BE49-F238E27FC236}">
                  <a16:creationId xmlns:a16="http://schemas.microsoft.com/office/drawing/2014/main" id="{DD24B049-2406-4190-AFD8-9AE5D6BE3EFA}"/>
                </a:ext>
              </a:extLst>
            </p:cNvPr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DFA34FA-530D-4338-B84E-A23F8C1CBCB4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4CE085A-5B5C-4E08-ABB9-DEB421519985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5D128A36-2DB1-4E37-BF69-B8D687CE44D9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6D2BC86-ABD9-43C3-A997-78764721129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3DE54CCF-A671-4D10-AC57-2756B07852EF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542FF827-3A08-4463-839F-F6BF2DE76D04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8038CA91-31B3-4919-A1EF-9016DA68B39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B2D25F5-EFB0-41C6-9894-4B4765210B6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A104985-879D-4D52-AE55-D42312D3177C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86FDF11-F944-4EF3-8C34-6FFCEAFDE55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AB3FC3F4-97BC-4E9D-AA69-C47A5F4DEB1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C711E36-0CDB-4A3A-A8BE-3DCDF0602E4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9D6EB11-A836-41C2-8E1F-40F38CC7A83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4CA6662-09B2-4225-AD62-979ECE31857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FF268ADE-984D-4689-9CBB-F66A87012CA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F96B2B5-1018-4C86-B651-F86F6DCF4B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B434EA9-4D93-4091-801A-8D1CEFA2AB72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547EB96-535A-441D-8A9C-814876AFB8B2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B8DA4376-393D-4EE2-BC37-BFB07B12051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C4E5B74-AF9B-4DFB-9099-7290E9D4F7FD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1E0C24CB-9258-4DD6-968C-7B0363830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F78C48E-1E9D-4C21-B7F6-733EAC936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6454CA2C-015F-4BB0-9594-1F18D7B41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>
              <a:extLst>
                <a:ext uri="{FF2B5EF4-FFF2-40B4-BE49-F238E27FC236}">
                  <a16:creationId xmlns:a16="http://schemas.microsoft.com/office/drawing/2014/main" id="{3708846D-6ED3-4A0A-8B25-3EFC760A0952}"/>
                </a:ext>
              </a:extLst>
            </p:cNvPr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624EF58-90D9-4C45-969F-8D407FC234A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D526DA9-D6D1-4973-A959-94FE1623D09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45A0E55-8188-4D39-B863-1CB01A14E87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E6A694E-6853-4A05-A33E-13AEFB3B2DD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739DA6E-6293-4EB7-BD8F-972157B644F5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6D31D40B-B773-4059-9E01-214188B8AEE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CE84FD8-45FF-419B-BC8B-AFE6CE3080E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2617C25-4BE9-4989-BCAC-34B739CAC3C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9F031F6-6F4F-42A3-BB35-FE5BF3C5B2C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EAF53C6E-A628-4530-A6F2-6C9BD24D25E2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3BEED67-E6D2-4818-9FEA-4FFF618A226C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7BC207B-7910-4D92-B102-15CF333F548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75053AA-0BFF-4818-A2FF-331A1F9132FD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49A6F74-27ED-4833-8B23-D0E59E8C9E1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454A433C-80D0-4C87-8CCA-6E91292D45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8958BE3-8C7B-40DC-9CA4-52B6853379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54A47C9-FFC7-451F-8D34-A167ACFDFD4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504B9E8-456C-4828-B157-D5FE0C96255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1D04E453-8E10-48BD-B556-00C08DC1031A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9B9C8C9-1886-4A0B-8BFF-F753F2E1AAC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>
              <a:extLst>
                <a:ext uri="{FF2B5EF4-FFF2-40B4-BE49-F238E27FC236}">
                  <a16:creationId xmlns:a16="http://schemas.microsoft.com/office/drawing/2014/main" id="{B750ED0C-289A-4042-A006-648AD033C4EF}"/>
                </a:ext>
              </a:extLst>
            </p:cNvPr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8724574-9161-4A75-A4BD-D39719BCD1F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5BD29B1E-711F-43F2-8BFA-33A728ED8A77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33EED04-7588-42FF-934B-E86882AD0ECC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F2E67A8-27F3-45B3-88EC-81916362164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04954B9-D07D-423E-B2E0-83669D9C0A0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7CCE5F1-3C34-4771-BF97-25F919D7054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D9E1B22-B75F-48EE-A8A9-532F76B0A8E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BF11BCD-F134-417F-B8FA-CBCC9E0D1D90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9DE9CBE-F340-4A51-A894-62FCEE8BCB0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B6AFBFA-2ED5-4013-BF04-EE7FF56C9BA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F3347CF-DBE3-4CDA-B478-AAC7A31AC31F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F2CDDAF-D11F-41F1-BA02-8FF777E9B12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2D585F5-6D8C-4454-A20B-67B432A847F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D49F772-3505-465F-A63E-64B9406DA65A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42531F8-8AAA-47B5-BA56-8ACA1852A1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4DB7EEC-0746-4F19-A157-93DF59F4626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1732578E-DCEF-4C73-8F1B-B1A00B603AA3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69A7F52A-6059-44D0-B752-DAA6EF3A6B2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25B7E0FE-7FA9-4582-9939-C30283374168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E39AE861-DAFB-4D5C-B925-5D662262A30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>
              <a:extLst>
                <a:ext uri="{FF2B5EF4-FFF2-40B4-BE49-F238E27FC236}">
                  <a16:creationId xmlns:a16="http://schemas.microsoft.com/office/drawing/2014/main" id="{1CD6633D-075C-4F2F-8A39-1EB734ED587A}"/>
                </a:ext>
              </a:extLst>
            </p:cNvPr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C7749AE-DB5D-4D28-A812-D4764E4531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B0957CE-252E-43B9-B05C-E467062431CB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F73D7B8-5FF8-4CDE-863D-912A2F210B87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4AD449A4-D004-481D-B64C-6A77AE060BDA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6D652F4-1A3B-4937-9AF1-126236AD03C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E9C6946-5F86-4016-A2FE-B2CD46A04113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>
              <a:extLst>
                <a:ext uri="{FF2B5EF4-FFF2-40B4-BE49-F238E27FC236}">
                  <a16:creationId xmlns:a16="http://schemas.microsoft.com/office/drawing/2014/main" id="{16769924-464A-4713-8E50-F889EAEB0482}"/>
                </a:ext>
              </a:extLst>
            </p:cNvPr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5BF0D0BF-1BAC-403F-8842-DA4B0E2C8EA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4C97C16A-C57E-4ACF-BB33-C29236CB1D9E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7FD0F2D-BF02-4FA4-BDB8-7550CD485520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E356F91-A046-4658-A7FD-F2AC31372912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476DAF5-069D-4C00-A840-34DB3B13CD34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E095B6E-C018-445C-B521-10101B9EB2E0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35CF749-62F5-4590-833F-3D5B50D50BF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B73037C8-9D87-41BE-BFFC-A98AA59E7EB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F8031E0-D780-4201-88C4-C2849C07C0F5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1C142BC8-0251-4228-95A2-869175A0064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11793448-6769-4C41-8AE5-A86673B61273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8459BE0-EFE2-4E8E-8F82-DF7064C46A55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F07A86B-6139-4348-8FF6-908B10232BF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C7FAF4B-DE86-4FB9-AF72-4C10D6F2F45C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F6B8624-89D7-464B-AE1C-41D54EB168E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B2F4526-44D6-44E1-9EFC-430B7689A446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96FF190-45F3-4B82-BFC2-DEF8F0927FF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CEC4CBD-D37E-454E-82F5-747802C394E3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E6080FD-BD5F-4E0C-931D-1A3ED123416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51DE0A1-F04D-4DD4-B3E7-39F10EF1FA3F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>
              <a:extLst>
                <a:ext uri="{FF2B5EF4-FFF2-40B4-BE49-F238E27FC236}">
                  <a16:creationId xmlns:a16="http://schemas.microsoft.com/office/drawing/2014/main" id="{50E34CD5-1538-47B4-AAC4-343AB14B9407}"/>
                </a:ext>
              </a:extLst>
            </p:cNvPr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4827C85-9F24-4900-A5A8-A6DC17739574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753C022-CC16-4A13-B103-DE8E883C9531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BC2CBFE-A3C0-4523-B927-378677B8BFAF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260066E-3E88-46E5-B5C4-DB59F5A115BF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9E98CAD-B1F0-4F0E-AD78-B3129B5EB008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076D09-DE40-47F6-A630-8104F500F63A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08E0EF1-A3DD-498D-9BCC-5248316ADFA1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2699DEB-B196-45A1-A368-05F26D43C5A6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491B135-0B92-4A7C-8310-5AD5749322F0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2CBC5-B271-4EE8-BF21-740E071823D2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9DF2757-51DB-4C1D-82E7-961BE88C3271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4A040CE-3211-4823-9E68-116FD299554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A3937F4-748F-463A-B62A-9B6B8E0976C8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C2D26E9-272A-4C41-9A6C-00DB2ED1F237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6D91168-6D2F-4D74-A952-4463E2860747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3289C10-AD3E-408E-83BA-A1BC2D2524B2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15CBFB-EA18-4496-BE16-A2E64A58AA0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B2EC83D-6423-4E8F-ACCD-756F84264614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CC46467-47E8-4BC2-907C-D6376655D76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1CC970F-15DF-4F7B-BCC3-7AB754F2BC16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8829EFE-A102-422C-9FAE-CF36F9411FAE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73B7972-0898-4F79-9F51-AA6861F6CA77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62E863-B809-4F81-8290-7C3A675BD787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CA0963B-45D4-44DB-BBBC-4F5DF5BFD998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BB13771-CCF4-4004-AAF6-85727B077BFD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F24E680-18A4-4925-BC59-39C73604E282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0DDB656-FBB0-4FDA-A39F-728C6A4BC8F6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C267DF7-82BD-4AFD-8086-A63A210B3762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E660CE-C5BD-42EF-B27C-49E439E1FC8F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71982C4-8F12-4D9D-8B7E-4747C775CF8A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1A67460-9BE0-41D6-9B22-5BD527E6661C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69A2F6C-CDB9-403F-927F-BBEAC902E71C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731CD3B-6859-477C-9486-7C654D947ACB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47258F6-A7E9-4D60-B1EE-B9B0F2C6366B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791F520-FBDC-4064-BD86-98167E100676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BF75AB0-2E21-4C35-A0B7-73202F7B38A8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6A23C8D-F262-44CC-A1DB-9A4BC902DE30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41364F5-86D7-4602-9045-D9EB5015661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B64F400-E76C-46E6-98FF-54F7399FBD31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994CD39-D137-4F6D-BD90-D9596E88077F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6D5DBF1-2D27-499C-9524-87285968AFEE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2FECE3C-C112-407F-ADB5-B0EEF0D1315E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16DFDDF-94AA-451D-840A-996F7C0971CD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F18C520-BD5D-4E7A-BAB8-C54A483DDE6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BF1E186-61E4-408B-89EB-2CBB9C6D1F8A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CFE5379-A144-4287-B035-FEA2ED11A8BB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97F9E09-288E-4D55-A46A-06519760ED9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F4138DC-C73B-4C62-9742-D030D3596E1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03182F1-DBBC-4C84-8717-E165E77BE45C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99CEEDA-A3DB-4D07-8CF4-4EE1AFBF7F88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A72E71C-E691-4092-8734-6B8414623E18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F40D4F3-A699-4842-94D6-593102EFE948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D864144-2DDC-42E9-8E10-9F1F5CA697F8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AA1A4DF-37A6-43A1-BA9F-7EFFC3E403E9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FE63D07-C9C6-4D6C-A00B-E784F6F245AF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254B192-995F-4D1F-B120-D8EB3C71BB64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2097350-CF47-4B38-A090-D326DBCC38CF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DD6CE69-64BA-40FD-A7BD-FF1E3492750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673D180-916B-4C94-804D-3BDF2DC66E76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BB06668-C6A6-4504-A334-1F8600BBBD9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C22D822-DD0F-4A30-9B52-2EF5F951B167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F117634-8D28-4F9A-8C99-E6DB3CDCE3F2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CF1EF79-C1F1-4C9E-B817-4B83E5566348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A87A73F-8794-4D1B-B1DE-0FC9D3997F72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B6F76E0-A219-40BE-9F3C-E2EF46CF5F37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522727F-DEAA-42C5-9298-F8647CCD3D1A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16560F2-5B68-4BA8-9304-5C2848880CEE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56035D6-08AE-40A6-9556-BDAFAC158CCF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37CD0DD-28C7-40E5-A0A8-613AC3E2AFA9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6C7D56-3578-4C1B-B092-89643210F85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33A1114-4C13-4F2B-8DD1-A5EB52739306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FA8663A-157C-4059-9152-6761FDF21AEC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CB31553-F0B4-4AC2-B75B-D3F6CD7C506C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F20BF26-70E7-4BF3-98E5-C3B240D4E467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A297DE4-1132-4D8D-9E9C-EBEE0D69E51C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747521A-B145-4861-BB8D-9E295E04C0B1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022B39A1-6ACA-43DA-A66B-38CEE1FF3BF9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E9BE96-2BBD-449A-8FB5-0937F43383D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D2D3213-2908-4806-82E9-3BCDAC62FE6D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F38F479-96E2-4A4C-98FE-B09DF54D892D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1F0846-6ABA-47EE-8398-62738039AB22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F1E3290-6A5E-4362-BEF5-2D3D9A47048A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4B37DB7F-2668-45F1-9CF9-885994D3886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990E9F2-6D2C-4717-A3EF-1BFB0A312549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E373849-29E2-460A-A367-02D7B42F8413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370E49B-0D55-4E60-A04E-DA66CC6DFE6A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2C34E57-5B92-47A2-B9F0-7D4FA2BB6790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8FBE5E8-FD5F-465F-874A-3BD49EC8E4E3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ABD3B61-66C3-4E74-842F-E787DF9131D6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FB51987-35AA-4754-AD11-82CEBFEDF3D7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40CA820-0F60-47A8-BFB9-CA49656589B6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B3CE679-F512-47A2-840C-6EF7EF233775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777314DD-0AB2-4AA0-825A-3E8AF4E87B03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8E33AF1-A709-4DB4-B5A7-378C663BA269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4AE3F5C-F315-40DA-8A0C-CD8F79A884F1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3ACF955-CB52-4F6F-A12E-E5D86BE9D22F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8491B51-896D-4736-83C8-D51B99C381D3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DE1BA76-F977-4888-8DB9-C347B1665918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55D2F3A-8E18-4DFB-B39A-91066A795381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C8F3C86-E764-4F11-9052-050F22CCF113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C20636C-EC4D-439B-BC6A-3D60A53F96ED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EDEDB7C-23E8-4C18-ABB8-42E3A8891DAB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111917E-4622-449B-BF7C-7CC007E62798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386617A-C682-495B-97E1-9011EEE24E15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C0B5CCCA-5A7F-4E17-931D-096DCB41F1FD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3408AD7-3304-4134-B7FE-FB23F87E3EBC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AC32479-8D6C-47D7-8DFD-D4DE8E527F02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DAD9C1B-6738-4A07-96ED-DE0CB1A8F61C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4D29AB1-CA8D-40A0-9BAA-A8BFD60E0238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DE731D6E-527A-45B9-BB15-F955349286D1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8D3C16F-65C7-44D6-8D44-4ADE71304993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2F0A647-D6A2-4C87-A83C-4FDDD84CBBE0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6B7E95C-77FF-41F2-B4F1-89DFB5D4A96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51D3A72-4F6B-4E43-8E64-80BE1884AF84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B7AF692-3455-4BBD-BDF1-33D22F7D1EFC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36DD38E-04AA-478C-8E46-B641DC6D1DC3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D30117E-AD25-4453-8373-44EE92A4BF05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8351072-F5EC-4A68-B60D-CBFBF7D8D4F2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F64FE24-BF34-4A8E-A28D-BD0C495B8CC1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74D236D1-23BB-490D-8D39-4B6B8B884F5B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0A92FEF-B002-4E23-9FDA-51280F76DEB9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CA4181A-FF1B-4D59-8A4D-1B8DBD565C2C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43FAA2C2-E986-41C7-B925-900D890F13B9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5DECD03-B711-421D-8AAF-868B75A5F9AC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C02E529-A06C-4A6B-A15E-A39535290171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409F2D4-BA2D-47E6-B7CA-CB0829DAE39D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B354D5E-E311-423F-973F-65291ECF2161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>
              <a:extLst>
                <a:ext uri="{FF2B5EF4-FFF2-40B4-BE49-F238E27FC236}">
                  <a16:creationId xmlns:a16="http://schemas.microsoft.com/office/drawing/2014/main" id="{74AA5A7E-3071-4529-8419-E735F24C903B}"/>
                </a:ext>
              </a:extLst>
            </p:cNvPr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F8DA59A-4D3D-483D-851E-20F3439558AD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3B6F978-6241-48F7-AD77-547C4300EB5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F07AD39-36BB-42ED-80C5-E99AF70CB79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FE2D0023-3E1D-4B8B-9E6E-31E8D0373A3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8CD39220-19B6-4469-A62D-03D3CA0C4C8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E209FAF-FE80-4178-B319-3C119A9D563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7848517B-A75F-4431-BFDE-F38E41C4229B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7198BAB-EDC0-4CBA-BBA2-F06584E28571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1F63D475-BF3A-4D00-9C15-40113846E61A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8E4AF63-2EC3-4859-9A8A-D8B8B3BB2CE1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A531783A-5E48-4BA9-B715-F4ED9558FAB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8D700BB-E751-48DA-8AB8-914B3CD8E41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89BF9FB-7483-4A69-AA49-A35A6D3C5FAE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5152BDF-1BEB-4150-8993-9317915EA6B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7971C53-AABC-4071-B599-F09FEC77B27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3A78273-7BDD-4C8C-B817-C7279EDDFFF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A4907EC0-58F4-453F-8DF4-09584F491C5C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8776D23D-4F47-4257-A697-32F36CE05B86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BFCB0B76-FAC5-4775-AE50-CF8A5E580541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39CFCF1-BF3A-45CC-8CA6-E6F4EF69F04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4" name="TextBox 303">
            <a:extLst>
              <a:ext uri="{FF2B5EF4-FFF2-40B4-BE49-F238E27FC236}">
                <a16:creationId xmlns:a16="http://schemas.microsoft.com/office/drawing/2014/main" id="{BE74C795-9882-4BD3-AA8A-89B346E39665}"/>
              </a:ext>
            </a:extLst>
          </p:cNvPr>
          <p:cNvSpPr txBox="1"/>
          <p:nvPr/>
        </p:nvSpPr>
        <p:spPr>
          <a:xfrm>
            <a:off x="490892" y="1278183"/>
            <a:ext cx="3867951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28600" defTabSz="914400">
              <a:lnSpc>
                <a:spcPct val="90000"/>
              </a:lnSpc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Naïve Bayes &amp; </a:t>
            </a:r>
            <a:r>
              <a:rPr lang="en-US" sz="2000" dirty="0" err="1">
                <a:solidFill>
                  <a:schemeClr val="bg1"/>
                </a:solidFill>
              </a:rPr>
              <a:t>Entscheidungsbäume</a:t>
            </a:r>
            <a:endParaRPr lang="en-US" sz="2000" dirty="0">
              <a:solidFill>
                <a:schemeClr val="bg1"/>
              </a:solidFill>
            </a:endParaRPr>
          </a:p>
          <a:p>
            <a:pPr marL="457200" lvl="0" indent="-228600" defTabSz="914400">
              <a:lnSpc>
                <a:spcPct val="90000"/>
              </a:lnSpc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Erkennung</a:t>
            </a:r>
            <a:r>
              <a:rPr lang="en-US" sz="2000" dirty="0">
                <a:solidFill>
                  <a:schemeClr val="bg1"/>
                </a:solidFill>
              </a:rPr>
              <a:t> der </a:t>
            </a:r>
            <a:r>
              <a:rPr lang="en-US" sz="2000" dirty="0" err="1">
                <a:solidFill>
                  <a:schemeClr val="bg1"/>
                </a:solidFill>
              </a:rPr>
              <a:t>Wortart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durch</a:t>
            </a:r>
            <a:r>
              <a:rPr lang="en-US" sz="2000" dirty="0">
                <a:solidFill>
                  <a:schemeClr val="bg1"/>
                </a:solidFill>
              </a:rPr>
              <a:t> die </a:t>
            </a:r>
            <a:r>
              <a:rPr lang="en-US" sz="2000" dirty="0" err="1">
                <a:solidFill>
                  <a:schemeClr val="bg1"/>
                </a:solidFill>
              </a:rPr>
              <a:t>Wörterstruktur</a:t>
            </a:r>
            <a:endParaRPr lang="en-US" sz="2000" dirty="0">
              <a:solidFill>
                <a:schemeClr val="bg1"/>
              </a:solidFill>
            </a:endParaRPr>
          </a:p>
          <a:p>
            <a:pPr marL="457200" lvl="0" indent="-228600" defTabSz="914400">
              <a:lnSpc>
                <a:spcPct val="90000"/>
              </a:lnSpc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Zahlreiche</a:t>
            </a:r>
            <a:r>
              <a:rPr lang="en-US" sz="2000" dirty="0">
                <a:solidFill>
                  <a:schemeClr val="bg1"/>
                </a:solidFill>
              </a:rPr>
              <a:t> alternative </a:t>
            </a:r>
            <a:r>
              <a:rPr lang="en-US" sz="2000" dirty="0" err="1">
                <a:solidFill>
                  <a:schemeClr val="bg1"/>
                </a:solidFill>
              </a:rPr>
              <a:t>Methoden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notwendig</a:t>
            </a:r>
            <a:r>
              <a:rPr lang="en-US" sz="2000" dirty="0">
                <a:solidFill>
                  <a:schemeClr val="bg1"/>
                </a:solidFill>
              </a:rPr>
              <a:t> um auf </a:t>
            </a:r>
            <a:r>
              <a:rPr lang="en-US" sz="2000" dirty="0" err="1">
                <a:solidFill>
                  <a:schemeClr val="bg1"/>
                </a:solidFill>
              </a:rPr>
              <a:t>ein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vergleichbares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Ergebnis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eines</a:t>
            </a:r>
            <a:r>
              <a:rPr lang="en-US" sz="2000" dirty="0">
                <a:solidFill>
                  <a:schemeClr val="bg1"/>
                </a:solidFill>
              </a:rPr>
              <a:t> Deep NN </a:t>
            </a:r>
            <a:r>
              <a:rPr lang="en-US" sz="2000" dirty="0" err="1">
                <a:solidFill>
                  <a:schemeClr val="bg1"/>
                </a:solidFill>
              </a:rPr>
              <a:t>zu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kommen</a:t>
            </a:r>
            <a:endParaRPr lang="en-US" sz="2000" dirty="0">
              <a:solidFill>
                <a:schemeClr val="bg1"/>
              </a:solidFill>
            </a:endParaRPr>
          </a:p>
          <a:p>
            <a:pPr marL="457200" lvl="0" indent="-228600" defTabSz="914400">
              <a:lnSpc>
                <a:spcPct val="90000"/>
              </a:lnSpc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Großer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vielfach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gelabelter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Datensatz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notwendig</a:t>
            </a:r>
            <a:endParaRPr lang="en-US" sz="2000" dirty="0">
              <a:solidFill>
                <a:schemeClr val="bg1"/>
              </a:solidFill>
            </a:endParaRPr>
          </a:p>
          <a:p>
            <a:pPr marL="457200" lvl="0" indent="-228600" defTabSz="914400">
              <a:lnSpc>
                <a:spcPct val="90000"/>
              </a:lnSpc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28600" lvl="0" defTabSz="914400">
              <a:lnSpc>
                <a:spcPct val="90000"/>
              </a:lnSpc>
              <a:spcAft>
                <a:spcPts val="600"/>
              </a:spcAft>
              <a:buSzPts val="1800"/>
            </a:pP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  Deep Learning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ist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besser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für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das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Projekt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geeignet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355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CCC7F-C86B-4A63-BF48-C7A20F380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b="1" dirty="0"/>
              <a:t>Die </a:t>
            </a:r>
            <a:r>
              <a:rPr lang="en-US" altLang="ko-KR" b="1" dirty="0" err="1"/>
              <a:t>Modelle</a:t>
            </a:r>
            <a:endParaRPr lang="en-US" altLang="ko-KR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876195-E054-4432-A774-7E2BB9D10397}"/>
              </a:ext>
            </a:extLst>
          </p:cNvPr>
          <p:cNvGrpSpPr/>
          <p:nvPr/>
        </p:nvGrpSpPr>
        <p:grpSpPr>
          <a:xfrm>
            <a:off x="4226167" y="1894285"/>
            <a:ext cx="3880338" cy="4261848"/>
            <a:chOff x="5369718" y="2683668"/>
            <a:chExt cx="1452563" cy="15953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9241BD8-6556-4E2C-B895-FCE53BD2AED0}"/>
                </a:ext>
              </a:extLst>
            </p:cNvPr>
            <p:cNvSpPr/>
            <p:nvPr/>
          </p:nvSpPr>
          <p:spPr>
            <a:xfrm>
              <a:off x="6075509" y="4015008"/>
              <a:ext cx="264037" cy="264037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2A1169D-927F-46FE-BC59-386CC21D789D}"/>
                </a:ext>
              </a:extLst>
            </p:cNvPr>
            <p:cNvSpPr/>
            <p:nvPr/>
          </p:nvSpPr>
          <p:spPr>
            <a:xfrm>
              <a:off x="5820521" y="4015008"/>
              <a:ext cx="264037" cy="264037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42DD6F4-9229-4F09-89D2-AE61AA686A8C}"/>
                </a:ext>
              </a:extLst>
            </p:cNvPr>
            <p:cNvSpPr/>
            <p:nvPr/>
          </p:nvSpPr>
          <p:spPr>
            <a:xfrm>
              <a:off x="5420716" y="3610451"/>
              <a:ext cx="333375" cy="285750"/>
            </a:xfrm>
            <a:custGeom>
              <a:avLst/>
              <a:gdLst>
                <a:gd name="connsiteX0" fmla="*/ 299046 w 333375"/>
                <a:gd name="connsiteY0" fmla="*/ 7144 h 285750"/>
                <a:gd name="connsiteX1" fmla="*/ 42823 w 333375"/>
                <a:gd name="connsiteY1" fmla="*/ 103346 h 285750"/>
                <a:gd name="connsiteX2" fmla="*/ 12343 w 333375"/>
                <a:gd name="connsiteY2" fmla="*/ 273844 h 285750"/>
                <a:gd name="connsiteX3" fmla="*/ 80923 w 333375"/>
                <a:gd name="connsiteY3" fmla="*/ 270034 h 285750"/>
                <a:gd name="connsiteX4" fmla="*/ 80923 w 333375"/>
                <a:gd name="connsiteY4" fmla="*/ 279559 h 285750"/>
                <a:gd name="connsiteX5" fmla="*/ 97116 w 333375"/>
                <a:gd name="connsiteY5" fmla="*/ 147161 h 285750"/>
                <a:gd name="connsiteX6" fmla="*/ 298093 w 333375"/>
                <a:gd name="connsiteY6" fmla="*/ 77629 h 285750"/>
                <a:gd name="connsiteX7" fmla="*/ 333336 w 333375"/>
                <a:gd name="connsiteY7" fmla="*/ 42386 h 285750"/>
                <a:gd name="connsiteX8" fmla="*/ 299046 w 333375"/>
                <a:gd name="connsiteY8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285750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2C28B7F-E812-4E85-9254-D8AFCE57AD4F}"/>
                </a:ext>
              </a:extLst>
            </p:cNvPr>
            <p:cNvSpPr/>
            <p:nvPr/>
          </p:nvSpPr>
          <p:spPr>
            <a:xfrm>
              <a:off x="5426868" y="3847623"/>
              <a:ext cx="85725" cy="76200"/>
            </a:xfrm>
            <a:custGeom>
              <a:avLst/>
              <a:gdLst>
                <a:gd name="connsiteX0" fmla="*/ 82391 w 85725"/>
                <a:gd name="connsiteY0" fmla="*/ 60484 h 76200"/>
                <a:gd name="connsiteX1" fmla="*/ 51911 w 85725"/>
                <a:gd name="connsiteY1" fmla="*/ 74771 h 76200"/>
                <a:gd name="connsiteX2" fmla="*/ 37624 w 85725"/>
                <a:gd name="connsiteY2" fmla="*/ 74771 h 76200"/>
                <a:gd name="connsiteX3" fmla="*/ 7144 w 85725"/>
                <a:gd name="connsiteY3" fmla="*/ 60484 h 76200"/>
                <a:gd name="connsiteX4" fmla="*/ 7144 w 85725"/>
                <a:gd name="connsiteY4" fmla="*/ 21431 h 76200"/>
                <a:gd name="connsiteX5" fmla="*/ 37624 w 85725"/>
                <a:gd name="connsiteY5" fmla="*/ 7144 h 76200"/>
                <a:gd name="connsiteX6" fmla="*/ 51911 w 85725"/>
                <a:gd name="connsiteY6" fmla="*/ 7144 h 76200"/>
                <a:gd name="connsiteX7" fmla="*/ 82391 w 85725"/>
                <a:gd name="connsiteY7" fmla="*/ 21431 h 76200"/>
                <a:gd name="connsiteX8" fmla="*/ 82391 w 85725"/>
                <a:gd name="connsiteY8" fmla="*/ 60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EDF585F-51B6-460C-9639-6F654869D21E}"/>
                </a:ext>
              </a:extLst>
            </p:cNvPr>
            <p:cNvSpPr/>
            <p:nvPr/>
          </p:nvSpPr>
          <p:spPr>
            <a:xfrm>
              <a:off x="5369718" y="3911100"/>
              <a:ext cx="209550" cy="171450"/>
            </a:xfrm>
            <a:custGeom>
              <a:avLst/>
              <a:gdLst>
                <a:gd name="connsiteX0" fmla="*/ 203359 w 209550"/>
                <a:gd name="connsiteY0" fmla="*/ 134167 h 171450"/>
                <a:gd name="connsiteX1" fmla="*/ 203359 w 209550"/>
                <a:gd name="connsiteY1" fmla="*/ 105592 h 171450"/>
                <a:gd name="connsiteX2" fmla="*/ 95726 w 209550"/>
                <a:gd name="connsiteY2" fmla="*/ 7485 h 171450"/>
                <a:gd name="connsiteX3" fmla="*/ 7144 w 209550"/>
                <a:gd name="connsiteY3" fmla="*/ 108450 h 171450"/>
                <a:gd name="connsiteX4" fmla="*/ 7144 w 209550"/>
                <a:gd name="connsiteY4" fmla="*/ 132263 h 171450"/>
                <a:gd name="connsiteX5" fmla="*/ 39529 w 209550"/>
                <a:gd name="connsiteY5" fmla="*/ 167505 h 171450"/>
                <a:gd name="connsiteX6" fmla="*/ 74771 w 209550"/>
                <a:gd name="connsiteY6" fmla="*/ 134167 h 171450"/>
                <a:gd name="connsiteX7" fmla="*/ 74771 w 209550"/>
                <a:gd name="connsiteY7" fmla="*/ 106545 h 171450"/>
                <a:gd name="connsiteX8" fmla="*/ 99536 w 209550"/>
                <a:gd name="connsiteY8" fmla="*/ 75112 h 171450"/>
                <a:gd name="connsiteX9" fmla="*/ 135731 w 209550"/>
                <a:gd name="connsiteY9" fmla="*/ 104640 h 171450"/>
                <a:gd name="connsiteX10" fmla="*/ 135731 w 209550"/>
                <a:gd name="connsiteY10" fmla="*/ 131310 h 171450"/>
                <a:gd name="connsiteX11" fmla="*/ 163354 w 209550"/>
                <a:gd name="connsiteY11" fmla="*/ 166553 h 171450"/>
                <a:gd name="connsiteX12" fmla="*/ 203359 w 209550"/>
                <a:gd name="connsiteY12" fmla="*/ 134167 h 171450"/>
                <a:gd name="connsiteX13" fmla="*/ 123349 w 209550"/>
                <a:gd name="connsiteY13" fmla="*/ 39870 h 171450"/>
                <a:gd name="connsiteX14" fmla="*/ 103346 w 209550"/>
                <a:gd name="connsiteY14" fmla="*/ 59872 h 171450"/>
                <a:gd name="connsiteX15" fmla="*/ 83344 w 209550"/>
                <a:gd name="connsiteY15" fmla="*/ 39870 h 171450"/>
                <a:gd name="connsiteX16" fmla="*/ 103346 w 209550"/>
                <a:gd name="connsiteY16" fmla="*/ 19867 h 171450"/>
                <a:gd name="connsiteX17" fmla="*/ 123349 w 209550"/>
                <a:gd name="connsiteY17" fmla="*/ 3987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BFF45F-3123-46B5-8BAB-66EEFF74854D}"/>
                </a:ext>
              </a:extLst>
            </p:cNvPr>
            <p:cNvSpPr/>
            <p:nvPr/>
          </p:nvSpPr>
          <p:spPr>
            <a:xfrm>
              <a:off x="6389803" y="3429476"/>
              <a:ext cx="371475" cy="247650"/>
            </a:xfrm>
            <a:custGeom>
              <a:avLst/>
              <a:gdLst>
                <a:gd name="connsiteX0" fmla="*/ 41476 w 371475"/>
                <a:gd name="connsiteY0" fmla="*/ 245269 h 247650"/>
                <a:gd name="connsiteX1" fmla="*/ 326274 w 371475"/>
                <a:gd name="connsiteY1" fmla="*/ 149066 h 247650"/>
                <a:gd name="connsiteX2" fmla="*/ 366279 w 371475"/>
                <a:gd name="connsiteY2" fmla="*/ 7144 h 247650"/>
                <a:gd name="connsiteX3" fmla="*/ 297699 w 371475"/>
                <a:gd name="connsiteY3" fmla="*/ 20479 h 247650"/>
                <a:gd name="connsiteX4" fmla="*/ 297699 w 371475"/>
                <a:gd name="connsiteY4" fmla="*/ 20479 h 247650"/>
                <a:gd name="connsiteX5" fmla="*/ 271981 w 371475"/>
                <a:gd name="connsiteY5" fmla="*/ 105251 h 247650"/>
                <a:gd name="connsiteX6" fmla="*/ 42429 w 371475"/>
                <a:gd name="connsiteY6" fmla="*/ 174784 h 247650"/>
                <a:gd name="connsiteX7" fmla="*/ 7186 w 371475"/>
                <a:gd name="connsiteY7" fmla="*/ 210026 h 247650"/>
                <a:gd name="connsiteX8" fmla="*/ 41476 w 371475"/>
                <a:gd name="connsiteY8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247650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E4215C-F238-4074-8566-066F4BB5499A}"/>
                </a:ext>
              </a:extLst>
            </p:cNvPr>
            <p:cNvSpPr/>
            <p:nvPr/>
          </p:nvSpPr>
          <p:spPr>
            <a:xfrm>
              <a:off x="6677501" y="3390423"/>
              <a:ext cx="85725" cy="76200"/>
            </a:xfrm>
            <a:custGeom>
              <a:avLst/>
              <a:gdLst>
                <a:gd name="connsiteX0" fmla="*/ 7144 w 85725"/>
                <a:gd name="connsiteY0" fmla="*/ 21431 h 76200"/>
                <a:gd name="connsiteX1" fmla="*/ 37624 w 85725"/>
                <a:gd name="connsiteY1" fmla="*/ 7144 h 76200"/>
                <a:gd name="connsiteX2" fmla="*/ 51911 w 85725"/>
                <a:gd name="connsiteY2" fmla="*/ 7144 h 76200"/>
                <a:gd name="connsiteX3" fmla="*/ 82391 w 85725"/>
                <a:gd name="connsiteY3" fmla="*/ 21431 h 76200"/>
                <a:gd name="connsiteX4" fmla="*/ 82391 w 85725"/>
                <a:gd name="connsiteY4" fmla="*/ 60484 h 76200"/>
                <a:gd name="connsiteX5" fmla="*/ 51911 w 85725"/>
                <a:gd name="connsiteY5" fmla="*/ 74771 h 76200"/>
                <a:gd name="connsiteX6" fmla="*/ 37624 w 85725"/>
                <a:gd name="connsiteY6" fmla="*/ 74771 h 76200"/>
                <a:gd name="connsiteX7" fmla="*/ 7144 w 85725"/>
                <a:gd name="connsiteY7" fmla="*/ 60484 h 76200"/>
                <a:gd name="connsiteX8" fmla="*/ 7144 w 85725"/>
                <a:gd name="connsiteY8" fmla="*/ 214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52315B-BF12-46F9-9CB7-88BF733DBDBC}"/>
                </a:ext>
              </a:extLst>
            </p:cNvPr>
            <p:cNvSpPr/>
            <p:nvPr/>
          </p:nvSpPr>
          <p:spPr>
            <a:xfrm>
              <a:off x="6612731" y="3234171"/>
              <a:ext cx="209550" cy="171450"/>
            </a:xfrm>
            <a:custGeom>
              <a:avLst/>
              <a:gdLst>
                <a:gd name="connsiteX0" fmla="*/ 7144 w 209550"/>
                <a:gd name="connsiteY0" fmla="*/ 40524 h 171450"/>
                <a:gd name="connsiteX1" fmla="*/ 7144 w 209550"/>
                <a:gd name="connsiteY1" fmla="*/ 69099 h 171450"/>
                <a:gd name="connsiteX2" fmla="*/ 114776 w 209550"/>
                <a:gd name="connsiteY2" fmla="*/ 167206 h 171450"/>
                <a:gd name="connsiteX3" fmla="*/ 203359 w 209550"/>
                <a:gd name="connsiteY3" fmla="*/ 66241 h 171450"/>
                <a:gd name="connsiteX4" fmla="*/ 203359 w 209550"/>
                <a:gd name="connsiteY4" fmla="*/ 42429 h 171450"/>
                <a:gd name="connsiteX5" fmla="*/ 170974 w 209550"/>
                <a:gd name="connsiteY5" fmla="*/ 7186 h 171450"/>
                <a:gd name="connsiteX6" fmla="*/ 135731 w 209550"/>
                <a:gd name="connsiteY6" fmla="*/ 40524 h 171450"/>
                <a:gd name="connsiteX7" fmla="*/ 135731 w 209550"/>
                <a:gd name="connsiteY7" fmla="*/ 68146 h 171450"/>
                <a:gd name="connsiteX8" fmla="*/ 110966 w 209550"/>
                <a:gd name="connsiteY8" fmla="*/ 99579 h 171450"/>
                <a:gd name="connsiteX9" fmla="*/ 74771 w 209550"/>
                <a:gd name="connsiteY9" fmla="*/ 70051 h 171450"/>
                <a:gd name="connsiteX10" fmla="*/ 74771 w 209550"/>
                <a:gd name="connsiteY10" fmla="*/ 43381 h 171450"/>
                <a:gd name="connsiteX11" fmla="*/ 47149 w 209550"/>
                <a:gd name="connsiteY11" fmla="*/ 8139 h 171450"/>
                <a:gd name="connsiteX12" fmla="*/ 7144 w 209550"/>
                <a:gd name="connsiteY12" fmla="*/ 40524 h 171450"/>
                <a:gd name="connsiteX13" fmla="*/ 87154 w 209550"/>
                <a:gd name="connsiteY13" fmla="*/ 134821 h 171450"/>
                <a:gd name="connsiteX14" fmla="*/ 107156 w 209550"/>
                <a:gd name="connsiteY14" fmla="*/ 114819 h 171450"/>
                <a:gd name="connsiteX15" fmla="*/ 127159 w 209550"/>
                <a:gd name="connsiteY15" fmla="*/ 134821 h 171450"/>
                <a:gd name="connsiteX16" fmla="*/ 107156 w 209550"/>
                <a:gd name="connsiteY16" fmla="*/ 154824 h 171450"/>
                <a:gd name="connsiteX17" fmla="*/ 87154 w 209550"/>
                <a:gd name="connsiteY17" fmla="*/ 13482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C7FEAB0-01AF-4BB5-B68D-C312D06F6193}"/>
                </a:ext>
              </a:extLst>
            </p:cNvPr>
            <p:cNvSpPr/>
            <p:nvPr/>
          </p:nvSpPr>
          <p:spPr>
            <a:xfrm>
              <a:off x="6213633" y="3518058"/>
              <a:ext cx="228600" cy="228600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0F6227-1FD1-49E1-BC0D-7F773CAFA52B}"/>
                </a:ext>
              </a:extLst>
            </p:cNvPr>
            <p:cNvSpPr/>
            <p:nvPr/>
          </p:nvSpPr>
          <p:spPr>
            <a:xfrm>
              <a:off x="5699283" y="3522821"/>
              <a:ext cx="228600" cy="228600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3492B7-4E2F-44BE-BED4-66FBF7CB9E5B}"/>
                </a:ext>
              </a:extLst>
            </p:cNvPr>
            <p:cNvSpPr/>
            <p:nvPr/>
          </p:nvSpPr>
          <p:spPr>
            <a:xfrm>
              <a:off x="5790723" y="3423761"/>
              <a:ext cx="561975" cy="504825"/>
            </a:xfrm>
            <a:custGeom>
              <a:avLst/>
              <a:gdLst>
                <a:gd name="connsiteX0" fmla="*/ 381476 w 561975"/>
                <a:gd name="connsiteY0" fmla="*/ 7144 h 504825"/>
                <a:gd name="connsiteX1" fmla="*/ 381476 w 561975"/>
                <a:gd name="connsiteY1" fmla="*/ 7144 h 504825"/>
                <a:gd name="connsiteX2" fmla="*/ 183356 w 561975"/>
                <a:gd name="connsiteY2" fmla="*/ 7144 h 504825"/>
                <a:gd name="connsiteX3" fmla="*/ 183356 w 561975"/>
                <a:gd name="connsiteY3" fmla="*/ 7144 h 504825"/>
                <a:gd name="connsiteX4" fmla="*/ 7144 w 561975"/>
                <a:gd name="connsiteY4" fmla="*/ 255746 h 504825"/>
                <a:gd name="connsiteX5" fmla="*/ 7144 w 561975"/>
                <a:gd name="connsiteY5" fmla="*/ 504349 h 504825"/>
                <a:gd name="connsiteX6" fmla="*/ 200501 w 561975"/>
                <a:gd name="connsiteY6" fmla="*/ 504349 h 504825"/>
                <a:gd name="connsiteX7" fmla="*/ 363379 w 561975"/>
                <a:gd name="connsiteY7" fmla="*/ 504349 h 504825"/>
                <a:gd name="connsiteX8" fmla="*/ 557689 w 561975"/>
                <a:gd name="connsiteY8" fmla="*/ 504349 h 504825"/>
                <a:gd name="connsiteX9" fmla="*/ 557689 w 561975"/>
                <a:gd name="connsiteY9" fmla="*/ 255746 h 504825"/>
                <a:gd name="connsiteX10" fmla="*/ 381476 w 561975"/>
                <a:gd name="connsiteY10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4536104-7164-4358-9D90-8A4E16515F29}"/>
                </a:ext>
              </a:extLst>
            </p:cNvPr>
            <p:cNvSpPr/>
            <p:nvPr/>
          </p:nvSpPr>
          <p:spPr>
            <a:xfrm>
              <a:off x="5790723" y="3661886"/>
              <a:ext cx="561975" cy="504825"/>
            </a:xfrm>
            <a:custGeom>
              <a:avLst/>
              <a:gdLst>
                <a:gd name="connsiteX0" fmla="*/ 352901 w 561975"/>
                <a:gd name="connsiteY0" fmla="*/ 504349 h 504825"/>
                <a:gd name="connsiteX1" fmla="*/ 381476 w 561975"/>
                <a:gd name="connsiteY1" fmla="*/ 504349 h 504825"/>
                <a:gd name="connsiteX2" fmla="*/ 221456 w 561975"/>
                <a:gd name="connsiteY2" fmla="*/ 504349 h 504825"/>
                <a:gd name="connsiteX3" fmla="*/ 211931 w 561975"/>
                <a:gd name="connsiteY3" fmla="*/ 504349 h 504825"/>
                <a:gd name="connsiteX4" fmla="*/ 7144 w 561975"/>
                <a:gd name="connsiteY4" fmla="*/ 255746 h 504825"/>
                <a:gd name="connsiteX5" fmla="*/ 7144 w 561975"/>
                <a:gd name="connsiteY5" fmla="*/ 7144 h 504825"/>
                <a:gd name="connsiteX6" fmla="*/ 200501 w 561975"/>
                <a:gd name="connsiteY6" fmla="*/ 7144 h 504825"/>
                <a:gd name="connsiteX7" fmla="*/ 363379 w 561975"/>
                <a:gd name="connsiteY7" fmla="*/ 7144 h 504825"/>
                <a:gd name="connsiteX8" fmla="*/ 557689 w 561975"/>
                <a:gd name="connsiteY8" fmla="*/ 7144 h 504825"/>
                <a:gd name="connsiteX9" fmla="*/ 557689 w 561975"/>
                <a:gd name="connsiteY9" fmla="*/ 255746 h 504825"/>
                <a:gd name="connsiteX10" fmla="*/ 352901 w 561975"/>
                <a:gd name="connsiteY10" fmla="*/ 50434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AB1D94-074A-4C6B-93C2-777DAD2C5FEA}"/>
                </a:ext>
              </a:extLst>
            </p:cNvPr>
            <p:cNvSpPr/>
            <p:nvPr/>
          </p:nvSpPr>
          <p:spPr>
            <a:xfrm>
              <a:off x="631174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D9FCD37-8F8E-4B06-A3A4-7C68D84421DD}"/>
                </a:ext>
              </a:extLst>
            </p:cNvPr>
            <p:cNvSpPr/>
            <p:nvPr/>
          </p:nvSpPr>
          <p:spPr>
            <a:xfrm>
              <a:off x="567928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D9526B5-9BE8-4E09-A91A-B72E56E25927}"/>
                </a:ext>
              </a:extLst>
            </p:cNvPr>
            <p:cNvSpPr/>
            <p:nvPr/>
          </p:nvSpPr>
          <p:spPr>
            <a:xfrm>
              <a:off x="5749766" y="2922746"/>
              <a:ext cx="638175" cy="466725"/>
            </a:xfrm>
            <a:custGeom>
              <a:avLst/>
              <a:gdLst>
                <a:gd name="connsiteX0" fmla="*/ 639604 w 638175"/>
                <a:gd name="connsiteY0" fmla="*/ 273844 h 466725"/>
                <a:gd name="connsiteX1" fmla="*/ 451009 w 638175"/>
                <a:gd name="connsiteY1" fmla="*/ 462439 h 466725"/>
                <a:gd name="connsiteX2" fmla="*/ 195739 w 638175"/>
                <a:gd name="connsiteY2" fmla="*/ 462439 h 466725"/>
                <a:gd name="connsiteX3" fmla="*/ 7144 w 638175"/>
                <a:gd name="connsiteY3" fmla="*/ 273844 h 466725"/>
                <a:gd name="connsiteX4" fmla="*/ 7144 w 638175"/>
                <a:gd name="connsiteY4" fmla="*/ 195739 h 466725"/>
                <a:gd name="connsiteX5" fmla="*/ 195739 w 638175"/>
                <a:gd name="connsiteY5" fmla="*/ 7144 h 466725"/>
                <a:gd name="connsiteX6" fmla="*/ 451009 w 638175"/>
                <a:gd name="connsiteY6" fmla="*/ 7144 h 466725"/>
                <a:gd name="connsiteX7" fmla="*/ 639604 w 638175"/>
                <a:gd name="connsiteY7" fmla="*/ 195739 h 466725"/>
                <a:gd name="connsiteX8" fmla="*/ 639604 w 638175"/>
                <a:gd name="connsiteY8" fmla="*/ 2738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46672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6E10C0-13B9-41B9-B50A-27F0F16144EC}"/>
                </a:ext>
              </a:extLst>
            </p:cNvPr>
            <p:cNvSpPr/>
            <p:nvPr/>
          </p:nvSpPr>
          <p:spPr>
            <a:xfrm>
              <a:off x="5949791" y="2833211"/>
              <a:ext cx="228600" cy="95250"/>
            </a:xfrm>
            <a:custGeom>
              <a:avLst/>
              <a:gdLst>
                <a:gd name="connsiteX0" fmla="*/ 191929 w 228600"/>
                <a:gd name="connsiteY0" fmla="*/ 7144 h 95250"/>
                <a:gd name="connsiteX1" fmla="*/ 43339 w 228600"/>
                <a:gd name="connsiteY1" fmla="*/ 7144 h 95250"/>
                <a:gd name="connsiteX2" fmla="*/ 7144 w 228600"/>
                <a:gd name="connsiteY2" fmla="*/ 51911 h 95250"/>
                <a:gd name="connsiteX3" fmla="*/ 43339 w 228600"/>
                <a:gd name="connsiteY3" fmla="*/ 96679 h 95250"/>
                <a:gd name="connsiteX4" fmla="*/ 191929 w 228600"/>
                <a:gd name="connsiteY4" fmla="*/ 96679 h 95250"/>
                <a:gd name="connsiteX5" fmla="*/ 228124 w 228600"/>
                <a:gd name="connsiteY5" fmla="*/ 51911 h 95250"/>
                <a:gd name="connsiteX6" fmla="*/ 191929 w 228600"/>
                <a:gd name="connsiteY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9525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1AE99C5-BD87-45B9-9CB8-68ECDF4356F9}"/>
                </a:ext>
              </a:extLst>
            </p:cNvPr>
            <p:cNvSpPr/>
            <p:nvPr/>
          </p:nvSpPr>
          <p:spPr>
            <a:xfrm>
              <a:off x="6037355" y="2683668"/>
              <a:ext cx="57150" cy="190500"/>
            </a:xfrm>
            <a:custGeom>
              <a:avLst/>
              <a:gdLst>
                <a:gd name="connsiteX0" fmla="*/ 21497 w 57150"/>
                <a:gd name="connsiteY0" fmla="*/ 35719 h 190500"/>
                <a:gd name="connsiteX1" fmla="*/ 7209 w 57150"/>
                <a:gd name="connsiteY1" fmla="*/ 158591 h 190500"/>
                <a:gd name="connsiteX2" fmla="*/ 28164 w 57150"/>
                <a:gd name="connsiteY2" fmla="*/ 189071 h 190500"/>
                <a:gd name="connsiteX3" fmla="*/ 50072 w 57150"/>
                <a:gd name="connsiteY3" fmla="*/ 159544 h 190500"/>
                <a:gd name="connsiteX4" fmla="*/ 43404 w 57150"/>
                <a:gd name="connsiteY4" fmla="*/ 37624 h 190500"/>
                <a:gd name="connsiteX5" fmla="*/ 33879 w 57150"/>
                <a:gd name="connsiteY5" fmla="*/ 7144 h 190500"/>
                <a:gd name="connsiteX6" fmla="*/ 21497 w 57150"/>
                <a:gd name="connsiteY6" fmla="*/ 357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9050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325DCB3-D5B0-4BC1-B216-EBDAD79759CB}"/>
                </a:ext>
              </a:extLst>
            </p:cNvPr>
            <p:cNvSpPr/>
            <p:nvPr/>
          </p:nvSpPr>
          <p:spPr>
            <a:xfrm>
              <a:off x="597550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CFB5E71-AD5B-4955-9ABD-C527A3BC5124}"/>
                </a:ext>
              </a:extLst>
            </p:cNvPr>
            <p:cNvSpPr/>
            <p:nvPr/>
          </p:nvSpPr>
          <p:spPr>
            <a:xfrm>
              <a:off x="6029801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7EB1D-CDB7-4B0F-959B-463731427B20}"/>
                </a:ext>
              </a:extLst>
            </p:cNvPr>
            <p:cNvSpPr/>
            <p:nvPr/>
          </p:nvSpPr>
          <p:spPr>
            <a:xfrm>
              <a:off x="6081236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FD3780D-7D85-4A55-9081-7CAA313564B1}"/>
                </a:ext>
              </a:extLst>
            </p:cNvPr>
            <p:cNvSpPr/>
            <p:nvPr/>
          </p:nvSpPr>
          <p:spPr>
            <a:xfrm>
              <a:off x="613552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A00F5A-29BF-4BE8-9981-002BC0FA48C8}"/>
                </a:ext>
              </a:extLst>
            </p:cNvPr>
            <p:cNvSpPr/>
            <p:nvPr/>
          </p:nvSpPr>
          <p:spPr>
            <a:xfrm>
              <a:off x="5829776" y="3046571"/>
              <a:ext cx="485775" cy="161925"/>
            </a:xfrm>
            <a:custGeom>
              <a:avLst/>
              <a:gdLst>
                <a:gd name="connsiteX0" fmla="*/ 401479 w 485775"/>
                <a:gd name="connsiteY0" fmla="*/ 7144 h 161925"/>
                <a:gd name="connsiteX1" fmla="*/ 84296 w 485775"/>
                <a:gd name="connsiteY1" fmla="*/ 7144 h 161925"/>
                <a:gd name="connsiteX2" fmla="*/ 7144 w 485775"/>
                <a:gd name="connsiteY2" fmla="*/ 84296 h 161925"/>
                <a:gd name="connsiteX3" fmla="*/ 84296 w 485775"/>
                <a:gd name="connsiteY3" fmla="*/ 161449 h 161925"/>
                <a:gd name="connsiteX4" fmla="*/ 401479 w 485775"/>
                <a:gd name="connsiteY4" fmla="*/ 161449 h 161925"/>
                <a:gd name="connsiteX5" fmla="*/ 478631 w 485775"/>
                <a:gd name="connsiteY5" fmla="*/ 84296 h 161925"/>
                <a:gd name="connsiteX6" fmla="*/ 401479 w 48577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775" h="16192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025F13D-DA21-40A9-8EC5-76362F59C6F9}"/>
                </a:ext>
              </a:extLst>
            </p:cNvPr>
            <p:cNvSpPr/>
            <p:nvPr/>
          </p:nvSpPr>
          <p:spPr>
            <a:xfrm>
              <a:off x="5923121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7D241EF-D072-477B-847D-B9D7812A2062}"/>
                </a:ext>
              </a:extLst>
            </p:cNvPr>
            <p:cNvSpPr/>
            <p:nvPr/>
          </p:nvSpPr>
          <p:spPr>
            <a:xfrm>
              <a:off x="6164103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AD90D11-4718-49AA-A45E-BB32DCB8285E}"/>
                </a:ext>
              </a:extLst>
            </p:cNvPr>
            <p:cNvSpPr/>
            <p:nvPr/>
          </p:nvSpPr>
          <p:spPr>
            <a:xfrm>
              <a:off x="5936456" y="3367563"/>
              <a:ext cx="276225" cy="66675"/>
            </a:xfrm>
            <a:custGeom>
              <a:avLst/>
              <a:gdLst>
                <a:gd name="connsiteX0" fmla="*/ 273844 w 276225"/>
                <a:gd name="connsiteY0" fmla="*/ 35719 h 66675"/>
                <a:gd name="connsiteX1" fmla="*/ 245269 w 276225"/>
                <a:gd name="connsiteY1" fmla="*/ 64294 h 66675"/>
                <a:gd name="connsiteX2" fmla="*/ 35719 w 276225"/>
                <a:gd name="connsiteY2" fmla="*/ 64294 h 66675"/>
                <a:gd name="connsiteX3" fmla="*/ 7144 w 276225"/>
                <a:gd name="connsiteY3" fmla="*/ 35719 h 66675"/>
                <a:gd name="connsiteX4" fmla="*/ 7144 w 276225"/>
                <a:gd name="connsiteY4" fmla="*/ 35719 h 66675"/>
                <a:gd name="connsiteX5" fmla="*/ 35719 w 276225"/>
                <a:gd name="connsiteY5" fmla="*/ 7144 h 66675"/>
                <a:gd name="connsiteX6" fmla="*/ 245269 w 276225"/>
                <a:gd name="connsiteY6" fmla="*/ 7144 h 66675"/>
                <a:gd name="connsiteX7" fmla="*/ 273844 w 276225"/>
                <a:gd name="connsiteY7" fmla="*/ 35719 h 66675"/>
                <a:gd name="connsiteX8" fmla="*/ 273844 w 276225"/>
                <a:gd name="connsiteY8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667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E17D256-B342-4E37-9406-2AA05E8DA6E7}"/>
                </a:ext>
              </a:extLst>
            </p:cNvPr>
            <p:cNvSpPr/>
            <p:nvPr/>
          </p:nvSpPr>
          <p:spPr>
            <a:xfrm>
              <a:off x="5853588" y="3629501"/>
              <a:ext cx="438150" cy="304800"/>
            </a:xfrm>
            <a:custGeom>
              <a:avLst/>
              <a:gdLst>
                <a:gd name="connsiteX0" fmla="*/ 392906 w 438150"/>
                <a:gd name="connsiteY0" fmla="*/ 298609 h 304800"/>
                <a:gd name="connsiteX1" fmla="*/ 48101 w 438150"/>
                <a:gd name="connsiteY1" fmla="*/ 298609 h 304800"/>
                <a:gd name="connsiteX2" fmla="*/ 7144 w 438150"/>
                <a:gd name="connsiteY2" fmla="*/ 257651 h 304800"/>
                <a:gd name="connsiteX3" fmla="*/ 7144 w 438150"/>
                <a:gd name="connsiteY3" fmla="*/ 48101 h 304800"/>
                <a:gd name="connsiteX4" fmla="*/ 48101 w 438150"/>
                <a:gd name="connsiteY4" fmla="*/ 7144 h 304800"/>
                <a:gd name="connsiteX5" fmla="*/ 393859 w 438150"/>
                <a:gd name="connsiteY5" fmla="*/ 7144 h 304800"/>
                <a:gd name="connsiteX6" fmla="*/ 434816 w 438150"/>
                <a:gd name="connsiteY6" fmla="*/ 48101 h 304800"/>
                <a:gd name="connsiteX7" fmla="*/ 434816 w 438150"/>
                <a:gd name="connsiteY7" fmla="*/ 257651 h 304800"/>
                <a:gd name="connsiteX8" fmla="*/ 392906 w 438150"/>
                <a:gd name="connsiteY8" fmla="*/ 29860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150" h="30480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Freeform 14">
            <a:extLst>
              <a:ext uri="{FF2B5EF4-FFF2-40B4-BE49-F238E27FC236}">
                <a16:creationId xmlns:a16="http://schemas.microsoft.com/office/drawing/2014/main" id="{2E11B857-74CB-4115-9CDF-C2D1BCC2F6A5}"/>
              </a:ext>
            </a:extLst>
          </p:cNvPr>
          <p:cNvSpPr/>
          <p:nvPr/>
        </p:nvSpPr>
        <p:spPr>
          <a:xfrm flipV="1">
            <a:off x="1697305" y="2044925"/>
            <a:ext cx="2812211" cy="940280"/>
          </a:xfrm>
          <a:custGeom>
            <a:avLst/>
            <a:gdLst>
              <a:gd name="connsiteX0" fmla="*/ 2812211 w 2812211"/>
              <a:gd name="connsiteY0" fmla="*/ 0 h 940280"/>
              <a:gd name="connsiteX1" fmla="*/ 1949570 w 2812211"/>
              <a:gd name="connsiteY1" fmla="*/ 940280 h 940280"/>
              <a:gd name="connsiteX2" fmla="*/ 0 w 2812211"/>
              <a:gd name="connsiteY2" fmla="*/ 940280 h 9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211" h="940280">
                <a:moveTo>
                  <a:pt x="2812211" y="0"/>
                </a:moveTo>
                <a:lnTo>
                  <a:pt x="1949570" y="940280"/>
                </a:lnTo>
                <a:lnTo>
                  <a:pt x="0" y="940280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Freeform 13">
            <a:extLst>
              <a:ext uri="{FF2B5EF4-FFF2-40B4-BE49-F238E27FC236}">
                <a16:creationId xmlns:a16="http://schemas.microsoft.com/office/drawing/2014/main" id="{D20AA7F7-2723-4B5C-B109-F66EC3D7DE60}"/>
              </a:ext>
            </a:extLst>
          </p:cNvPr>
          <p:cNvSpPr/>
          <p:nvPr/>
        </p:nvSpPr>
        <p:spPr>
          <a:xfrm flipV="1">
            <a:off x="7826612" y="5082010"/>
            <a:ext cx="2631058" cy="936000"/>
          </a:xfrm>
          <a:custGeom>
            <a:avLst/>
            <a:gdLst>
              <a:gd name="connsiteX0" fmla="*/ 0 w 2631057"/>
              <a:gd name="connsiteY0" fmla="*/ 793631 h 793631"/>
              <a:gd name="connsiteX1" fmla="*/ 603849 w 2631057"/>
              <a:gd name="connsiteY1" fmla="*/ 0 h 793631"/>
              <a:gd name="connsiteX2" fmla="*/ 2631057 w 2631057"/>
              <a:gd name="connsiteY2" fmla="*/ 0 h 79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057" h="793631">
                <a:moveTo>
                  <a:pt x="0" y="793631"/>
                </a:moveTo>
                <a:lnTo>
                  <a:pt x="603849" y="0"/>
                </a:lnTo>
                <a:lnTo>
                  <a:pt x="2631057" y="0"/>
                </a:lnTo>
              </a:path>
            </a:pathLst>
          </a:cu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BDABA86-4F6E-45D5-BEDF-A37F3F172C06}"/>
              </a:ext>
            </a:extLst>
          </p:cNvPr>
          <p:cNvGrpSpPr/>
          <p:nvPr/>
        </p:nvGrpSpPr>
        <p:grpSpPr>
          <a:xfrm>
            <a:off x="8526212" y="4755264"/>
            <a:ext cx="2808000" cy="1156771"/>
            <a:chOff x="5652121" y="1872653"/>
            <a:chExt cx="2448361" cy="115677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62CA624-AB1F-4E16-8088-65DF56B74DFD}"/>
                </a:ext>
              </a:extLst>
            </p:cNvPr>
            <p:cNvSpPr/>
            <p:nvPr/>
          </p:nvSpPr>
          <p:spPr>
            <a:xfrm>
              <a:off x="5652121" y="2195350"/>
              <a:ext cx="2448360" cy="834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028700" lvl="1" indent="-342900" defTabSz="914400">
                <a:lnSpc>
                  <a:spcPct val="90000"/>
                </a:lnSpc>
                <a:spcAft>
                  <a:spcPts val="600"/>
                </a:spcAft>
                <a:buSzPts val="1800"/>
                <a:buFont typeface="Arial" panose="020B0604020202020204" pitchFamily="34" charset="0"/>
                <a:buChar char="•"/>
              </a:pPr>
              <a:r>
                <a:rPr lang="en-US" sz="1200" dirty="0"/>
                <a:t>Seq2Seq Modell </a:t>
              </a:r>
              <a:r>
                <a:rPr lang="en-US" sz="1200" dirty="0" err="1"/>
                <a:t>über</a:t>
              </a:r>
              <a:r>
                <a:rPr lang="en-US" sz="1200" dirty="0"/>
                <a:t> </a:t>
              </a:r>
              <a:r>
                <a:rPr lang="en-US" sz="1200" dirty="0" err="1"/>
                <a:t>ein</a:t>
              </a:r>
              <a:r>
                <a:rPr lang="en-US" sz="1200" dirty="0"/>
                <a:t> RNN</a:t>
              </a:r>
            </a:p>
            <a:p>
              <a:pPr marL="1028700" lvl="1" indent="-342900" defTabSz="914400">
                <a:lnSpc>
                  <a:spcPct val="90000"/>
                </a:lnSpc>
                <a:spcAft>
                  <a:spcPts val="600"/>
                </a:spcAft>
                <a:buSzPts val="1800"/>
                <a:buFont typeface="Arial" panose="020B0604020202020204" pitchFamily="34" charset="0"/>
                <a:buChar char="•"/>
              </a:pPr>
              <a:r>
                <a:rPr lang="en-US" sz="1200" dirty="0" err="1"/>
                <a:t>Kein</a:t>
              </a:r>
              <a:r>
                <a:rPr lang="en-US" sz="1200" dirty="0"/>
                <a:t> </a:t>
              </a:r>
              <a:r>
                <a:rPr lang="en-US" sz="1200" dirty="0" err="1"/>
                <a:t>lauffähiges</a:t>
              </a:r>
              <a:r>
                <a:rPr lang="en-US" sz="1200" dirty="0"/>
                <a:t> Training </a:t>
              </a:r>
              <a:r>
                <a:rPr lang="en-US" sz="1200" dirty="0" err="1"/>
                <a:t>möglich</a:t>
              </a:r>
              <a:endParaRPr 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42B32B-E769-4FF0-A4C9-DF77AAEBE5CA}"/>
                </a:ext>
              </a:extLst>
            </p:cNvPr>
            <p:cNvSpPr txBox="1"/>
            <p:nvPr/>
          </p:nvSpPr>
          <p:spPr>
            <a:xfrm>
              <a:off x="5652121" y="1872653"/>
              <a:ext cx="244836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Modell 2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C89D1B8-A5D0-4802-9C7F-CA654CCD2723}"/>
              </a:ext>
            </a:extLst>
          </p:cNvPr>
          <p:cNvGrpSpPr/>
          <p:nvPr/>
        </p:nvGrpSpPr>
        <p:grpSpPr>
          <a:xfrm>
            <a:off x="777559" y="2126666"/>
            <a:ext cx="2812211" cy="1732314"/>
            <a:chOff x="5652121" y="1872653"/>
            <a:chExt cx="2448361" cy="173231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43E8C94-61F1-483B-89A7-36F68DF35AAE}"/>
                </a:ext>
              </a:extLst>
            </p:cNvPr>
            <p:cNvSpPr/>
            <p:nvPr/>
          </p:nvSpPr>
          <p:spPr>
            <a:xfrm>
              <a:off x="5652121" y="2195350"/>
              <a:ext cx="2448360" cy="1409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14400" lvl="1" indent="-228600" defTabSz="914400">
                <a:lnSpc>
                  <a:spcPct val="90000"/>
                </a:lnSpc>
                <a:spcAft>
                  <a:spcPts val="600"/>
                </a:spcAft>
                <a:buSzPts val="1800"/>
                <a:buFont typeface="Arial" panose="020B0604020202020204" pitchFamily="34" charset="0"/>
                <a:buChar char="•"/>
              </a:pPr>
              <a:r>
                <a:rPr lang="en-US" sz="1200" dirty="0" err="1"/>
                <a:t>Implementiertes</a:t>
              </a:r>
              <a:r>
                <a:rPr lang="en-US" sz="1200" dirty="0"/>
                <a:t> Seq2Seq Modell</a:t>
              </a:r>
            </a:p>
            <a:p>
              <a:pPr marL="914400" lvl="1" indent="-228600" defTabSz="914400">
                <a:lnSpc>
                  <a:spcPct val="90000"/>
                </a:lnSpc>
                <a:spcAft>
                  <a:spcPts val="600"/>
                </a:spcAft>
                <a:buSzPts val="1800"/>
                <a:buFont typeface="Arial" panose="020B0604020202020204" pitchFamily="34" charset="0"/>
                <a:buChar char="•"/>
              </a:pPr>
              <a:r>
                <a:rPr lang="en-US" sz="1200" dirty="0" err="1"/>
                <a:t>Programmierung</a:t>
              </a:r>
              <a:r>
                <a:rPr lang="en-US" sz="1200" dirty="0"/>
                <a:t> des Pre </a:t>
              </a:r>
              <a:r>
                <a:rPr lang="en-US" sz="1200" dirty="0" err="1"/>
                <a:t>Processings</a:t>
              </a:r>
              <a:endParaRPr lang="en-US" sz="1200" dirty="0"/>
            </a:p>
            <a:p>
              <a:pPr marL="914400" lvl="1" indent="-228600" defTabSz="914400">
                <a:lnSpc>
                  <a:spcPct val="90000"/>
                </a:lnSpc>
                <a:spcAft>
                  <a:spcPts val="600"/>
                </a:spcAft>
                <a:buSzPts val="1800"/>
                <a:buFont typeface="Arial" panose="020B0604020202020204" pitchFamily="34" charset="0"/>
                <a:buChar char="•"/>
              </a:pPr>
              <a:r>
                <a:rPr lang="en-US" sz="1200" dirty="0"/>
                <a:t>Problem </a:t>
              </a:r>
              <a:r>
                <a:rPr lang="en-US" sz="1200" dirty="0" err="1"/>
                <a:t>mit</a:t>
              </a:r>
              <a:r>
                <a:rPr lang="en-US" sz="1200" dirty="0"/>
                <a:t> negative </a:t>
              </a:r>
              <a:r>
                <a:rPr lang="en-US" sz="1200" dirty="0" err="1"/>
                <a:t>Wahrscheinlichkeiten</a:t>
              </a:r>
              <a:r>
                <a:rPr lang="en-US" sz="1200" dirty="0"/>
                <a:t> </a:t>
              </a:r>
              <a:r>
                <a:rPr lang="en-US" sz="1200" dirty="0" err="1"/>
                <a:t>beim</a:t>
              </a:r>
              <a:r>
                <a:rPr lang="en-US" sz="1200" dirty="0"/>
                <a:t> Training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FC366F-CDC4-4B27-A518-215C6BA19ED9}"/>
                </a:ext>
              </a:extLst>
            </p:cNvPr>
            <p:cNvSpPr txBox="1"/>
            <p:nvPr/>
          </p:nvSpPr>
          <p:spPr>
            <a:xfrm>
              <a:off x="5652121" y="1872653"/>
              <a:ext cx="244836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Modell 1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521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736071"/>
            <a:ext cx="5446295" cy="786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Das </a:t>
            </a:r>
            <a:r>
              <a:rPr lang="en-US" altLang="ko-KR" sz="6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Ergebnis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98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4F3E1F45-6B3F-46A1-82A6-7F2F85378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8999" y="1567127"/>
            <a:ext cx="2689294" cy="246362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22E871-BF84-47EF-8EBE-D7BBF73D95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Bewertung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7367EC-D624-4AA8-9796-F91C974FA1BA}"/>
              </a:ext>
            </a:extLst>
          </p:cNvPr>
          <p:cNvCxnSpPr>
            <a:cxnSpLocks/>
          </p:cNvCxnSpPr>
          <p:nvPr/>
        </p:nvCxnSpPr>
        <p:spPr>
          <a:xfrm flipV="1">
            <a:off x="1033001" y="183153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213B94-982C-49DA-98A9-8965726605B4}"/>
              </a:ext>
            </a:extLst>
          </p:cNvPr>
          <p:cNvCxnSpPr>
            <a:cxnSpLocks/>
          </p:cNvCxnSpPr>
          <p:nvPr/>
        </p:nvCxnSpPr>
        <p:spPr>
          <a:xfrm>
            <a:off x="6837146" y="183153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18">
            <a:extLst>
              <a:ext uri="{FF2B5EF4-FFF2-40B4-BE49-F238E27FC236}">
                <a16:creationId xmlns:a16="http://schemas.microsoft.com/office/drawing/2014/main" id="{D144EBB9-6F45-45B3-8F98-FD4ABE344C50}"/>
              </a:ext>
            </a:extLst>
          </p:cNvPr>
          <p:cNvGrpSpPr/>
          <p:nvPr/>
        </p:nvGrpSpPr>
        <p:grpSpPr>
          <a:xfrm>
            <a:off x="1298991" y="1975546"/>
            <a:ext cx="1923387" cy="805159"/>
            <a:chOff x="1316574" y="2133806"/>
            <a:chExt cx="1652623" cy="8051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9CA652-AAC0-4133-BD29-ACA302B62717}"/>
                </a:ext>
              </a:extLst>
            </p:cNvPr>
            <p:cNvSpPr txBox="1"/>
            <p:nvPr/>
          </p:nvSpPr>
          <p:spPr>
            <a:xfrm>
              <a:off x="1316574" y="2384967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641444-62F1-423A-8E67-FDB84BEA72CA}"/>
                </a:ext>
              </a:extLst>
            </p:cNvPr>
            <p:cNvSpPr txBox="1"/>
            <p:nvPr/>
          </p:nvSpPr>
          <p:spPr>
            <a:xfrm>
              <a:off x="1316574" y="2133806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VISION</a:t>
              </a:r>
            </a:p>
          </p:txBody>
        </p:sp>
      </p:grpSp>
      <p:grpSp>
        <p:nvGrpSpPr>
          <p:cNvPr id="8" name="그룹 13">
            <a:extLst>
              <a:ext uri="{FF2B5EF4-FFF2-40B4-BE49-F238E27FC236}">
                <a16:creationId xmlns:a16="http://schemas.microsoft.com/office/drawing/2014/main" id="{E5213964-EA53-443F-985D-FB5D77962D47}"/>
              </a:ext>
            </a:extLst>
          </p:cNvPr>
          <p:cNvGrpSpPr/>
          <p:nvPr/>
        </p:nvGrpSpPr>
        <p:grpSpPr>
          <a:xfrm>
            <a:off x="8955274" y="1993778"/>
            <a:ext cx="1880011" cy="805159"/>
            <a:chOff x="9200245" y="2152037"/>
            <a:chExt cx="1652623" cy="80515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F9AEBD-CF49-4888-A748-2FA31CEA0A25}"/>
                </a:ext>
              </a:extLst>
            </p:cNvPr>
            <p:cNvSpPr txBox="1"/>
            <p:nvPr/>
          </p:nvSpPr>
          <p:spPr>
            <a:xfrm>
              <a:off x="9200245" y="2403198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486220-B651-46DF-A275-98991EF4D3CF}"/>
                </a:ext>
              </a:extLst>
            </p:cNvPr>
            <p:cNvSpPr txBox="1"/>
            <p:nvPr/>
          </p:nvSpPr>
          <p:spPr>
            <a:xfrm>
              <a:off x="9200245" y="2152037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</a:rPr>
                <a:t>MISSION</a:t>
              </a:r>
            </a:p>
          </p:txBody>
        </p:sp>
      </p:grpSp>
      <p:sp>
        <p:nvSpPr>
          <p:cNvPr id="11" name="Rounded Rectangular Callout 31">
            <a:extLst>
              <a:ext uri="{FF2B5EF4-FFF2-40B4-BE49-F238E27FC236}">
                <a16:creationId xmlns:a16="http://schemas.microsoft.com/office/drawing/2014/main" id="{FDFDF9E1-F4D2-4A03-9742-4AFE0B15CE5C}"/>
              </a:ext>
            </a:extLst>
          </p:cNvPr>
          <p:cNvSpPr/>
          <p:nvPr/>
        </p:nvSpPr>
        <p:spPr>
          <a:xfrm flipH="1">
            <a:off x="1766846" y="455717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2" name="그룹 6">
            <a:extLst>
              <a:ext uri="{FF2B5EF4-FFF2-40B4-BE49-F238E27FC236}">
                <a16:creationId xmlns:a16="http://schemas.microsoft.com/office/drawing/2014/main" id="{080401F7-B4F9-4015-8C48-418CAE8361E7}"/>
              </a:ext>
            </a:extLst>
          </p:cNvPr>
          <p:cNvGrpSpPr/>
          <p:nvPr/>
        </p:nvGrpSpPr>
        <p:grpSpPr>
          <a:xfrm>
            <a:off x="959389" y="5143762"/>
            <a:ext cx="2262988" cy="766247"/>
            <a:chOff x="1730330" y="5175558"/>
            <a:chExt cx="1742087" cy="7662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1DF2CC-8381-40B3-83C3-1AED5E002C66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1C97BF-FB1C-48C3-88EF-15F5210E6D4C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C9EAA5-C278-479C-AA8A-866D73546AE5}"/>
              </a:ext>
            </a:extLst>
          </p:cNvPr>
          <p:cNvCxnSpPr>
            <a:cxnSpLocks/>
          </p:cNvCxnSpPr>
          <p:nvPr/>
        </p:nvCxnSpPr>
        <p:spPr>
          <a:xfrm>
            <a:off x="2118416" y="4410658"/>
            <a:ext cx="7920000" cy="104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47">
            <a:extLst>
              <a:ext uri="{FF2B5EF4-FFF2-40B4-BE49-F238E27FC236}">
                <a16:creationId xmlns:a16="http://schemas.microsoft.com/office/drawing/2014/main" id="{20BE94BC-1BBC-40AD-BCDE-F031B1FC894C}"/>
              </a:ext>
            </a:extLst>
          </p:cNvPr>
          <p:cNvSpPr/>
          <p:nvPr/>
        </p:nvSpPr>
        <p:spPr>
          <a:xfrm flipH="1">
            <a:off x="5764788" y="455803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17" name="그룹 4">
            <a:extLst>
              <a:ext uri="{FF2B5EF4-FFF2-40B4-BE49-F238E27FC236}">
                <a16:creationId xmlns:a16="http://schemas.microsoft.com/office/drawing/2014/main" id="{200A9A07-B1E1-4E30-A933-28B210E3FC01}"/>
              </a:ext>
            </a:extLst>
          </p:cNvPr>
          <p:cNvGrpSpPr/>
          <p:nvPr/>
        </p:nvGrpSpPr>
        <p:grpSpPr>
          <a:xfrm>
            <a:off x="4957331" y="5144622"/>
            <a:ext cx="2262988" cy="766247"/>
            <a:chOff x="3727326" y="5176417"/>
            <a:chExt cx="1742087" cy="76624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F3A3A4-5295-431D-9E34-82AD90E67F49}"/>
                </a:ext>
              </a:extLst>
            </p:cNvPr>
            <p:cNvSpPr txBox="1"/>
            <p:nvPr/>
          </p:nvSpPr>
          <p:spPr>
            <a:xfrm>
              <a:off x="3727327" y="5388666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153F69-C77C-4D44-9ACE-E8FFEA1253A7}"/>
                </a:ext>
              </a:extLst>
            </p:cNvPr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20" name="Rounded Rectangular Callout 51">
            <a:extLst>
              <a:ext uri="{FF2B5EF4-FFF2-40B4-BE49-F238E27FC236}">
                <a16:creationId xmlns:a16="http://schemas.microsoft.com/office/drawing/2014/main" id="{1A52B549-BCEF-4813-B24C-B7C9F1CEBE5D}"/>
              </a:ext>
            </a:extLst>
          </p:cNvPr>
          <p:cNvSpPr/>
          <p:nvPr/>
        </p:nvSpPr>
        <p:spPr>
          <a:xfrm flipH="1">
            <a:off x="9762730" y="4558896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1" name="그룹 2">
            <a:extLst>
              <a:ext uri="{FF2B5EF4-FFF2-40B4-BE49-F238E27FC236}">
                <a16:creationId xmlns:a16="http://schemas.microsoft.com/office/drawing/2014/main" id="{272E0318-68D8-47F9-A95F-1F9B0CA7D71B}"/>
              </a:ext>
            </a:extLst>
          </p:cNvPr>
          <p:cNvGrpSpPr/>
          <p:nvPr/>
        </p:nvGrpSpPr>
        <p:grpSpPr>
          <a:xfrm>
            <a:off x="8955273" y="5145480"/>
            <a:ext cx="2262988" cy="766247"/>
            <a:chOff x="5724322" y="5177276"/>
            <a:chExt cx="1742087" cy="76624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BC6F2A-750D-4164-8E2F-32C7C2131520}"/>
                </a:ext>
              </a:extLst>
            </p:cNvPr>
            <p:cNvSpPr txBox="1"/>
            <p:nvPr/>
          </p:nvSpPr>
          <p:spPr>
            <a:xfrm>
              <a:off x="5724323" y="5389525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4FD256-3B70-48A8-AC66-87629FA32BF6}"/>
                </a:ext>
              </a:extLst>
            </p:cNvPr>
            <p:cNvSpPr txBox="1"/>
            <p:nvPr/>
          </p:nvSpPr>
          <p:spPr>
            <a:xfrm>
              <a:off x="5724322" y="5177276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D1D48D-5A93-4498-A4A1-F4A70817E4C5}"/>
              </a:ext>
            </a:extLst>
          </p:cNvPr>
          <p:cNvCxnSpPr/>
          <p:nvPr/>
        </p:nvCxnSpPr>
        <p:spPr>
          <a:xfrm flipH="1" flipV="1">
            <a:off x="6095059" y="3997168"/>
            <a:ext cx="1" cy="403013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9">
            <a:extLst>
              <a:ext uri="{FF2B5EF4-FFF2-40B4-BE49-F238E27FC236}">
                <a16:creationId xmlns:a16="http://schemas.microsoft.com/office/drawing/2014/main" id="{3E4BDAC9-1C3A-4981-A0BA-735309EEDE93}"/>
              </a:ext>
            </a:extLst>
          </p:cNvPr>
          <p:cNvSpPr/>
          <p:nvPr/>
        </p:nvSpPr>
        <p:spPr>
          <a:xfrm>
            <a:off x="1946925" y="46212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25D61968-4C7E-4C8F-9B56-D1C0A45F18F7}"/>
              </a:ext>
            </a:extLst>
          </p:cNvPr>
          <p:cNvSpPr/>
          <p:nvPr/>
        </p:nvSpPr>
        <p:spPr>
          <a:xfrm flipH="1">
            <a:off x="5895436" y="4651608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9D06C83-5877-4F4A-9FC5-533EA8AD484C}"/>
              </a:ext>
            </a:extLst>
          </p:cNvPr>
          <p:cNvSpPr/>
          <p:nvPr/>
        </p:nvSpPr>
        <p:spPr>
          <a:xfrm>
            <a:off x="9933976" y="4651508"/>
            <a:ext cx="294214" cy="2259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D084559-AB21-48FE-B783-B88EC3088814}"/>
              </a:ext>
            </a:extLst>
          </p:cNvPr>
          <p:cNvSpPr/>
          <p:nvPr/>
        </p:nvSpPr>
        <p:spPr>
          <a:xfrm>
            <a:off x="5082182" y="2086618"/>
            <a:ext cx="1626508" cy="1074564"/>
          </a:xfrm>
          <a:custGeom>
            <a:avLst/>
            <a:gdLst/>
            <a:ahLst/>
            <a:cxnLst/>
            <a:rect l="l" t="t" r="r" b="b"/>
            <a:pathLst>
              <a:path w="330249" h="218182">
                <a:moveTo>
                  <a:pt x="117946" y="56554"/>
                </a:moveTo>
                <a:lnTo>
                  <a:pt x="94115" y="134987"/>
                </a:lnTo>
                <a:lnTo>
                  <a:pt x="142028" y="134987"/>
                </a:lnTo>
                <a:close/>
                <a:moveTo>
                  <a:pt x="262681" y="0"/>
                </a:moveTo>
                <a:lnTo>
                  <a:pt x="330249" y="0"/>
                </a:lnTo>
                <a:lnTo>
                  <a:pt x="330249" y="218182"/>
                </a:lnTo>
                <a:lnTo>
                  <a:pt x="262681" y="218182"/>
                </a:lnTo>
                <a:close/>
                <a:moveTo>
                  <a:pt x="82004" y="0"/>
                </a:moveTo>
                <a:lnTo>
                  <a:pt x="155544" y="0"/>
                </a:lnTo>
                <a:lnTo>
                  <a:pt x="237529" y="218182"/>
                </a:lnTo>
                <a:lnTo>
                  <a:pt x="166929" y="218182"/>
                </a:lnTo>
                <a:lnTo>
                  <a:pt x="156013" y="182165"/>
                </a:lnTo>
                <a:lnTo>
                  <a:pt x="79472" y="182165"/>
                </a:lnTo>
                <a:lnTo>
                  <a:pt x="68837" y="218182"/>
                </a:lnTo>
                <a:lnTo>
                  <a:pt x="0" y="218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7D6E4369-4B05-324F-AA60-E2A0240AA88C}"/>
              </a:ext>
            </a:extLst>
          </p:cNvPr>
          <p:cNvSpPr txBox="1"/>
          <p:nvPr/>
        </p:nvSpPr>
        <p:spPr>
          <a:xfrm>
            <a:off x="1316697" y="2130798"/>
            <a:ext cx="44078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01</a:t>
            </a:r>
            <a:r>
              <a:rPr lang="en-US" sz="3000" dirty="0"/>
              <a:t>	Idea</a:t>
            </a:r>
          </a:p>
          <a:p>
            <a:r>
              <a:rPr lang="en-US" sz="3000" dirty="0"/>
              <a:t>	</a:t>
            </a:r>
          </a:p>
          <a:p>
            <a:r>
              <a:rPr lang="en-US" sz="3000" b="1" dirty="0"/>
              <a:t>02</a:t>
            </a:r>
            <a:r>
              <a:rPr lang="en-US" sz="3000" dirty="0"/>
              <a:t>	Prerequisites</a:t>
            </a:r>
          </a:p>
          <a:p>
            <a:endParaRPr lang="en-US" sz="3000" dirty="0"/>
          </a:p>
          <a:p>
            <a:r>
              <a:rPr lang="en-US" sz="3000" b="1" dirty="0"/>
              <a:t>03</a:t>
            </a:r>
            <a:r>
              <a:rPr lang="en-US" sz="3000" dirty="0"/>
              <a:t>	Our work</a:t>
            </a:r>
          </a:p>
          <a:p>
            <a:endParaRPr lang="en-US" sz="3000" dirty="0"/>
          </a:p>
          <a:p>
            <a:r>
              <a:rPr lang="en-US" sz="3000" b="1" dirty="0"/>
              <a:t>04</a:t>
            </a:r>
            <a:r>
              <a:rPr lang="en-US" sz="3000" dirty="0"/>
              <a:t>	</a:t>
            </a:r>
            <a:r>
              <a:rPr lang="en-US" sz="3000" dirty="0" err="1"/>
              <a:t>Weitere</a:t>
            </a:r>
            <a:r>
              <a:rPr lang="en-US" sz="3000" dirty="0"/>
              <a:t> </a:t>
            </a:r>
            <a:r>
              <a:rPr lang="en-US" sz="3000" dirty="0" err="1"/>
              <a:t>Ansätze</a:t>
            </a:r>
            <a:endParaRPr lang="en-US" sz="3000" dirty="0"/>
          </a:p>
          <a:p>
            <a:endParaRPr lang="en-US" sz="3000" dirty="0"/>
          </a:p>
          <a:p>
            <a:r>
              <a:rPr lang="en-US" sz="3000" b="1" dirty="0"/>
              <a:t>05</a:t>
            </a:r>
            <a:r>
              <a:rPr lang="en-US" sz="3000" dirty="0"/>
              <a:t>	Conclusion</a:t>
            </a:r>
          </a:p>
        </p:txBody>
      </p: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logo.mp4" descr="logo.mp4">
            <a:hlinkClick r:id="" action="ppaction://media"/>
            <a:extLst>
              <a:ext uri="{FF2B5EF4-FFF2-40B4-BE49-F238E27FC236}">
                <a16:creationId xmlns:a16="http://schemas.microsoft.com/office/drawing/2014/main" id="{0E3B61BA-5FF9-A144-9403-D4FA06FA1F8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07962" y="103397"/>
            <a:ext cx="5376076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9E8B366-8F3B-FA43-9996-B9434108E567}"/>
              </a:ext>
            </a:extLst>
          </p:cNvPr>
          <p:cNvSpPr txBox="1"/>
          <p:nvPr/>
        </p:nvSpPr>
        <p:spPr>
          <a:xfrm>
            <a:off x="4309293" y="5912288"/>
            <a:ext cx="3573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91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908497-0028-41E1-9ADC-C46BD8D25318}"/>
              </a:ext>
            </a:extLst>
          </p:cNvPr>
          <p:cNvSpPr/>
          <p:nvPr/>
        </p:nvSpPr>
        <p:spPr>
          <a:xfrm>
            <a:off x="7828722" y="853024"/>
            <a:ext cx="39185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BAA04-754A-4E4A-97F8-D45AF291497A}"/>
              </a:ext>
            </a:extLst>
          </p:cNvPr>
          <p:cNvSpPr txBox="1"/>
          <p:nvPr/>
        </p:nvSpPr>
        <p:spPr>
          <a:xfrm>
            <a:off x="9334536" y="5806529"/>
            <a:ext cx="2412762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2427A-0553-4374-929A-C3F476F162D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C7D2612-1D9F-4C16-B8C4-9907F02E1FAD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E42F44F-03B8-42D5-8585-5B65DF7BA732}"/>
              </a:ext>
            </a:extLst>
          </p:cNvPr>
          <p:cNvSpPr txBox="1">
            <a:spLocks/>
          </p:cNvSpPr>
          <p:nvPr/>
        </p:nvSpPr>
        <p:spPr>
          <a:xfrm>
            <a:off x="3678846" y="3430280"/>
            <a:ext cx="2891365" cy="17578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Graphic Infographic Designed</a:t>
            </a:r>
          </a:p>
        </p:txBody>
      </p:sp>
    </p:spTree>
    <p:extLst>
      <p:ext uri="{BB962C8B-B14F-4D97-AF65-F5344CB8AC3E}">
        <p14:creationId xmlns:p14="http://schemas.microsoft.com/office/powerpoint/2010/main" val="3902733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7F5018-5A1B-4348-B4C7-F90DA3E7FB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AF9A27-7FF1-4013-B095-48D090C511C6}"/>
              </a:ext>
            </a:extLst>
          </p:cNvPr>
          <p:cNvGrpSpPr/>
          <p:nvPr/>
        </p:nvGrpSpPr>
        <p:grpSpPr>
          <a:xfrm>
            <a:off x="3741176" y="1763795"/>
            <a:ext cx="4709648" cy="3723835"/>
            <a:chOff x="2228055" y="1971102"/>
            <a:chExt cx="4575969" cy="3618138"/>
          </a:xfrm>
        </p:grpSpPr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8C2A3CAF-74F9-4B6E-841E-A026F21AC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055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913381" y="1203"/>
                  </a:lnTo>
                  <a:lnTo>
                    <a:pt x="2053042" y="12022"/>
                  </a:lnTo>
                  <a:lnTo>
                    <a:pt x="2185723" y="30056"/>
                  </a:lnTo>
                  <a:lnTo>
                    <a:pt x="2312583" y="56506"/>
                  </a:lnTo>
                  <a:lnTo>
                    <a:pt x="2433624" y="88967"/>
                  </a:lnTo>
                  <a:lnTo>
                    <a:pt x="2545354" y="131046"/>
                  </a:lnTo>
                  <a:lnTo>
                    <a:pt x="2653593" y="176731"/>
                  </a:lnTo>
                  <a:lnTo>
                    <a:pt x="2752521" y="230833"/>
                  </a:lnTo>
                  <a:lnTo>
                    <a:pt x="2763561" y="238103"/>
                  </a:lnTo>
                  <a:lnTo>
                    <a:pt x="2764776" y="236609"/>
                  </a:lnTo>
                  <a:cubicBezTo>
                    <a:pt x="3318761" y="687035"/>
                    <a:pt x="3404939" y="1500322"/>
                    <a:pt x="2957653" y="2056846"/>
                  </a:cubicBezTo>
                  <a:lnTo>
                    <a:pt x="2794867" y="1926012"/>
                  </a:lnTo>
                  <a:cubicBezTo>
                    <a:pt x="3170184" y="1459033"/>
                    <a:pt x="3097872" y="776605"/>
                    <a:pt x="2633024" y="398652"/>
                  </a:cubicBezTo>
                  <a:lnTo>
                    <a:pt x="2635535" y="395564"/>
                  </a:lnTo>
                  <a:cubicBezTo>
                    <a:pt x="2458856" y="294299"/>
                    <a:pt x="2250796" y="159602"/>
                    <a:pt x="1912553" y="162771"/>
                  </a:cubicBezTo>
                  <a:cubicBezTo>
                    <a:pt x="1018501" y="171149"/>
                    <a:pt x="651082" y="745769"/>
                    <a:pt x="651082" y="1464934"/>
                  </a:cubicBezTo>
                  <a:cubicBezTo>
                    <a:pt x="651082" y="2065638"/>
                    <a:pt x="1045124" y="2571338"/>
                    <a:pt x="1581345" y="2720212"/>
                  </a:cubicBezTo>
                  <a:cubicBezTo>
                    <a:pt x="2189761" y="2865156"/>
                    <a:pt x="2916596" y="3085457"/>
                    <a:pt x="3019039" y="3381117"/>
                  </a:cubicBezTo>
                  <a:lnTo>
                    <a:pt x="3030682" y="3420409"/>
                  </a:lnTo>
                  <a:lnTo>
                    <a:pt x="3049304" y="3486532"/>
                  </a:lnTo>
                  <a:lnTo>
                    <a:pt x="3067926" y="3553859"/>
                  </a:lnTo>
                  <a:lnTo>
                    <a:pt x="3088874" y="3615173"/>
                  </a:lnTo>
                  <a:lnTo>
                    <a:pt x="3090086" y="3618138"/>
                  </a:lnTo>
                  <a:lnTo>
                    <a:pt x="1487028" y="3618138"/>
                  </a:lnTo>
                  <a:lnTo>
                    <a:pt x="1482754" y="3594736"/>
                  </a:lnTo>
                  <a:lnTo>
                    <a:pt x="1471115" y="3529813"/>
                  </a:lnTo>
                  <a:lnTo>
                    <a:pt x="1458312" y="3466094"/>
                  </a:lnTo>
                  <a:lnTo>
                    <a:pt x="1443182" y="3404780"/>
                  </a:lnTo>
                  <a:lnTo>
                    <a:pt x="1428052" y="3345869"/>
                  </a:lnTo>
                  <a:lnTo>
                    <a:pt x="1409430" y="3294173"/>
                  </a:lnTo>
                  <a:lnTo>
                    <a:pt x="1389645" y="3249689"/>
                  </a:lnTo>
                  <a:lnTo>
                    <a:pt x="1368696" y="3214824"/>
                  </a:lnTo>
                  <a:lnTo>
                    <a:pt x="1345419" y="3193183"/>
                  </a:lnTo>
                  <a:lnTo>
                    <a:pt x="1319814" y="3182363"/>
                  </a:lnTo>
                  <a:lnTo>
                    <a:pt x="1290717" y="3177554"/>
                  </a:lnTo>
                  <a:lnTo>
                    <a:pt x="1256965" y="3179958"/>
                  </a:lnTo>
                  <a:lnTo>
                    <a:pt x="1223213" y="3184767"/>
                  </a:lnTo>
                  <a:lnTo>
                    <a:pt x="1191790" y="3193183"/>
                  </a:lnTo>
                  <a:lnTo>
                    <a:pt x="1161529" y="3201598"/>
                  </a:lnTo>
                  <a:lnTo>
                    <a:pt x="1133597" y="3210015"/>
                  </a:lnTo>
                  <a:lnTo>
                    <a:pt x="1112647" y="3217228"/>
                  </a:lnTo>
                  <a:lnTo>
                    <a:pt x="1062602" y="3234059"/>
                  </a:lnTo>
                  <a:lnTo>
                    <a:pt x="1005573" y="3249689"/>
                  </a:lnTo>
                  <a:lnTo>
                    <a:pt x="941560" y="3262914"/>
                  </a:lnTo>
                  <a:lnTo>
                    <a:pt x="874056" y="3271330"/>
                  </a:lnTo>
                  <a:lnTo>
                    <a:pt x="806552" y="3278543"/>
                  </a:lnTo>
                  <a:lnTo>
                    <a:pt x="737886" y="3280948"/>
                  </a:lnTo>
                  <a:lnTo>
                    <a:pt x="672709" y="3276139"/>
                  </a:lnTo>
                  <a:lnTo>
                    <a:pt x="611025" y="3265318"/>
                  </a:lnTo>
                  <a:lnTo>
                    <a:pt x="577273" y="3256902"/>
                  </a:lnTo>
                  <a:lnTo>
                    <a:pt x="543521" y="3241274"/>
                  </a:lnTo>
                  <a:lnTo>
                    <a:pt x="509769" y="3223240"/>
                  </a:lnTo>
                  <a:lnTo>
                    <a:pt x="480674" y="3201598"/>
                  </a:lnTo>
                  <a:lnTo>
                    <a:pt x="450413" y="3175149"/>
                  </a:lnTo>
                  <a:lnTo>
                    <a:pt x="427136" y="3147498"/>
                  </a:lnTo>
                  <a:lnTo>
                    <a:pt x="410841" y="3112633"/>
                  </a:lnTo>
                  <a:lnTo>
                    <a:pt x="398039" y="3072958"/>
                  </a:lnTo>
                  <a:lnTo>
                    <a:pt x="393384" y="3029676"/>
                  </a:lnTo>
                  <a:lnTo>
                    <a:pt x="398039" y="2981586"/>
                  </a:lnTo>
                  <a:lnTo>
                    <a:pt x="403859" y="2947924"/>
                  </a:lnTo>
                  <a:lnTo>
                    <a:pt x="412006" y="2910653"/>
                  </a:lnTo>
                  <a:lnTo>
                    <a:pt x="421316" y="2872182"/>
                  </a:lnTo>
                  <a:lnTo>
                    <a:pt x="424808" y="2834911"/>
                  </a:lnTo>
                  <a:lnTo>
                    <a:pt x="424808" y="2795237"/>
                  </a:lnTo>
                  <a:lnTo>
                    <a:pt x="414333" y="2760372"/>
                  </a:lnTo>
                  <a:lnTo>
                    <a:pt x="403859" y="2741136"/>
                  </a:lnTo>
                  <a:lnTo>
                    <a:pt x="385236" y="2723102"/>
                  </a:lnTo>
                  <a:lnTo>
                    <a:pt x="365452" y="2709877"/>
                  </a:lnTo>
                  <a:lnTo>
                    <a:pt x="344502" y="2699057"/>
                  </a:lnTo>
                  <a:lnTo>
                    <a:pt x="323552" y="2683427"/>
                  </a:lnTo>
                  <a:lnTo>
                    <a:pt x="307259" y="2666596"/>
                  </a:lnTo>
                  <a:lnTo>
                    <a:pt x="294455" y="2644956"/>
                  </a:lnTo>
                  <a:lnTo>
                    <a:pt x="289800" y="2620911"/>
                  </a:lnTo>
                  <a:lnTo>
                    <a:pt x="292128" y="2596866"/>
                  </a:lnTo>
                  <a:lnTo>
                    <a:pt x="300275" y="2574023"/>
                  </a:lnTo>
                  <a:lnTo>
                    <a:pt x="310750" y="2554786"/>
                  </a:lnTo>
                  <a:lnTo>
                    <a:pt x="317733" y="2535551"/>
                  </a:lnTo>
                  <a:lnTo>
                    <a:pt x="283982" y="2511505"/>
                  </a:lnTo>
                  <a:lnTo>
                    <a:pt x="260703" y="2487461"/>
                  </a:lnTo>
                  <a:lnTo>
                    <a:pt x="247901" y="2463416"/>
                  </a:lnTo>
                  <a:lnTo>
                    <a:pt x="245574" y="2436966"/>
                  </a:lnTo>
                  <a:lnTo>
                    <a:pt x="249066" y="2412922"/>
                  </a:lnTo>
                  <a:lnTo>
                    <a:pt x="258376" y="2386471"/>
                  </a:lnTo>
                  <a:lnTo>
                    <a:pt x="271178" y="2360023"/>
                  </a:lnTo>
                  <a:lnTo>
                    <a:pt x="285145" y="2333572"/>
                  </a:lnTo>
                  <a:lnTo>
                    <a:pt x="297948" y="2305921"/>
                  </a:lnTo>
                  <a:lnTo>
                    <a:pt x="310750" y="2279471"/>
                  </a:lnTo>
                  <a:lnTo>
                    <a:pt x="317733" y="2250617"/>
                  </a:lnTo>
                  <a:lnTo>
                    <a:pt x="294455" y="2228976"/>
                  </a:lnTo>
                  <a:lnTo>
                    <a:pt x="261868" y="2212145"/>
                  </a:lnTo>
                  <a:lnTo>
                    <a:pt x="225789" y="2196515"/>
                  </a:lnTo>
                  <a:lnTo>
                    <a:pt x="188545" y="2183290"/>
                  </a:lnTo>
                  <a:lnTo>
                    <a:pt x="150138" y="2170066"/>
                  </a:lnTo>
                  <a:lnTo>
                    <a:pt x="111731" y="2156841"/>
                  </a:lnTo>
                  <a:lnTo>
                    <a:pt x="75651" y="2141212"/>
                  </a:lnTo>
                  <a:lnTo>
                    <a:pt x="46554" y="2124381"/>
                  </a:lnTo>
                  <a:lnTo>
                    <a:pt x="20950" y="2100335"/>
                  </a:lnTo>
                  <a:lnTo>
                    <a:pt x="5820" y="2071482"/>
                  </a:lnTo>
                  <a:lnTo>
                    <a:pt x="0" y="2041425"/>
                  </a:lnTo>
                  <a:lnTo>
                    <a:pt x="4656" y="2012571"/>
                  </a:lnTo>
                  <a:lnTo>
                    <a:pt x="15130" y="1986122"/>
                  </a:lnTo>
                  <a:lnTo>
                    <a:pt x="31424" y="1964481"/>
                  </a:lnTo>
                  <a:lnTo>
                    <a:pt x="51209" y="1942841"/>
                  </a:lnTo>
                  <a:lnTo>
                    <a:pt x="69831" y="1924807"/>
                  </a:lnTo>
                  <a:lnTo>
                    <a:pt x="84961" y="1910380"/>
                  </a:lnTo>
                  <a:lnTo>
                    <a:pt x="129188" y="1857481"/>
                  </a:lnTo>
                  <a:lnTo>
                    <a:pt x="175742" y="1809391"/>
                  </a:lnTo>
                  <a:lnTo>
                    <a:pt x="222297" y="1761301"/>
                  </a:lnTo>
                  <a:lnTo>
                    <a:pt x="266523" y="1708402"/>
                  </a:lnTo>
                  <a:lnTo>
                    <a:pt x="308423" y="1656704"/>
                  </a:lnTo>
                  <a:lnTo>
                    <a:pt x="346829" y="1597795"/>
                  </a:lnTo>
                  <a:lnTo>
                    <a:pt x="378254" y="1534075"/>
                  </a:lnTo>
                  <a:lnTo>
                    <a:pt x="395711" y="1481176"/>
                  </a:lnTo>
                  <a:lnTo>
                    <a:pt x="401531" y="1429479"/>
                  </a:lnTo>
                  <a:lnTo>
                    <a:pt x="401531" y="1374175"/>
                  </a:lnTo>
                  <a:cubicBezTo>
                    <a:pt x="401143" y="1354538"/>
                    <a:pt x="400754" y="1334901"/>
                    <a:pt x="400367" y="1315264"/>
                  </a:cubicBezTo>
                  <a:lnTo>
                    <a:pt x="398039" y="1256355"/>
                  </a:lnTo>
                  <a:lnTo>
                    <a:pt x="400367" y="1192635"/>
                  </a:lnTo>
                  <a:lnTo>
                    <a:pt x="406186" y="1125309"/>
                  </a:lnTo>
                  <a:lnTo>
                    <a:pt x="471362" y="847589"/>
                  </a:lnTo>
                  <a:lnTo>
                    <a:pt x="512097" y="746600"/>
                  </a:lnTo>
                  <a:lnTo>
                    <a:pt x="560979" y="652824"/>
                  </a:lnTo>
                  <a:lnTo>
                    <a:pt x="618008" y="565059"/>
                  </a:lnTo>
                  <a:lnTo>
                    <a:pt x="683184" y="482103"/>
                  </a:lnTo>
                  <a:lnTo>
                    <a:pt x="755343" y="406361"/>
                  </a:lnTo>
                  <a:lnTo>
                    <a:pt x="833322" y="336631"/>
                  </a:lnTo>
                  <a:lnTo>
                    <a:pt x="918283" y="272912"/>
                  </a:lnTo>
                  <a:lnTo>
                    <a:pt x="1006736" y="216405"/>
                  </a:lnTo>
                  <a:lnTo>
                    <a:pt x="1102172" y="165911"/>
                  </a:lnTo>
                  <a:lnTo>
                    <a:pt x="1199936" y="123832"/>
                  </a:lnTo>
                  <a:lnTo>
                    <a:pt x="1298864" y="86563"/>
                  </a:lnTo>
                  <a:lnTo>
                    <a:pt x="1631727" y="108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F7C7035-5F1B-4C77-B730-424AB094F28D}"/>
                </a:ext>
              </a:extLst>
            </p:cNvPr>
            <p:cNvGrpSpPr/>
            <p:nvPr/>
          </p:nvGrpSpPr>
          <p:grpSpPr>
            <a:xfrm>
              <a:off x="4023554" y="4019367"/>
              <a:ext cx="1008112" cy="734938"/>
              <a:chOff x="3509379" y="4293096"/>
              <a:chExt cx="1008112" cy="734938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01712F7-CEB8-4C93-84DB-52B85B3180E8}"/>
                  </a:ext>
                </a:extLst>
              </p:cNvPr>
              <p:cNvSpPr/>
              <p:nvPr/>
            </p:nvSpPr>
            <p:spPr>
              <a:xfrm>
                <a:off x="3509379" y="4293096"/>
                <a:ext cx="1008112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ounded Rectangle 13">
                <a:extLst>
                  <a:ext uri="{FF2B5EF4-FFF2-40B4-BE49-F238E27FC236}">
                    <a16:creationId xmlns:a16="http://schemas.microsoft.com/office/drawing/2014/main" id="{B33C049F-3F98-4469-A8A6-833E19324A53}"/>
                  </a:ext>
                </a:extLst>
              </p:cNvPr>
              <p:cNvSpPr/>
              <p:nvPr/>
            </p:nvSpPr>
            <p:spPr>
              <a:xfrm>
                <a:off x="3581435" y="4537695"/>
                <a:ext cx="864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10043205-493D-4CE9-89E6-B7D715DFAA76}"/>
                  </a:ext>
                </a:extLst>
              </p:cNvPr>
              <p:cNvSpPr/>
              <p:nvPr/>
            </p:nvSpPr>
            <p:spPr>
              <a:xfrm>
                <a:off x="3766973" y="4535109"/>
                <a:ext cx="492925" cy="492925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76A7136C-8599-42B6-8AEE-EBB40B43FF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60064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631727" y="10821"/>
                  </a:lnTo>
                  <a:lnTo>
                    <a:pt x="1298864" y="86563"/>
                  </a:lnTo>
                  <a:lnTo>
                    <a:pt x="1199936" y="123832"/>
                  </a:lnTo>
                  <a:lnTo>
                    <a:pt x="1102172" y="165911"/>
                  </a:lnTo>
                  <a:lnTo>
                    <a:pt x="1006736" y="216405"/>
                  </a:lnTo>
                  <a:lnTo>
                    <a:pt x="918283" y="272912"/>
                  </a:lnTo>
                  <a:lnTo>
                    <a:pt x="833322" y="336631"/>
                  </a:lnTo>
                  <a:lnTo>
                    <a:pt x="755343" y="406361"/>
                  </a:lnTo>
                  <a:lnTo>
                    <a:pt x="683184" y="482103"/>
                  </a:lnTo>
                  <a:lnTo>
                    <a:pt x="618008" y="565059"/>
                  </a:lnTo>
                  <a:lnTo>
                    <a:pt x="560979" y="652824"/>
                  </a:lnTo>
                  <a:lnTo>
                    <a:pt x="512097" y="746600"/>
                  </a:lnTo>
                  <a:lnTo>
                    <a:pt x="471362" y="847589"/>
                  </a:lnTo>
                  <a:lnTo>
                    <a:pt x="406186" y="1125309"/>
                  </a:lnTo>
                  <a:lnTo>
                    <a:pt x="400367" y="1192635"/>
                  </a:lnTo>
                  <a:lnTo>
                    <a:pt x="398039" y="1256355"/>
                  </a:lnTo>
                  <a:lnTo>
                    <a:pt x="400367" y="1315264"/>
                  </a:lnTo>
                  <a:cubicBezTo>
                    <a:pt x="400754" y="1334901"/>
                    <a:pt x="401143" y="1354538"/>
                    <a:pt x="401531" y="1374175"/>
                  </a:cubicBezTo>
                  <a:lnTo>
                    <a:pt x="401531" y="1429479"/>
                  </a:lnTo>
                  <a:lnTo>
                    <a:pt x="395711" y="1481176"/>
                  </a:lnTo>
                  <a:lnTo>
                    <a:pt x="378254" y="1534075"/>
                  </a:lnTo>
                  <a:lnTo>
                    <a:pt x="346829" y="1597795"/>
                  </a:lnTo>
                  <a:lnTo>
                    <a:pt x="308423" y="1656704"/>
                  </a:lnTo>
                  <a:lnTo>
                    <a:pt x="266523" y="1708402"/>
                  </a:lnTo>
                  <a:lnTo>
                    <a:pt x="222297" y="1761301"/>
                  </a:lnTo>
                  <a:lnTo>
                    <a:pt x="175742" y="1809391"/>
                  </a:lnTo>
                  <a:lnTo>
                    <a:pt x="129188" y="1857481"/>
                  </a:lnTo>
                  <a:lnTo>
                    <a:pt x="84961" y="1910380"/>
                  </a:lnTo>
                  <a:lnTo>
                    <a:pt x="69831" y="1924807"/>
                  </a:lnTo>
                  <a:lnTo>
                    <a:pt x="51209" y="1942841"/>
                  </a:lnTo>
                  <a:lnTo>
                    <a:pt x="31424" y="1964481"/>
                  </a:lnTo>
                  <a:lnTo>
                    <a:pt x="15130" y="1986122"/>
                  </a:lnTo>
                  <a:lnTo>
                    <a:pt x="4656" y="2012571"/>
                  </a:lnTo>
                  <a:lnTo>
                    <a:pt x="0" y="2041425"/>
                  </a:lnTo>
                  <a:lnTo>
                    <a:pt x="5820" y="2071482"/>
                  </a:lnTo>
                  <a:lnTo>
                    <a:pt x="20950" y="2100335"/>
                  </a:lnTo>
                  <a:lnTo>
                    <a:pt x="46554" y="2124381"/>
                  </a:lnTo>
                  <a:lnTo>
                    <a:pt x="75651" y="2141212"/>
                  </a:lnTo>
                  <a:lnTo>
                    <a:pt x="111731" y="2156841"/>
                  </a:lnTo>
                  <a:lnTo>
                    <a:pt x="150138" y="2170066"/>
                  </a:lnTo>
                  <a:lnTo>
                    <a:pt x="188545" y="2183290"/>
                  </a:lnTo>
                  <a:lnTo>
                    <a:pt x="225789" y="2196515"/>
                  </a:lnTo>
                  <a:lnTo>
                    <a:pt x="261868" y="2212145"/>
                  </a:lnTo>
                  <a:lnTo>
                    <a:pt x="294455" y="2228976"/>
                  </a:lnTo>
                  <a:lnTo>
                    <a:pt x="317733" y="2250617"/>
                  </a:lnTo>
                  <a:lnTo>
                    <a:pt x="310750" y="2279471"/>
                  </a:lnTo>
                  <a:lnTo>
                    <a:pt x="297948" y="2305921"/>
                  </a:lnTo>
                  <a:lnTo>
                    <a:pt x="285145" y="2333572"/>
                  </a:lnTo>
                  <a:lnTo>
                    <a:pt x="271178" y="2360023"/>
                  </a:lnTo>
                  <a:lnTo>
                    <a:pt x="258376" y="2386471"/>
                  </a:lnTo>
                  <a:lnTo>
                    <a:pt x="249066" y="2412922"/>
                  </a:lnTo>
                  <a:lnTo>
                    <a:pt x="245574" y="2436966"/>
                  </a:lnTo>
                  <a:lnTo>
                    <a:pt x="247901" y="2463416"/>
                  </a:lnTo>
                  <a:lnTo>
                    <a:pt x="260703" y="2487461"/>
                  </a:lnTo>
                  <a:lnTo>
                    <a:pt x="283982" y="2511505"/>
                  </a:lnTo>
                  <a:lnTo>
                    <a:pt x="317733" y="2535551"/>
                  </a:lnTo>
                  <a:lnTo>
                    <a:pt x="310750" y="2554786"/>
                  </a:lnTo>
                  <a:lnTo>
                    <a:pt x="300275" y="2574023"/>
                  </a:lnTo>
                  <a:lnTo>
                    <a:pt x="292128" y="2596866"/>
                  </a:lnTo>
                  <a:lnTo>
                    <a:pt x="289800" y="2620911"/>
                  </a:lnTo>
                  <a:lnTo>
                    <a:pt x="294455" y="2644956"/>
                  </a:lnTo>
                  <a:lnTo>
                    <a:pt x="307259" y="2666596"/>
                  </a:lnTo>
                  <a:lnTo>
                    <a:pt x="323552" y="2683427"/>
                  </a:lnTo>
                  <a:lnTo>
                    <a:pt x="344502" y="2699057"/>
                  </a:lnTo>
                  <a:lnTo>
                    <a:pt x="365452" y="2709877"/>
                  </a:lnTo>
                  <a:lnTo>
                    <a:pt x="385236" y="2723102"/>
                  </a:lnTo>
                  <a:lnTo>
                    <a:pt x="403859" y="2741136"/>
                  </a:lnTo>
                  <a:lnTo>
                    <a:pt x="414333" y="2760372"/>
                  </a:lnTo>
                  <a:lnTo>
                    <a:pt x="424808" y="2795237"/>
                  </a:lnTo>
                  <a:lnTo>
                    <a:pt x="424808" y="2834911"/>
                  </a:lnTo>
                  <a:lnTo>
                    <a:pt x="421316" y="2872182"/>
                  </a:lnTo>
                  <a:lnTo>
                    <a:pt x="412006" y="2910653"/>
                  </a:lnTo>
                  <a:lnTo>
                    <a:pt x="403859" y="2947924"/>
                  </a:lnTo>
                  <a:lnTo>
                    <a:pt x="398039" y="2981586"/>
                  </a:lnTo>
                  <a:lnTo>
                    <a:pt x="393384" y="3029676"/>
                  </a:lnTo>
                  <a:lnTo>
                    <a:pt x="398039" y="3072958"/>
                  </a:lnTo>
                  <a:lnTo>
                    <a:pt x="410841" y="3112633"/>
                  </a:lnTo>
                  <a:lnTo>
                    <a:pt x="427136" y="3147498"/>
                  </a:lnTo>
                  <a:lnTo>
                    <a:pt x="450413" y="3175149"/>
                  </a:lnTo>
                  <a:lnTo>
                    <a:pt x="480674" y="3201598"/>
                  </a:lnTo>
                  <a:lnTo>
                    <a:pt x="509769" y="3223240"/>
                  </a:lnTo>
                  <a:lnTo>
                    <a:pt x="543521" y="3241274"/>
                  </a:lnTo>
                  <a:lnTo>
                    <a:pt x="577273" y="3256902"/>
                  </a:lnTo>
                  <a:lnTo>
                    <a:pt x="611025" y="3265318"/>
                  </a:lnTo>
                  <a:lnTo>
                    <a:pt x="672709" y="3276139"/>
                  </a:lnTo>
                  <a:lnTo>
                    <a:pt x="737886" y="3280948"/>
                  </a:lnTo>
                  <a:lnTo>
                    <a:pt x="806552" y="3278543"/>
                  </a:lnTo>
                  <a:lnTo>
                    <a:pt x="874056" y="3271330"/>
                  </a:lnTo>
                  <a:lnTo>
                    <a:pt x="941560" y="3262914"/>
                  </a:lnTo>
                  <a:lnTo>
                    <a:pt x="1005573" y="3249689"/>
                  </a:lnTo>
                  <a:lnTo>
                    <a:pt x="1062602" y="3234059"/>
                  </a:lnTo>
                  <a:lnTo>
                    <a:pt x="1112647" y="3217228"/>
                  </a:lnTo>
                  <a:lnTo>
                    <a:pt x="1133597" y="3210015"/>
                  </a:lnTo>
                  <a:lnTo>
                    <a:pt x="1161529" y="3201598"/>
                  </a:lnTo>
                  <a:lnTo>
                    <a:pt x="1191790" y="3193183"/>
                  </a:lnTo>
                  <a:lnTo>
                    <a:pt x="1223213" y="3184767"/>
                  </a:lnTo>
                  <a:lnTo>
                    <a:pt x="1256965" y="3179958"/>
                  </a:lnTo>
                  <a:lnTo>
                    <a:pt x="1290717" y="3177554"/>
                  </a:lnTo>
                  <a:lnTo>
                    <a:pt x="1319814" y="3182363"/>
                  </a:lnTo>
                  <a:lnTo>
                    <a:pt x="1345419" y="3193183"/>
                  </a:lnTo>
                  <a:lnTo>
                    <a:pt x="1368696" y="3214824"/>
                  </a:lnTo>
                  <a:lnTo>
                    <a:pt x="1389645" y="3249689"/>
                  </a:lnTo>
                  <a:lnTo>
                    <a:pt x="1409430" y="3294173"/>
                  </a:lnTo>
                  <a:lnTo>
                    <a:pt x="1428052" y="3345869"/>
                  </a:lnTo>
                  <a:lnTo>
                    <a:pt x="1443182" y="3404780"/>
                  </a:lnTo>
                  <a:lnTo>
                    <a:pt x="1458312" y="3466094"/>
                  </a:lnTo>
                  <a:lnTo>
                    <a:pt x="1471115" y="3529813"/>
                  </a:lnTo>
                  <a:lnTo>
                    <a:pt x="1482754" y="3594736"/>
                  </a:lnTo>
                  <a:lnTo>
                    <a:pt x="1487029" y="3618138"/>
                  </a:lnTo>
                  <a:lnTo>
                    <a:pt x="3090086" y="3618138"/>
                  </a:lnTo>
                  <a:lnTo>
                    <a:pt x="3088874" y="3615173"/>
                  </a:lnTo>
                  <a:lnTo>
                    <a:pt x="3067926" y="3553859"/>
                  </a:lnTo>
                  <a:lnTo>
                    <a:pt x="3049304" y="3486532"/>
                  </a:lnTo>
                  <a:lnTo>
                    <a:pt x="3030682" y="3420409"/>
                  </a:lnTo>
                  <a:lnTo>
                    <a:pt x="3019039" y="3381117"/>
                  </a:lnTo>
                  <a:cubicBezTo>
                    <a:pt x="2916596" y="3085457"/>
                    <a:pt x="2189761" y="2865156"/>
                    <a:pt x="1581345" y="2720212"/>
                  </a:cubicBezTo>
                  <a:cubicBezTo>
                    <a:pt x="1045124" y="2571338"/>
                    <a:pt x="651082" y="2065638"/>
                    <a:pt x="651082" y="1464934"/>
                  </a:cubicBezTo>
                  <a:cubicBezTo>
                    <a:pt x="651082" y="745769"/>
                    <a:pt x="1018501" y="171149"/>
                    <a:pt x="1912553" y="162771"/>
                  </a:cubicBezTo>
                  <a:cubicBezTo>
                    <a:pt x="2250796" y="159602"/>
                    <a:pt x="2458856" y="294299"/>
                    <a:pt x="2635535" y="395564"/>
                  </a:cubicBezTo>
                  <a:lnTo>
                    <a:pt x="2633024" y="398652"/>
                  </a:lnTo>
                  <a:cubicBezTo>
                    <a:pt x="3097872" y="776605"/>
                    <a:pt x="3170184" y="1459033"/>
                    <a:pt x="2794867" y="1926012"/>
                  </a:cubicBezTo>
                  <a:lnTo>
                    <a:pt x="2957653" y="2056846"/>
                  </a:lnTo>
                  <a:cubicBezTo>
                    <a:pt x="3404939" y="1500322"/>
                    <a:pt x="3318761" y="687035"/>
                    <a:pt x="2764776" y="236609"/>
                  </a:cubicBezTo>
                  <a:lnTo>
                    <a:pt x="2763561" y="238103"/>
                  </a:lnTo>
                  <a:lnTo>
                    <a:pt x="2752521" y="230833"/>
                  </a:lnTo>
                  <a:lnTo>
                    <a:pt x="2653593" y="176731"/>
                  </a:lnTo>
                  <a:lnTo>
                    <a:pt x="2545354" y="131046"/>
                  </a:lnTo>
                  <a:lnTo>
                    <a:pt x="2433624" y="88967"/>
                  </a:lnTo>
                  <a:lnTo>
                    <a:pt x="2312583" y="56506"/>
                  </a:lnTo>
                  <a:lnTo>
                    <a:pt x="2185723" y="30056"/>
                  </a:lnTo>
                  <a:lnTo>
                    <a:pt x="2053042" y="12022"/>
                  </a:lnTo>
                  <a:lnTo>
                    <a:pt x="1913381" y="12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2511E-D999-46CF-A13B-8985C724C614}"/>
              </a:ext>
            </a:extLst>
          </p:cNvPr>
          <p:cNvGrpSpPr/>
          <p:nvPr/>
        </p:nvGrpSpPr>
        <p:grpSpPr>
          <a:xfrm>
            <a:off x="8743953" y="2158489"/>
            <a:ext cx="2654101" cy="1056545"/>
            <a:chOff x="-475010" y="1114178"/>
            <a:chExt cx="4241713" cy="10565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C8610E-CFCB-45C3-96BE-04937F5D1E76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C10FE5-C25C-48B7-BCFD-76E2C4964244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0049849-4849-4F68-BE26-3FB6273CCA28}"/>
              </a:ext>
            </a:extLst>
          </p:cNvPr>
          <p:cNvSpPr/>
          <p:nvPr/>
        </p:nvSpPr>
        <p:spPr>
          <a:xfrm>
            <a:off x="9787903" y="1572327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1"/>
              </a:solidFill>
            </a:endParaRPr>
          </a:p>
        </p:txBody>
      </p:sp>
      <p:sp>
        <p:nvSpPr>
          <p:cNvPr id="18" name="Rounded Rectangle 24">
            <a:extLst>
              <a:ext uri="{FF2B5EF4-FFF2-40B4-BE49-F238E27FC236}">
                <a16:creationId xmlns:a16="http://schemas.microsoft.com/office/drawing/2014/main" id="{23FD4401-13CD-470E-895D-436EF44DD147}"/>
              </a:ext>
            </a:extLst>
          </p:cNvPr>
          <p:cNvSpPr/>
          <p:nvPr/>
        </p:nvSpPr>
        <p:spPr>
          <a:xfrm>
            <a:off x="9928296" y="1746308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8494F4-A3CA-45EE-8213-3BD616C1FE89}"/>
              </a:ext>
            </a:extLst>
          </p:cNvPr>
          <p:cNvGrpSpPr/>
          <p:nvPr/>
        </p:nvGrpSpPr>
        <p:grpSpPr>
          <a:xfrm>
            <a:off x="8743953" y="4687300"/>
            <a:ext cx="2654101" cy="1056545"/>
            <a:chOff x="-475010" y="1114178"/>
            <a:chExt cx="4241713" cy="10565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CFDEEF-6E21-4A86-AFEF-7376BD83C8F2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A4AE10-8AB8-4BE7-A803-10C2A433858E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A7A5ADD-8B1C-4FF5-9A49-C4F5B0E8A660}"/>
              </a:ext>
            </a:extLst>
          </p:cNvPr>
          <p:cNvSpPr/>
          <p:nvPr/>
        </p:nvSpPr>
        <p:spPr>
          <a:xfrm>
            <a:off x="9787903" y="4101138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648170-B5A0-4DCB-A1B4-3221D3699F1B}"/>
              </a:ext>
            </a:extLst>
          </p:cNvPr>
          <p:cNvGrpSpPr/>
          <p:nvPr/>
        </p:nvGrpSpPr>
        <p:grpSpPr>
          <a:xfrm>
            <a:off x="840558" y="2167381"/>
            <a:ext cx="2654101" cy="1056545"/>
            <a:chOff x="-475010" y="1114178"/>
            <a:chExt cx="4241713" cy="10565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305E82-85DA-4D1C-8F82-6C2FEFD440C4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86D4BE-13AF-4987-914A-4CDEFEFCBFD5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ADDB96A4-5224-4635-970A-C297E383EE10}"/>
              </a:ext>
            </a:extLst>
          </p:cNvPr>
          <p:cNvSpPr/>
          <p:nvPr/>
        </p:nvSpPr>
        <p:spPr>
          <a:xfrm>
            <a:off x="1884509" y="1581219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4326EA-2284-40C1-AD9A-9D63C0A1C96E}"/>
              </a:ext>
            </a:extLst>
          </p:cNvPr>
          <p:cNvGrpSpPr/>
          <p:nvPr/>
        </p:nvGrpSpPr>
        <p:grpSpPr>
          <a:xfrm>
            <a:off x="840558" y="4696193"/>
            <a:ext cx="2654101" cy="1056545"/>
            <a:chOff x="-475010" y="1114178"/>
            <a:chExt cx="4241713" cy="105654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0C30D1-F21B-49D0-BAA9-98005FD92E97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C97A67-6BCE-4760-9302-D12B978997E0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B6CF30B0-5494-4834-89D2-62FCB761512B}"/>
              </a:ext>
            </a:extLst>
          </p:cNvPr>
          <p:cNvSpPr/>
          <p:nvPr/>
        </p:nvSpPr>
        <p:spPr>
          <a:xfrm>
            <a:off x="1884509" y="4110031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1"/>
              </a:solidFill>
            </a:endParaRPr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895FF4DC-99EB-4987-81C5-A50AE7F0EA41}"/>
              </a:ext>
            </a:extLst>
          </p:cNvPr>
          <p:cNvSpPr/>
          <p:nvPr/>
        </p:nvSpPr>
        <p:spPr>
          <a:xfrm rot="20700000">
            <a:off x="1998970" y="4236437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2" name="Pie 2">
            <a:extLst>
              <a:ext uri="{FF2B5EF4-FFF2-40B4-BE49-F238E27FC236}">
                <a16:creationId xmlns:a16="http://schemas.microsoft.com/office/drawing/2014/main" id="{DC5347CC-61F4-483C-A692-D14FEAD58663}"/>
              </a:ext>
            </a:extLst>
          </p:cNvPr>
          <p:cNvSpPr/>
          <p:nvPr/>
        </p:nvSpPr>
        <p:spPr>
          <a:xfrm>
            <a:off x="9901560" y="4217631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3" name="Donut 15">
            <a:extLst>
              <a:ext uri="{FF2B5EF4-FFF2-40B4-BE49-F238E27FC236}">
                <a16:creationId xmlns:a16="http://schemas.microsoft.com/office/drawing/2014/main" id="{3F1472E7-B90B-48D0-A48D-1FE9C3218613}"/>
              </a:ext>
            </a:extLst>
          </p:cNvPr>
          <p:cNvSpPr/>
          <p:nvPr/>
        </p:nvSpPr>
        <p:spPr>
          <a:xfrm>
            <a:off x="1987532" y="1671788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34" name="Graphic 33">
            <a:extLst>
              <a:ext uri="{FF2B5EF4-FFF2-40B4-BE49-F238E27FC236}">
                <a16:creationId xmlns:a16="http://schemas.microsoft.com/office/drawing/2014/main" id="{EA9DF64B-3709-4045-8225-E2F437E83AA5}"/>
              </a:ext>
            </a:extLst>
          </p:cNvPr>
          <p:cNvGrpSpPr/>
          <p:nvPr/>
        </p:nvGrpSpPr>
        <p:grpSpPr>
          <a:xfrm>
            <a:off x="5408431" y="2377728"/>
            <a:ext cx="1373029" cy="1269683"/>
            <a:chOff x="7424910" y="2405641"/>
            <a:chExt cx="1771650" cy="1638300"/>
          </a:xfrm>
          <a:solidFill>
            <a:schemeClr val="accent4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15535C6-8C0B-4095-A7BE-4ACD534AA53C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0BD4CB-B29D-469B-BA05-B472758C801F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6992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Shapes</a:t>
            </a:r>
          </a:p>
        </p:txBody>
      </p:sp>
      <p:sp>
        <p:nvSpPr>
          <p:cNvPr id="6" name="Graphic 4">
            <a:extLst>
              <a:ext uri="{FF2B5EF4-FFF2-40B4-BE49-F238E27FC236}">
                <a16:creationId xmlns:a16="http://schemas.microsoft.com/office/drawing/2014/main" id="{BDF17C7A-C107-4717-90C0-25B090952861}"/>
              </a:ext>
            </a:extLst>
          </p:cNvPr>
          <p:cNvSpPr/>
          <p:nvPr/>
        </p:nvSpPr>
        <p:spPr>
          <a:xfrm>
            <a:off x="4026010" y="4722853"/>
            <a:ext cx="1250250" cy="1225245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60B267-9406-4A4F-959D-7806669254CD}"/>
              </a:ext>
            </a:extLst>
          </p:cNvPr>
          <p:cNvGrpSpPr/>
          <p:nvPr/>
        </p:nvGrpSpPr>
        <p:grpSpPr>
          <a:xfrm>
            <a:off x="6867121" y="1737025"/>
            <a:ext cx="2083137" cy="2126849"/>
            <a:chOff x="5369718" y="2683668"/>
            <a:chExt cx="1452563" cy="148304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4E08324-4EE9-4E0A-B7E1-224C99614B9E}"/>
                </a:ext>
              </a:extLst>
            </p:cNvPr>
            <p:cNvSpPr/>
            <p:nvPr/>
          </p:nvSpPr>
          <p:spPr>
            <a:xfrm>
              <a:off x="5420716" y="3610451"/>
              <a:ext cx="333375" cy="285750"/>
            </a:xfrm>
            <a:custGeom>
              <a:avLst/>
              <a:gdLst>
                <a:gd name="connsiteX0" fmla="*/ 299046 w 333375"/>
                <a:gd name="connsiteY0" fmla="*/ 7144 h 285750"/>
                <a:gd name="connsiteX1" fmla="*/ 42823 w 333375"/>
                <a:gd name="connsiteY1" fmla="*/ 103346 h 285750"/>
                <a:gd name="connsiteX2" fmla="*/ 12343 w 333375"/>
                <a:gd name="connsiteY2" fmla="*/ 273844 h 285750"/>
                <a:gd name="connsiteX3" fmla="*/ 80923 w 333375"/>
                <a:gd name="connsiteY3" fmla="*/ 270034 h 285750"/>
                <a:gd name="connsiteX4" fmla="*/ 80923 w 333375"/>
                <a:gd name="connsiteY4" fmla="*/ 279559 h 285750"/>
                <a:gd name="connsiteX5" fmla="*/ 97116 w 333375"/>
                <a:gd name="connsiteY5" fmla="*/ 147161 h 285750"/>
                <a:gd name="connsiteX6" fmla="*/ 298093 w 333375"/>
                <a:gd name="connsiteY6" fmla="*/ 77629 h 285750"/>
                <a:gd name="connsiteX7" fmla="*/ 333336 w 333375"/>
                <a:gd name="connsiteY7" fmla="*/ 42386 h 285750"/>
                <a:gd name="connsiteX8" fmla="*/ 299046 w 333375"/>
                <a:gd name="connsiteY8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285750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E47CCFD-D695-433E-B9D9-15F338D25869}"/>
                </a:ext>
              </a:extLst>
            </p:cNvPr>
            <p:cNvSpPr/>
            <p:nvPr/>
          </p:nvSpPr>
          <p:spPr>
            <a:xfrm>
              <a:off x="5426868" y="3847623"/>
              <a:ext cx="85725" cy="76200"/>
            </a:xfrm>
            <a:custGeom>
              <a:avLst/>
              <a:gdLst>
                <a:gd name="connsiteX0" fmla="*/ 82391 w 85725"/>
                <a:gd name="connsiteY0" fmla="*/ 60484 h 76200"/>
                <a:gd name="connsiteX1" fmla="*/ 51911 w 85725"/>
                <a:gd name="connsiteY1" fmla="*/ 74771 h 76200"/>
                <a:gd name="connsiteX2" fmla="*/ 37624 w 85725"/>
                <a:gd name="connsiteY2" fmla="*/ 74771 h 76200"/>
                <a:gd name="connsiteX3" fmla="*/ 7144 w 85725"/>
                <a:gd name="connsiteY3" fmla="*/ 60484 h 76200"/>
                <a:gd name="connsiteX4" fmla="*/ 7144 w 85725"/>
                <a:gd name="connsiteY4" fmla="*/ 21431 h 76200"/>
                <a:gd name="connsiteX5" fmla="*/ 37624 w 85725"/>
                <a:gd name="connsiteY5" fmla="*/ 7144 h 76200"/>
                <a:gd name="connsiteX6" fmla="*/ 51911 w 85725"/>
                <a:gd name="connsiteY6" fmla="*/ 7144 h 76200"/>
                <a:gd name="connsiteX7" fmla="*/ 82391 w 85725"/>
                <a:gd name="connsiteY7" fmla="*/ 21431 h 76200"/>
                <a:gd name="connsiteX8" fmla="*/ 82391 w 85725"/>
                <a:gd name="connsiteY8" fmla="*/ 60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5DB2257-745D-4030-85AE-71BFCE77288F}"/>
                </a:ext>
              </a:extLst>
            </p:cNvPr>
            <p:cNvSpPr/>
            <p:nvPr/>
          </p:nvSpPr>
          <p:spPr>
            <a:xfrm>
              <a:off x="5369718" y="3911100"/>
              <a:ext cx="209550" cy="171450"/>
            </a:xfrm>
            <a:custGeom>
              <a:avLst/>
              <a:gdLst>
                <a:gd name="connsiteX0" fmla="*/ 203359 w 209550"/>
                <a:gd name="connsiteY0" fmla="*/ 134167 h 171450"/>
                <a:gd name="connsiteX1" fmla="*/ 203359 w 209550"/>
                <a:gd name="connsiteY1" fmla="*/ 105592 h 171450"/>
                <a:gd name="connsiteX2" fmla="*/ 95726 w 209550"/>
                <a:gd name="connsiteY2" fmla="*/ 7485 h 171450"/>
                <a:gd name="connsiteX3" fmla="*/ 7144 w 209550"/>
                <a:gd name="connsiteY3" fmla="*/ 108450 h 171450"/>
                <a:gd name="connsiteX4" fmla="*/ 7144 w 209550"/>
                <a:gd name="connsiteY4" fmla="*/ 132263 h 171450"/>
                <a:gd name="connsiteX5" fmla="*/ 39529 w 209550"/>
                <a:gd name="connsiteY5" fmla="*/ 167505 h 171450"/>
                <a:gd name="connsiteX6" fmla="*/ 74771 w 209550"/>
                <a:gd name="connsiteY6" fmla="*/ 134167 h 171450"/>
                <a:gd name="connsiteX7" fmla="*/ 74771 w 209550"/>
                <a:gd name="connsiteY7" fmla="*/ 106545 h 171450"/>
                <a:gd name="connsiteX8" fmla="*/ 99536 w 209550"/>
                <a:gd name="connsiteY8" fmla="*/ 75112 h 171450"/>
                <a:gd name="connsiteX9" fmla="*/ 135731 w 209550"/>
                <a:gd name="connsiteY9" fmla="*/ 104640 h 171450"/>
                <a:gd name="connsiteX10" fmla="*/ 135731 w 209550"/>
                <a:gd name="connsiteY10" fmla="*/ 131310 h 171450"/>
                <a:gd name="connsiteX11" fmla="*/ 163354 w 209550"/>
                <a:gd name="connsiteY11" fmla="*/ 166553 h 171450"/>
                <a:gd name="connsiteX12" fmla="*/ 203359 w 209550"/>
                <a:gd name="connsiteY12" fmla="*/ 134167 h 171450"/>
                <a:gd name="connsiteX13" fmla="*/ 123349 w 209550"/>
                <a:gd name="connsiteY13" fmla="*/ 39870 h 171450"/>
                <a:gd name="connsiteX14" fmla="*/ 103346 w 209550"/>
                <a:gd name="connsiteY14" fmla="*/ 59872 h 171450"/>
                <a:gd name="connsiteX15" fmla="*/ 83344 w 209550"/>
                <a:gd name="connsiteY15" fmla="*/ 39870 h 171450"/>
                <a:gd name="connsiteX16" fmla="*/ 103346 w 209550"/>
                <a:gd name="connsiteY16" fmla="*/ 19867 h 171450"/>
                <a:gd name="connsiteX17" fmla="*/ 123349 w 209550"/>
                <a:gd name="connsiteY17" fmla="*/ 3987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DB42CB3-834C-498C-B048-87C3830D5547}"/>
                </a:ext>
              </a:extLst>
            </p:cNvPr>
            <p:cNvSpPr/>
            <p:nvPr/>
          </p:nvSpPr>
          <p:spPr>
            <a:xfrm>
              <a:off x="6389803" y="3429476"/>
              <a:ext cx="371475" cy="247650"/>
            </a:xfrm>
            <a:custGeom>
              <a:avLst/>
              <a:gdLst>
                <a:gd name="connsiteX0" fmla="*/ 41476 w 371475"/>
                <a:gd name="connsiteY0" fmla="*/ 245269 h 247650"/>
                <a:gd name="connsiteX1" fmla="*/ 326274 w 371475"/>
                <a:gd name="connsiteY1" fmla="*/ 149066 h 247650"/>
                <a:gd name="connsiteX2" fmla="*/ 366279 w 371475"/>
                <a:gd name="connsiteY2" fmla="*/ 7144 h 247650"/>
                <a:gd name="connsiteX3" fmla="*/ 297699 w 371475"/>
                <a:gd name="connsiteY3" fmla="*/ 20479 h 247650"/>
                <a:gd name="connsiteX4" fmla="*/ 297699 w 371475"/>
                <a:gd name="connsiteY4" fmla="*/ 20479 h 247650"/>
                <a:gd name="connsiteX5" fmla="*/ 271981 w 371475"/>
                <a:gd name="connsiteY5" fmla="*/ 105251 h 247650"/>
                <a:gd name="connsiteX6" fmla="*/ 42429 w 371475"/>
                <a:gd name="connsiteY6" fmla="*/ 174784 h 247650"/>
                <a:gd name="connsiteX7" fmla="*/ 7186 w 371475"/>
                <a:gd name="connsiteY7" fmla="*/ 210026 h 247650"/>
                <a:gd name="connsiteX8" fmla="*/ 41476 w 371475"/>
                <a:gd name="connsiteY8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247650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AD70A53-D35A-4B69-8185-DDE050615959}"/>
                </a:ext>
              </a:extLst>
            </p:cNvPr>
            <p:cNvSpPr/>
            <p:nvPr/>
          </p:nvSpPr>
          <p:spPr>
            <a:xfrm>
              <a:off x="6677501" y="3390423"/>
              <a:ext cx="85725" cy="76200"/>
            </a:xfrm>
            <a:custGeom>
              <a:avLst/>
              <a:gdLst>
                <a:gd name="connsiteX0" fmla="*/ 7144 w 85725"/>
                <a:gd name="connsiteY0" fmla="*/ 21431 h 76200"/>
                <a:gd name="connsiteX1" fmla="*/ 37624 w 85725"/>
                <a:gd name="connsiteY1" fmla="*/ 7144 h 76200"/>
                <a:gd name="connsiteX2" fmla="*/ 51911 w 85725"/>
                <a:gd name="connsiteY2" fmla="*/ 7144 h 76200"/>
                <a:gd name="connsiteX3" fmla="*/ 82391 w 85725"/>
                <a:gd name="connsiteY3" fmla="*/ 21431 h 76200"/>
                <a:gd name="connsiteX4" fmla="*/ 82391 w 85725"/>
                <a:gd name="connsiteY4" fmla="*/ 60484 h 76200"/>
                <a:gd name="connsiteX5" fmla="*/ 51911 w 85725"/>
                <a:gd name="connsiteY5" fmla="*/ 74771 h 76200"/>
                <a:gd name="connsiteX6" fmla="*/ 37624 w 85725"/>
                <a:gd name="connsiteY6" fmla="*/ 74771 h 76200"/>
                <a:gd name="connsiteX7" fmla="*/ 7144 w 85725"/>
                <a:gd name="connsiteY7" fmla="*/ 60484 h 76200"/>
                <a:gd name="connsiteX8" fmla="*/ 7144 w 85725"/>
                <a:gd name="connsiteY8" fmla="*/ 214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962CD1F-2633-4B39-A303-9F8BAEE8DF64}"/>
                </a:ext>
              </a:extLst>
            </p:cNvPr>
            <p:cNvSpPr/>
            <p:nvPr/>
          </p:nvSpPr>
          <p:spPr>
            <a:xfrm>
              <a:off x="6612731" y="3234171"/>
              <a:ext cx="209550" cy="171450"/>
            </a:xfrm>
            <a:custGeom>
              <a:avLst/>
              <a:gdLst>
                <a:gd name="connsiteX0" fmla="*/ 7144 w 209550"/>
                <a:gd name="connsiteY0" fmla="*/ 40524 h 171450"/>
                <a:gd name="connsiteX1" fmla="*/ 7144 w 209550"/>
                <a:gd name="connsiteY1" fmla="*/ 69099 h 171450"/>
                <a:gd name="connsiteX2" fmla="*/ 114776 w 209550"/>
                <a:gd name="connsiteY2" fmla="*/ 167206 h 171450"/>
                <a:gd name="connsiteX3" fmla="*/ 203359 w 209550"/>
                <a:gd name="connsiteY3" fmla="*/ 66241 h 171450"/>
                <a:gd name="connsiteX4" fmla="*/ 203359 w 209550"/>
                <a:gd name="connsiteY4" fmla="*/ 42429 h 171450"/>
                <a:gd name="connsiteX5" fmla="*/ 170974 w 209550"/>
                <a:gd name="connsiteY5" fmla="*/ 7186 h 171450"/>
                <a:gd name="connsiteX6" fmla="*/ 135731 w 209550"/>
                <a:gd name="connsiteY6" fmla="*/ 40524 h 171450"/>
                <a:gd name="connsiteX7" fmla="*/ 135731 w 209550"/>
                <a:gd name="connsiteY7" fmla="*/ 68146 h 171450"/>
                <a:gd name="connsiteX8" fmla="*/ 110966 w 209550"/>
                <a:gd name="connsiteY8" fmla="*/ 99579 h 171450"/>
                <a:gd name="connsiteX9" fmla="*/ 74771 w 209550"/>
                <a:gd name="connsiteY9" fmla="*/ 70051 h 171450"/>
                <a:gd name="connsiteX10" fmla="*/ 74771 w 209550"/>
                <a:gd name="connsiteY10" fmla="*/ 43381 h 171450"/>
                <a:gd name="connsiteX11" fmla="*/ 47149 w 209550"/>
                <a:gd name="connsiteY11" fmla="*/ 8139 h 171450"/>
                <a:gd name="connsiteX12" fmla="*/ 7144 w 209550"/>
                <a:gd name="connsiteY12" fmla="*/ 40524 h 171450"/>
                <a:gd name="connsiteX13" fmla="*/ 87154 w 209550"/>
                <a:gd name="connsiteY13" fmla="*/ 134821 h 171450"/>
                <a:gd name="connsiteX14" fmla="*/ 107156 w 209550"/>
                <a:gd name="connsiteY14" fmla="*/ 114819 h 171450"/>
                <a:gd name="connsiteX15" fmla="*/ 127159 w 209550"/>
                <a:gd name="connsiteY15" fmla="*/ 134821 h 171450"/>
                <a:gd name="connsiteX16" fmla="*/ 107156 w 209550"/>
                <a:gd name="connsiteY16" fmla="*/ 154824 h 171450"/>
                <a:gd name="connsiteX17" fmla="*/ 87154 w 209550"/>
                <a:gd name="connsiteY17" fmla="*/ 13482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546EBAB-BB31-4478-9F46-EED805C3ABE9}"/>
                </a:ext>
              </a:extLst>
            </p:cNvPr>
            <p:cNvSpPr/>
            <p:nvPr/>
          </p:nvSpPr>
          <p:spPr>
            <a:xfrm>
              <a:off x="6213633" y="3518058"/>
              <a:ext cx="228600" cy="228600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A02290-2683-46DE-8D44-82E13190B82A}"/>
                </a:ext>
              </a:extLst>
            </p:cNvPr>
            <p:cNvSpPr/>
            <p:nvPr/>
          </p:nvSpPr>
          <p:spPr>
            <a:xfrm>
              <a:off x="5699283" y="3522821"/>
              <a:ext cx="228600" cy="228600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07A273-75C6-4CEB-A193-26858605A3BC}"/>
                </a:ext>
              </a:extLst>
            </p:cNvPr>
            <p:cNvSpPr/>
            <p:nvPr/>
          </p:nvSpPr>
          <p:spPr>
            <a:xfrm>
              <a:off x="5790723" y="3423761"/>
              <a:ext cx="561975" cy="504825"/>
            </a:xfrm>
            <a:custGeom>
              <a:avLst/>
              <a:gdLst>
                <a:gd name="connsiteX0" fmla="*/ 381476 w 561975"/>
                <a:gd name="connsiteY0" fmla="*/ 7144 h 504825"/>
                <a:gd name="connsiteX1" fmla="*/ 381476 w 561975"/>
                <a:gd name="connsiteY1" fmla="*/ 7144 h 504825"/>
                <a:gd name="connsiteX2" fmla="*/ 183356 w 561975"/>
                <a:gd name="connsiteY2" fmla="*/ 7144 h 504825"/>
                <a:gd name="connsiteX3" fmla="*/ 183356 w 561975"/>
                <a:gd name="connsiteY3" fmla="*/ 7144 h 504825"/>
                <a:gd name="connsiteX4" fmla="*/ 7144 w 561975"/>
                <a:gd name="connsiteY4" fmla="*/ 255746 h 504825"/>
                <a:gd name="connsiteX5" fmla="*/ 7144 w 561975"/>
                <a:gd name="connsiteY5" fmla="*/ 504349 h 504825"/>
                <a:gd name="connsiteX6" fmla="*/ 200501 w 561975"/>
                <a:gd name="connsiteY6" fmla="*/ 504349 h 504825"/>
                <a:gd name="connsiteX7" fmla="*/ 363379 w 561975"/>
                <a:gd name="connsiteY7" fmla="*/ 504349 h 504825"/>
                <a:gd name="connsiteX8" fmla="*/ 557689 w 561975"/>
                <a:gd name="connsiteY8" fmla="*/ 504349 h 504825"/>
                <a:gd name="connsiteX9" fmla="*/ 557689 w 561975"/>
                <a:gd name="connsiteY9" fmla="*/ 255746 h 504825"/>
                <a:gd name="connsiteX10" fmla="*/ 381476 w 561975"/>
                <a:gd name="connsiteY10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84EE347-56F2-4204-ABA2-520207B6F6A3}"/>
                </a:ext>
              </a:extLst>
            </p:cNvPr>
            <p:cNvSpPr/>
            <p:nvPr/>
          </p:nvSpPr>
          <p:spPr>
            <a:xfrm>
              <a:off x="5790723" y="3661886"/>
              <a:ext cx="561975" cy="504825"/>
            </a:xfrm>
            <a:custGeom>
              <a:avLst/>
              <a:gdLst>
                <a:gd name="connsiteX0" fmla="*/ 352901 w 561975"/>
                <a:gd name="connsiteY0" fmla="*/ 504349 h 504825"/>
                <a:gd name="connsiteX1" fmla="*/ 381476 w 561975"/>
                <a:gd name="connsiteY1" fmla="*/ 504349 h 504825"/>
                <a:gd name="connsiteX2" fmla="*/ 221456 w 561975"/>
                <a:gd name="connsiteY2" fmla="*/ 504349 h 504825"/>
                <a:gd name="connsiteX3" fmla="*/ 211931 w 561975"/>
                <a:gd name="connsiteY3" fmla="*/ 504349 h 504825"/>
                <a:gd name="connsiteX4" fmla="*/ 7144 w 561975"/>
                <a:gd name="connsiteY4" fmla="*/ 255746 h 504825"/>
                <a:gd name="connsiteX5" fmla="*/ 7144 w 561975"/>
                <a:gd name="connsiteY5" fmla="*/ 7144 h 504825"/>
                <a:gd name="connsiteX6" fmla="*/ 200501 w 561975"/>
                <a:gd name="connsiteY6" fmla="*/ 7144 h 504825"/>
                <a:gd name="connsiteX7" fmla="*/ 363379 w 561975"/>
                <a:gd name="connsiteY7" fmla="*/ 7144 h 504825"/>
                <a:gd name="connsiteX8" fmla="*/ 557689 w 561975"/>
                <a:gd name="connsiteY8" fmla="*/ 7144 h 504825"/>
                <a:gd name="connsiteX9" fmla="*/ 557689 w 561975"/>
                <a:gd name="connsiteY9" fmla="*/ 255746 h 504825"/>
                <a:gd name="connsiteX10" fmla="*/ 352901 w 561975"/>
                <a:gd name="connsiteY10" fmla="*/ 50434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D075034-B821-4B06-9553-587CA571A9CF}"/>
                </a:ext>
              </a:extLst>
            </p:cNvPr>
            <p:cNvSpPr/>
            <p:nvPr/>
          </p:nvSpPr>
          <p:spPr>
            <a:xfrm>
              <a:off x="631174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F05EE9E-C1EB-4AB6-AAE6-8B264191D051}"/>
                </a:ext>
              </a:extLst>
            </p:cNvPr>
            <p:cNvSpPr/>
            <p:nvPr/>
          </p:nvSpPr>
          <p:spPr>
            <a:xfrm>
              <a:off x="567928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4B3507-75A7-46EC-B0EC-69A7F9D7BC65}"/>
                </a:ext>
              </a:extLst>
            </p:cNvPr>
            <p:cNvSpPr/>
            <p:nvPr/>
          </p:nvSpPr>
          <p:spPr>
            <a:xfrm>
              <a:off x="5749766" y="2922746"/>
              <a:ext cx="638175" cy="466725"/>
            </a:xfrm>
            <a:custGeom>
              <a:avLst/>
              <a:gdLst>
                <a:gd name="connsiteX0" fmla="*/ 639604 w 638175"/>
                <a:gd name="connsiteY0" fmla="*/ 273844 h 466725"/>
                <a:gd name="connsiteX1" fmla="*/ 451009 w 638175"/>
                <a:gd name="connsiteY1" fmla="*/ 462439 h 466725"/>
                <a:gd name="connsiteX2" fmla="*/ 195739 w 638175"/>
                <a:gd name="connsiteY2" fmla="*/ 462439 h 466725"/>
                <a:gd name="connsiteX3" fmla="*/ 7144 w 638175"/>
                <a:gd name="connsiteY3" fmla="*/ 273844 h 466725"/>
                <a:gd name="connsiteX4" fmla="*/ 7144 w 638175"/>
                <a:gd name="connsiteY4" fmla="*/ 195739 h 466725"/>
                <a:gd name="connsiteX5" fmla="*/ 195739 w 638175"/>
                <a:gd name="connsiteY5" fmla="*/ 7144 h 466725"/>
                <a:gd name="connsiteX6" fmla="*/ 451009 w 638175"/>
                <a:gd name="connsiteY6" fmla="*/ 7144 h 466725"/>
                <a:gd name="connsiteX7" fmla="*/ 639604 w 638175"/>
                <a:gd name="connsiteY7" fmla="*/ 195739 h 466725"/>
                <a:gd name="connsiteX8" fmla="*/ 639604 w 638175"/>
                <a:gd name="connsiteY8" fmla="*/ 2738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46672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3AFFA7D-F3A6-4C40-8FF6-DD3C814A2E3C}"/>
                </a:ext>
              </a:extLst>
            </p:cNvPr>
            <p:cNvSpPr/>
            <p:nvPr/>
          </p:nvSpPr>
          <p:spPr>
            <a:xfrm>
              <a:off x="5949791" y="2833211"/>
              <a:ext cx="228600" cy="95250"/>
            </a:xfrm>
            <a:custGeom>
              <a:avLst/>
              <a:gdLst>
                <a:gd name="connsiteX0" fmla="*/ 191929 w 228600"/>
                <a:gd name="connsiteY0" fmla="*/ 7144 h 95250"/>
                <a:gd name="connsiteX1" fmla="*/ 43339 w 228600"/>
                <a:gd name="connsiteY1" fmla="*/ 7144 h 95250"/>
                <a:gd name="connsiteX2" fmla="*/ 7144 w 228600"/>
                <a:gd name="connsiteY2" fmla="*/ 51911 h 95250"/>
                <a:gd name="connsiteX3" fmla="*/ 43339 w 228600"/>
                <a:gd name="connsiteY3" fmla="*/ 96679 h 95250"/>
                <a:gd name="connsiteX4" fmla="*/ 191929 w 228600"/>
                <a:gd name="connsiteY4" fmla="*/ 96679 h 95250"/>
                <a:gd name="connsiteX5" fmla="*/ 228124 w 228600"/>
                <a:gd name="connsiteY5" fmla="*/ 51911 h 95250"/>
                <a:gd name="connsiteX6" fmla="*/ 191929 w 228600"/>
                <a:gd name="connsiteY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9525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27BAEE0-F981-46ED-96D6-5401DC697618}"/>
                </a:ext>
              </a:extLst>
            </p:cNvPr>
            <p:cNvSpPr/>
            <p:nvPr/>
          </p:nvSpPr>
          <p:spPr>
            <a:xfrm>
              <a:off x="6037355" y="2683668"/>
              <a:ext cx="57150" cy="190500"/>
            </a:xfrm>
            <a:custGeom>
              <a:avLst/>
              <a:gdLst>
                <a:gd name="connsiteX0" fmla="*/ 21497 w 57150"/>
                <a:gd name="connsiteY0" fmla="*/ 35719 h 190500"/>
                <a:gd name="connsiteX1" fmla="*/ 7209 w 57150"/>
                <a:gd name="connsiteY1" fmla="*/ 158591 h 190500"/>
                <a:gd name="connsiteX2" fmla="*/ 28164 w 57150"/>
                <a:gd name="connsiteY2" fmla="*/ 189071 h 190500"/>
                <a:gd name="connsiteX3" fmla="*/ 50072 w 57150"/>
                <a:gd name="connsiteY3" fmla="*/ 159544 h 190500"/>
                <a:gd name="connsiteX4" fmla="*/ 43404 w 57150"/>
                <a:gd name="connsiteY4" fmla="*/ 37624 h 190500"/>
                <a:gd name="connsiteX5" fmla="*/ 33879 w 57150"/>
                <a:gd name="connsiteY5" fmla="*/ 7144 h 190500"/>
                <a:gd name="connsiteX6" fmla="*/ 21497 w 57150"/>
                <a:gd name="connsiteY6" fmla="*/ 357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9050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B618896-1DC6-4A28-9493-D4421DE1D88D}"/>
                </a:ext>
              </a:extLst>
            </p:cNvPr>
            <p:cNvSpPr/>
            <p:nvPr/>
          </p:nvSpPr>
          <p:spPr>
            <a:xfrm>
              <a:off x="597550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8C98E6-6E1F-47F5-BF33-EB4BA3C4C1DC}"/>
                </a:ext>
              </a:extLst>
            </p:cNvPr>
            <p:cNvSpPr/>
            <p:nvPr/>
          </p:nvSpPr>
          <p:spPr>
            <a:xfrm>
              <a:off x="6029801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86DD69C-B8FD-40D8-9151-C5FF7CA5DC16}"/>
                </a:ext>
              </a:extLst>
            </p:cNvPr>
            <p:cNvSpPr/>
            <p:nvPr/>
          </p:nvSpPr>
          <p:spPr>
            <a:xfrm>
              <a:off x="6081236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2EB519F-C4D5-4D29-81AD-C0C1FB25E796}"/>
                </a:ext>
              </a:extLst>
            </p:cNvPr>
            <p:cNvSpPr/>
            <p:nvPr/>
          </p:nvSpPr>
          <p:spPr>
            <a:xfrm>
              <a:off x="613552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DF434EA-22E1-419D-A710-C2FDFE713FE3}"/>
                </a:ext>
              </a:extLst>
            </p:cNvPr>
            <p:cNvSpPr/>
            <p:nvPr/>
          </p:nvSpPr>
          <p:spPr>
            <a:xfrm>
              <a:off x="5829776" y="3046571"/>
              <a:ext cx="485775" cy="161925"/>
            </a:xfrm>
            <a:custGeom>
              <a:avLst/>
              <a:gdLst>
                <a:gd name="connsiteX0" fmla="*/ 401479 w 485775"/>
                <a:gd name="connsiteY0" fmla="*/ 7144 h 161925"/>
                <a:gd name="connsiteX1" fmla="*/ 84296 w 485775"/>
                <a:gd name="connsiteY1" fmla="*/ 7144 h 161925"/>
                <a:gd name="connsiteX2" fmla="*/ 7144 w 485775"/>
                <a:gd name="connsiteY2" fmla="*/ 84296 h 161925"/>
                <a:gd name="connsiteX3" fmla="*/ 84296 w 485775"/>
                <a:gd name="connsiteY3" fmla="*/ 161449 h 161925"/>
                <a:gd name="connsiteX4" fmla="*/ 401479 w 485775"/>
                <a:gd name="connsiteY4" fmla="*/ 161449 h 161925"/>
                <a:gd name="connsiteX5" fmla="*/ 478631 w 485775"/>
                <a:gd name="connsiteY5" fmla="*/ 84296 h 161925"/>
                <a:gd name="connsiteX6" fmla="*/ 401479 w 48577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775" h="16192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9108091-51BC-4EFD-9E5F-1026CE6C83A3}"/>
                </a:ext>
              </a:extLst>
            </p:cNvPr>
            <p:cNvSpPr/>
            <p:nvPr/>
          </p:nvSpPr>
          <p:spPr>
            <a:xfrm>
              <a:off x="5923121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4CFBE8F-4678-405D-AAD0-1A033AE899D5}"/>
                </a:ext>
              </a:extLst>
            </p:cNvPr>
            <p:cNvSpPr/>
            <p:nvPr/>
          </p:nvSpPr>
          <p:spPr>
            <a:xfrm>
              <a:off x="6164103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0195E55-C75E-4A66-BF0B-ABBDA57CA320}"/>
                </a:ext>
              </a:extLst>
            </p:cNvPr>
            <p:cNvSpPr/>
            <p:nvPr/>
          </p:nvSpPr>
          <p:spPr>
            <a:xfrm>
              <a:off x="5936456" y="3367563"/>
              <a:ext cx="276225" cy="66675"/>
            </a:xfrm>
            <a:custGeom>
              <a:avLst/>
              <a:gdLst>
                <a:gd name="connsiteX0" fmla="*/ 273844 w 276225"/>
                <a:gd name="connsiteY0" fmla="*/ 35719 h 66675"/>
                <a:gd name="connsiteX1" fmla="*/ 245269 w 276225"/>
                <a:gd name="connsiteY1" fmla="*/ 64294 h 66675"/>
                <a:gd name="connsiteX2" fmla="*/ 35719 w 276225"/>
                <a:gd name="connsiteY2" fmla="*/ 64294 h 66675"/>
                <a:gd name="connsiteX3" fmla="*/ 7144 w 276225"/>
                <a:gd name="connsiteY3" fmla="*/ 35719 h 66675"/>
                <a:gd name="connsiteX4" fmla="*/ 7144 w 276225"/>
                <a:gd name="connsiteY4" fmla="*/ 35719 h 66675"/>
                <a:gd name="connsiteX5" fmla="*/ 35719 w 276225"/>
                <a:gd name="connsiteY5" fmla="*/ 7144 h 66675"/>
                <a:gd name="connsiteX6" fmla="*/ 245269 w 276225"/>
                <a:gd name="connsiteY6" fmla="*/ 7144 h 66675"/>
                <a:gd name="connsiteX7" fmla="*/ 273844 w 276225"/>
                <a:gd name="connsiteY7" fmla="*/ 35719 h 66675"/>
                <a:gd name="connsiteX8" fmla="*/ 273844 w 276225"/>
                <a:gd name="connsiteY8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667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AD57D7-3FCE-4325-B463-2276C66A4609}"/>
                </a:ext>
              </a:extLst>
            </p:cNvPr>
            <p:cNvSpPr/>
            <p:nvPr/>
          </p:nvSpPr>
          <p:spPr>
            <a:xfrm>
              <a:off x="5853588" y="3629501"/>
              <a:ext cx="438150" cy="304800"/>
            </a:xfrm>
            <a:custGeom>
              <a:avLst/>
              <a:gdLst>
                <a:gd name="connsiteX0" fmla="*/ 392906 w 438150"/>
                <a:gd name="connsiteY0" fmla="*/ 298609 h 304800"/>
                <a:gd name="connsiteX1" fmla="*/ 48101 w 438150"/>
                <a:gd name="connsiteY1" fmla="*/ 298609 h 304800"/>
                <a:gd name="connsiteX2" fmla="*/ 7144 w 438150"/>
                <a:gd name="connsiteY2" fmla="*/ 257651 h 304800"/>
                <a:gd name="connsiteX3" fmla="*/ 7144 w 438150"/>
                <a:gd name="connsiteY3" fmla="*/ 48101 h 304800"/>
                <a:gd name="connsiteX4" fmla="*/ 48101 w 438150"/>
                <a:gd name="connsiteY4" fmla="*/ 7144 h 304800"/>
                <a:gd name="connsiteX5" fmla="*/ 393859 w 438150"/>
                <a:gd name="connsiteY5" fmla="*/ 7144 h 304800"/>
                <a:gd name="connsiteX6" fmla="*/ 434816 w 438150"/>
                <a:gd name="connsiteY6" fmla="*/ 48101 h 304800"/>
                <a:gd name="connsiteX7" fmla="*/ 434816 w 438150"/>
                <a:gd name="connsiteY7" fmla="*/ 257651 h 304800"/>
                <a:gd name="connsiteX8" fmla="*/ 392906 w 438150"/>
                <a:gd name="connsiteY8" fmla="*/ 29860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150" h="30480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aphic 33">
            <a:extLst>
              <a:ext uri="{FF2B5EF4-FFF2-40B4-BE49-F238E27FC236}">
                <a16:creationId xmlns:a16="http://schemas.microsoft.com/office/drawing/2014/main" id="{13600E45-A7C4-4DDB-9643-9EA41ABA888D}"/>
              </a:ext>
            </a:extLst>
          </p:cNvPr>
          <p:cNvGrpSpPr/>
          <p:nvPr/>
        </p:nvGrpSpPr>
        <p:grpSpPr>
          <a:xfrm>
            <a:off x="971294" y="4521018"/>
            <a:ext cx="1771650" cy="1638300"/>
            <a:chOff x="7424910" y="2405641"/>
            <a:chExt cx="1771650" cy="1638300"/>
          </a:xfrm>
          <a:solidFill>
            <a:schemeClr val="accent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35C9A1-116B-490F-B433-DA97CFB3D5C8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FE3D331-D812-4B6A-BDEA-D0D2CD476F08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aphic 37">
            <a:extLst>
              <a:ext uri="{FF2B5EF4-FFF2-40B4-BE49-F238E27FC236}">
                <a16:creationId xmlns:a16="http://schemas.microsoft.com/office/drawing/2014/main" id="{DF1129CE-2179-4D5F-A12F-4150DD8FF517}"/>
              </a:ext>
            </a:extLst>
          </p:cNvPr>
          <p:cNvGrpSpPr/>
          <p:nvPr/>
        </p:nvGrpSpPr>
        <p:grpSpPr>
          <a:xfrm>
            <a:off x="7183910" y="4269263"/>
            <a:ext cx="1249528" cy="1809750"/>
            <a:chOff x="9804491" y="2080139"/>
            <a:chExt cx="1249528" cy="180975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08964F6-5ADA-449A-8148-ADE9D27CACDF}"/>
                </a:ext>
              </a:extLst>
            </p:cNvPr>
            <p:cNvSpPr/>
            <p:nvPr/>
          </p:nvSpPr>
          <p:spPr>
            <a:xfrm>
              <a:off x="9857679" y="2296357"/>
              <a:ext cx="657225" cy="390525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4C66C45-370A-4111-B769-79A488A79C25}"/>
                </a:ext>
              </a:extLst>
            </p:cNvPr>
            <p:cNvSpPr/>
            <p:nvPr/>
          </p:nvSpPr>
          <p:spPr>
            <a:xfrm>
              <a:off x="10478709" y="2080139"/>
              <a:ext cx="371475" cy="171450"/>
            </a:xfrm>
            <a:custGeom>
              <a:avLst/>
              <a:gdLst>
                <a:gd name="connsiteX0" fmla="*/ 7144 w 371475"/>
                <a:gd name="connsiteY0" fmla="*/ 145256 h 171450"/>
                <a:gd name="connsiteX1" fmla="*/ 90011 w 371475"/>
                <a:gd name="connsiteY1" fmla="*/ 32861 h 171450"/>
                <a:gd name="connsiteX2" fmla="*/ 250984 w 371475"/>
                <a:gd name="connsiteY2" fmla="*/ 7144 h 171450"/>
                <a:gd name="connsiteX3" fmla="*/ 361474 w 371475"/>
                <a:gd name="connsiteY3" fmla="*/ 103346 h 171450"/>
                <a:gd name="connsiteX4" fmla="*/ 367189 w 371475"/>
                <a:gd name="connsiteY4" fmla="*/ 139541 h 171450"/>
                <a:gd name="connsiteX5" fmla="*/ 343376 w 371475"/>
                <a:gd name="connsiteY5" fmla="*/ 143351 h 171450"/>
                <a:gd name="connsiteX6" fmla="*/ 234791 w 371475"/>
                <a:gd name="connsiteY6" fmla="*/ 58579 h 171450"/>
                <a:gd name="connsiteX7" fmla="*/ 117634 w 371475"/>
                <a:gd name="connsiteY7" fmla="*/ 76676 h 171450"/>
                <a:gd name="connsiteX8" fmla="*/ 58579 w 371475"/>
                <a:gd name="connsiteY8" fmla="*/ 16716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171450">
                  <a:moveTo>
                    <a:pt x="7144" y="145256"/>
                  </a:moveTo>
                  <a:lnTo>
                    <a:pt x="90011" y="32861"/>
                  </a:lnTo>
                  <a:lnTo>
                    <a:pt x="250984" y="7144"/>
                  </a:lnTo>
                  <a:lnTo>
                    <a:pt x="361474" y="103346"/>
                  </a:lnTo>
                  <a:lnTo>
                    <a:pt x="367189" y="139541"/>
                  </a:lnTo>
                  <a:lnTo>
                    <a:pt x="343376" y="143351"/>
                  </a:lnTo>
                  <a:lnTo>
                    <a:pt x="234791" y="58579"/>
                  </a:lnTo>
                  <a:lnTo>
                    <a:pt x="117634" y="76676"/>
                  </a:lnTo>
                  <a:lnTo>
                    <a:pt x="58579" y="16716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F8047AE-A281-4A06-98EA-12B12F0D857E}"/>
                </a:ext>
              </a:extLst>
            </p:cNvPr>
            <p:cNvSpPr/>
            <p:nvPr/>
          </p:nvSpPr>
          <p:spPr>
            <a:xfrm>
              <a:off x="10508237" y="2276354"/>
              <a:ext cx="361950" cy="200025"/>
            </a:xfrm>
            <a:custGeom>
              <a:avLst/>
              <a:gdLst>
                <a:gd name="connsiteX0" fmla="*/ 7144 w 361950"/>
                <a:gd name="connsiteY0" fmla="*/ 114776 h 200025"/>
                <a:gd name="connsiteX1" fmla="*/ 120491 w 361950"/>
                <a:gd name="connsiteY1" fmla="*/ 194786 h 200025"/>
                <a:gd name="connsiteX2" fmla="*/ 281464 w 361950"/>
                <a:gd name="connsiteY2" fmla="*/ 169069 h 200025"/>
                <a:gd name="connsiteX3" fmla="*/ 355759 w 361950"/>
                <a:gd name="connsiteY3" fmla="*/ 43339 h 200025"/>
                <a:gd name="connsiteX4" fmla="*/ 350044 w 361950"/>
                <a:gd name="connsiteY4" fmla="*/ 7144 h 200025"/>
                <a:gd name="connsiteX5" fmla="*/ 327184 w 361950"/>
                <a:gd name="connsiteY5" fmla="*/ 10954 h 200025"/>
                <a:gd name="connsiteX6" fmla="*/ 250031 w 361950"/>
                <a:gd name="connsiteY6" fmla="*/ 125254 h 200025"/>
                <a:gd name="connsiteX7" fmla="*/ 132874 w 361950"/>
                <a:gd name="connsiteY7" fmla="*/ 144304 h 200025"/>
                <a:gd name="connsiteX8" fmla="*/ 48101 w 361950"/>
                <a:gd name="connsiteY8" fmla="*/ 776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0025">
                  <a:moveTo>
                    <a:pt x="7144" y="114776"/>
                  </a:moveTo>
                  <a:lnTo>
                    <a:pt x="120491" y="194786"/>
                  </a:lnTo>
                  <a:lnTo>
                    <a:pt x="281464" y="169069"/>
                  </a:lnTo>
                  <a:lnTo>
                    <a:pt x="355759" y="43339"/>
                  </a:lnTo>
                  <a:lnTo>
                    <a:pt x="350044" y="7144"/>
                  </a:lnTo>
                  <a:lnTo>
                    <a:pt x="327184" y="10954"/>
                  </a:lnTo>
                  <a:lnTo>
                    <a:pt x="250031" y="125254"/>
                  </a:lnTo>
                  <a:lnTo>
                    <a:pt x="132874" y="144304"/>
                  </a:lnTo>
                  <a:lnTo>
                    <a:pt x="48101" y="7762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CC553E5-BB73-4E95-B896-5C27BF426CC5}"/>
                </a:ext>
              </a:extLst>
            </p:cNvPr>
            <p:cNvSpPr/>
            <p:nvPr/>
          </p:nvSpPr>
          <p:spPr>
            <a:xfrm>
              <a:off x="9804491" y="2617867"/>
              <a:ext cx="1190625" cy="561975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1E5950F-580E-4D97-B6B2-10BCC08F0906}"/>
                </a:ext>
              </a:extLst>
            </p:cNvPr>
            <p:cNvSpPr/>
            <p:nvPr/>
          </p:nvSpPr>
          <p:spPr>
            <a:xfrm>
              <a:off x="10374710" y="2194776"/>
              <a:ext cx="238125" cy="238125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52AF927-E8CB-4290-B51E-6504F397D0CF}"/>
                </a:ext>
              </a:extLst>
            </p:cNvPr>
            <p:cNvSpPr/>
            <p:nvPr/>
          </p:nvSpPr>
          <p:spPr>
            <a:xfrm>
              <a:off x="10444419" y="2915839"/>
              <a:ext cx="609600" cy="666750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rgbClr val="575A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EE2981E-9D68-427C-AF41-29DA257C23FA}"/>
                </a:ext>
              </a:extLst>
            </p:cNvPr>
            <p:cNvSpPr/>
            <p:nvPr/>
          </p:nvSpPr>
          <p:spPr>
            <a:xfrm>
              <a:off x="10100567" y="3350774"/>
              <a:ext cx="590550" cy="476250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EC05AF3-35F5-49BB-BE19-A47AA35AF824}"/>
                </a:ext>
              </a:extLst>
            </p:cNvPr>
            <p:cNvSpPr/>
            <p:nvPr/>
          </p:nvSpPr>
          <p:spPr>
            <a:xfrm>
              <a:off x="10029129" y="3756539"/>
              <a:ext cx="742950" cy="133350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F54738C-2038-413A-B001-3E382EA45B5B}"/>
                </a:ext>
              </a:extLst>
            </p:cNvPr>
            <p:cNvSpPr/>
            <p:nvPr/>
          </p:nvSpPr>
          <p:spPr>
            <a:xfrm>
              <a:off x="10545384" y="3403162"/>
              <a:ext cx="95250" cy="95250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6738D2B-DED7-49A2-A892-F72F0415DD4B}"/>
              </a:ext>
            </a:extLst>
          </p:cNvPr>
          <p:cNvGrpSpPr/>
          <p:nvPr/>
        </p:nvGrpSpPr>
        <p:grpSpPr>
          <a:xfrm>
            <a:off x="1081763" y="1990562"/>
            <a:ext cx="1410352" cy="1695780"/>
            <a:chOff x="1244925" y="2303614"/>
            <a:chExt cx="1410352" cy="1695780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06E86B78-4887-455C-BA7D-BDC1BF42A8C5}"/>
                </a:ext>
              </a:extLst>
            </p:cNvPr>
            <p:cNvSpPr/>
            <p:nvPr/>
          </p:nvSpPr>
          <p:spPr>
            <a:xfrm>
              <a:off x="1244925" y="2303614"/>
              <a:ext cx="1410352" cy="1695780"/>
            </a:xfrm>
            <a:custGeom>
              <a:avLst/>
              <a:gdLst>
                <a:gd name="connsiteX0" fmla="*/ 198332 w 800100"/>
                <a:gd name="connsiteY0" fmla="*/ 961703 h 962025"/>
                <a:gd name="connsiteX1" fmla="*/ 646959 w 800100"/>
                <a:gd name="connsiteY1" fmla="*/ 961703 h 962025"/>
                <a:gd name="connsiteX2" fmla="*/ 610764 w 800100"/>
                <a:gd name="connsiteY2" fmla="*/ 885503 h 962025"/>
                <a:gd name="connsiteX3" fmla="*/ 686964 w 800100"/>
                <a:gd name="connsiteY3" fmla="*/ 625471 h 962025"/>
                <a:gd name="connsiteX4" fmla="*/ 786024 w 800100"/>
                <a:gd name="connsiteY4" fmla="*/ 283523 h 962025"/>
                <a:gd name="connsiteX5" fmla="*/ 359304 w 800100"/>
                <a:gd name="connsiteY5" fmla="*/ 14918 h 962025"/>
                <a:gd name="connsiteX6" fmla="*/ 124037 w 800100"/>
                <a:gd name="connsiteY6" fmla="*/ 211133 h 962025"/>
                <a:gd name="connsiteX7" fmla="*/ 116417 w 800100"/>
                <a:gd name="connsiteY7" fmla="*/ 270188 h 962025"/>
                <a:gd name="connsiteX8" fmla="*/ 59267 w 800100"/>
                <a:gd name="connsiteY8" fmla="*/ 367343 h 962025"/>
                <a:gd name="connsiteX9" fmla="*/ 13547 w 800100"/>
                <a:gd name="connsiteY9" fmla="*/ 427351 h 962025"/>
                <a:gd name="connsiteX10" fmla="*/ 24024 w 800100"/>
                <a:gd name="connsiteY10" fmla="*/ 515933 h 962025"/>
                <a:gd name="connsiteX11" fmla="*/ 63077 w 800100"/>
                <a:gd name="connsiteY11" fmla="*/ 552128 h 962025"/>
                <a:gd name="connsiteX12" fmla="*/ 18309 w 800100"/>
                <a:gd name="connsiteY12" fmla="*/ 570226 h 962025"/>
                <a:gd name="connsiteX13" fmla="*/ 30692 w 800100"/>
                <a:gd name="connsiteY13" fmla="*/ 609278 h 962025"/>
                <a:gd name="connsiteX14" fmla="*/ 29739 w 800100"/>
                <a:gd name="connsiteY14" fmla="*/ 673096 h 962025"/>
                <a:gd name="connsiteX15" fmla="*/ 85937 w 800100"/>
                <a:gd name="connsiteY15" fmla="*/ 744533 h 962025"/>
                <a:gd name="connsiteX16" fmla="*/ 225002 w 800100"/>
                <a:gd name="connsiteY16" fmla="*/ 764536 h 962025"/>
                <a:gd name="connsiteX17" fmla="*/ 198332 w 800100"/>
                <a:gd name="connsiteY17" fmla="*/ 96170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100" h="962025">
                  <a:moveTo>
                    <a:pt x="198332" y="961703"/>
                  </a:moveTo>
                  <a:lnTo>
                    <a:pt x="646959" y="961703"/>
                  </a:lnTo>
                  <a:cubicBezTo>
                    <a:pt x="633624" y="935986"/>
                    <a:pt x="619337" y="903601"/>
                    <a:pt x="610764" y="885503"/>
                  </a:cubicBezTo>
                  <a:cubicBezTo>
                    <a:pt x="586952" y="829306"/>
                    <a:pt x="604097" y="706433"/>
                    <a:pt x="686964" y="625471"/>
                  </a:cubicBezTo>
                  <a:cubicBezTo>
                    <a:pt x="766022" y="548318"/>
                    <a:pt x="817457" y="398776"/>
                    <a:pt x="786024" y="283523"/>
                  </a:cubicBezTo>
                  <a:cubicBezTo>
                    <a:pt x="734589" y="93023"/>
                    <a:pt x="563139" y="-25087"/>
                    <a:pt x="359304" y="14918"/>
                  </a:cubicBezTo>
                  <a:cubicBezTo>
                    <a:pt x="359304" y="14918"/>
                    <a:pt x="183092" y="36826"/>
                    <a:pt x="124037" y="211133"/>
                  </a:cubicBezTo>
                  <a:cubicBezTo>
                    <a:pt x="124037" y="211133"/>
                    <a:pt x="114512" y="236851"/>
                    <a:pt x="116417" y="270188"/>
                  </a:cubicBezTo>
                  <a:cubicBezTo>
                    <a:pt x="121179" y="323528"/>
                    <a:pt x="83079" y="354961"/>
                    <a:pt x="59267" y="367343"/>
                  </a:cubicBezTo>
                  <a:cubicBezTo>
                    <a:pt x="34502" y="380678"/>
                    <a:pt x="-9313" y="402586"/>
                    <a:pt x="13547" y="427351"/>
                  </a:cubicBezTo>
                  <a:cubicBezTo>
                    <a:pt x="41169" y="457831"/>
                    <a:pt x="39264" y="496883"/>
                    <a:pt x="24024" y="515933"/>
                  </a:cubicBezTo>
                  <a:cubicBezTo>
                    <a:pt x="4974" y="538793"/>
                    <a:pt x="60219" y="539746"/>
                    <a:pt x="63077" y="552128"/>
                  </a:cubicBezTo>
                  <a:cubicBezTo>
                    <a:pt x="65934" y="565463"/>
                    <a:pt x="22119" y="554986"/>
                    <a:pt x="18309" y="570226"/>
                  </a:cubicBezTo>
                  <a:cubicBezTo>
                    <a:pt x="14499" y="586418"/>
                    <a:pt x="26882" y="590228"/>
                    <a:pt x="30692" y="609278"/>
                  </a:cubicBezTo>
                  <a:cubicBezTo>
                    <a:pt x="34502" y="628328"/>
                    <a:pt x="31644" y="663571"/>
                    <a:pt x="29739" y="673096"/>
                  </a:cubicBezTo>
                  <a:cubicBezTo>
                    <a:pt x="27834" y="682621"/>
                    <a:pt x="33549" y="739771"/>
                    <a:pt x="85937" y="744533"/>
                  </a:cubicBezTo>
                  <a:cubicBezTo>
                    <a:pt x="138324" y="749296"/>
                    <a:pt x="204047" y="738818"/>
                    <a:pt x="225002" y="764536"/>
                  </a:cubicBezTo>
                  <a:cubicBezTo>
                    <a:pt x="244052" y="790253"/>
                    <a:pt x="222144" y="890266"/>
                    <a:pt x="198332" y="961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E718515-728D-43F0-BA30-90AF673E6E2D}"/>
                </a:ext>
              </a:extLst>
            </p:cNvPr>
            <p:cNvGrpSpPr/>
            <p:nvPr/>
          </p:nvGrpSpPr>
          <p:grpSpPr>
            <a:xfrm>
              <a:off x="1684786" y="2516290"/>
              <a:ext cx="702035" cy="687994"/>
              <a:chOff x="1684786" y="2516290"/>
              <a:chExt cx="702035" cy="687994"/>
            </a:xfrm>
          </p:grpSpPr>
          <p:sp>
            <p:nvSpPr>
              <p:cNvPr id="49" name="Graphic 4">
                <a:extLst>
                  <a:ext uri="{FF2B5EF4-FFF2-40B4-BE49-F238E27FC236}">
                    <a16:creationId xmlns:a16="http://schemas.microsoft.com/office/drawing/2014/main" id="{AB1349D8-63B3-43A1-B846-8525A5D7362A}"/>
                  </a:ext>
                </a:extLst>
              </p:cNvPr>
              <p:cNvSpPr/>
              <p:nvPr/>
            </p:nvSpPr>
            <p:spPr>
              <a:xfrm>
                <a:off x="1684786" y="2516290"/>
                <a:ext cx="702035" cy="687994"/>
              </a:xfrm>
              <a:custGeom>
                <a:avLst/>
                <a:gdLst>
                  <a:gd name="connsiteX0" fmla="*/ 462439 w 476250"/>
                  <a:gd name="connsiteY0" fmla="*/ 160496 h 466725"/>
                  <a:gd name="connsiteX1" fmla="*/ 469106 w 476250"/>
                  <a:gd name="connsiteY1" fmla="*/ 153829 h 466725"/>
                  <a:gd name="connsiteX2" fmla="*/ 469106 w 476250"/>
                  <a:gd name="connsiteY2" fmla="*/ 149066 h 466725"/>
                  <a:gd name="connsiteX3" fmla="*/ 462439 w 476250"/>
                  <a:gd name="connsiteY3" fmla="*/ 142399 h 466725"/>
                  <a:gd name="connsiteX4" fmla="*/ 415766 w 476250"/>
                  <a:gd name="connsiteY4" fmla="*/ 142399 h 466725"/>
                  <a:gd name="connsiteX5" fmla="*/ 415766 w 476250"/>
                  <a:gd name="connsiteY5" fmla="*/ 93821 h 466725"/>
                  <a:gd name="connsiteX6" fmla="*/ 391954 w 476250"/>
                  <a:gd name="connsiteY6" fmla="*/ 70009 h 466725"/>
                  <a:gd name="connsiteX7" fmla="*/ 333851 w 476250"/>
                  <a:gd name="connsiteY7" fmla="*/ 70009 h 466725"/>
                  <a:gd name="connsiteX8" fmla="*/ 333851 w 476250"/>
                  <a:gd name="connsiteY8" fmla="*/ 13811 h 466725"/>
                  <a:gd name="connsiteX9" fmla="*/ 327184 w 476250"/>
                  <a:gd name="connsiteY9" fmla="*/ 7144 h 466725"/>
                  <a:gd name="connsiteX10" fmla="*/ 322421 w 476250"/>
                  <a:gd name="connsiteY10" fmla="*/ 7144 h 466725"/>
                  <a:gd name="connsiteX11" fmla="*/ 315754 w 476250"/>
                  <a:gd name="connsiteY11" fmla="*/ 13811 h 466725"/>
                  <a:gd name="connsiteX12" fmla="*/ 315754 w 476250"/>
                  <a:gd name="connsiteY12" fmla="*/ 70009 h 466725"/>
                  <a:gd name="connsiteX13" fmla="*/ 290989 w 476250"/>
                  <a:gd name="connsiteY13" fmla="*/ 70009 h 466725"/>
                  <a:gd name="connsiteX14" fmla="*/ 290989 w 476250"/>
                  <a:gd name="connsiteY14" fmla="*/ 13811 h 466725"/>
                  <a:gd name="connsiteX15" fmla="*/ 283369 w 476250"/>
                  <a:gd name="connsiteY15" fmla="*/ 7144 h 466725"/>
                  <a:gd name="connsiteX16" fmla="*/ 278606 w 476250"/>
                  <a:gd name="connsiteY16" fmla="*/ 7144 h 466725"/>
                  <a:gd name="connsiteX17" fmla="*/ 271939 w 476250"/>
                  <a:gd name="connsiteY17" fmla="*/ 13811 h 466725"/>
                  <a:gd name="connsiteX18" fmla="*/ 271939 w 476250"/>
                  <a:gd name="connsiteY18" fmla="*/ 70009 h 466725"/>
                  <a:gd name="connsiteX19" fmla="*/ 247174 w 476250"/>
                  <a:gd name="connsiteY19" fmla="*/ 70009 h 466725"/>
                  <a:gd name="connsiteX20" fmla="*/ 247174 w 476250"/>
                  <a:gd name="connsiteY20" fmla="*/ 13811 h 466725"/>
                  <a:gd name="connsiteX21" fmla="*/ 240506 w 476250"/>
                  <a:gd name="connsiteY21" fmla="*/ 7144 h 466725"/>
                  <a:gd name="connsiteX22" fmla="*/ 235744 w 476250"/>
                  <a:gd name="connsiteY22" fmla="*/ 7144 h 466725"/>
                  <a:gd name="connsiteX23" fmla="*/ 229076 w 476250"/>
                  <a:gd name="connsiteY23" fmla="*/ 13811 h 466725"/>
                  <a:gd name="connsiteX24" fmla="*/ 229076 w 476250"/>
                  <a:gd name="connsiteY24" fmla="*/ 70009 h 466725"/>
                  <a:gd name="connsiteX25" fmla="*/ 204311 w 476250"/>
                  <a:gd name="connsiteY25" fmla="*/ 70009 h 466725"/>
                  <a:gd name="connsiteX26" fmla="*/ 204311 w 476250"/>
                  <a:gd name="connsiteY26" fmla="*/ 13811 h 466725"/>
                  <a:gd name="connsiteX27" fmla="*/ 197644 w 476250"/>
                  <a:gd name="connsiteY27" fmla="*/ 7144 h 466725"/>
                  <a:gd name="connsiteX28" fmla="*/ 192881 w 476250"/>
                  <a:gd name="connsiteY28" fmla="*/ 7144 h 466725"/>
                  <a:gd name="connsiteX29" fmla="*/ 186214 w 476250"/>
                  <a:gd name="connsiteY29" fmla="*/ 13811 h 466725"/>
                  <a:gd name="connsiteX30" fmla="*/ 186214 w 476250"/>
                  <a:gd name="connsiteY30" fmla="*/ 70009 h 466725"/>
                  <a:gd name="connsiteX31" fmla="*/ 161449 w 476250"/>
                  <a:gd name="connsiteY31" fmla="*/ 70009 h 466725"/>
                  <a:gd name="connsiteX32" fmla="*/ 161449 w 476250"/>
                  <a:gd name="connsiteY32" fmla="*/ 13811 h 466725"/>
                  <a:gd name="connsiteX33" fmla="*/ 154781 w 476250"/>
                  <a:gd name="connsiteY33" fmla="*/ 7144 h 466725"/>
                  <a:gd name="connsiteX34" fmla="*/ 150019 w 476250"/>
                  <a:gd name="connsiteY34" fmla="*/ 7144 h 466725"/>
                  <a:gd name="connsiteX35" fmla="*/ 143351 w 476250"/>
                  <a:gd name="connsiteY35" fmla="*/ 13811 h 466725"/>
                  <a:gd name="connsiteX36" fmla="*/ 143351 w 476250"/>
                  <a:gd name="connsiteY36" fmla="*/ 70009 h 466725"/>
                  <a:gd name="connsiteX37" fmla="*/ 88106 w 476250"/>
                  <a:gd name="connsiteY37" fmla="*/ 70009 h 466725"/>
                  <a:gd name="connsiteX38" fmla="*/ 64294 w 476250"/>
                  <a:gd name="connsiteY38" fmla="*/ 93821 h 466725"/>
                  <a:gd name="connsiteX39" fmla="*/ 64294 w 476250"/>
                  <a:gd name="connsiteY39" fmla="*/ 142399 h 466725"/>
                  <a:gd name="connsiteX40" fmla="*/ 13811 w 476250"/>
                  <a:gd name="connsiteY40" fmla="*/ 142399 h 466725"/>
                  <a:gd name="connsiteX41" fmla="*/ 7144 w 476250"/>
                  <a:gd name="connsiteY41" fmla="*/ 149066 h 466725"/>
                  <a:gd name="connsiteX42" fmla="*/ 7144 w 476250"/>
                  <a:gd name="connsiteY42" fmla="*/ 153829 h 466725"/>
                  <a:gd name="connsiteX43" fmla="*/ 13811 w 476250"/>
                  <a:gd name="connsiteY43" fmla="*/ 160496 h 466725"/>
                  <a:gd name="connsiteX44" fmla="*/ 64294 w 476250"/>
                  <a:gd name="connsiteY44" fmla="*/ 160496 h 466725"/>
                  <a:gd name="connsiteX45" fmla="*/ 64294 w 476250"/>
                  <a:gd name="connsiteY45" fmla="*/ 185261 h 466725"/>
                  <a:gd name="connsiteX46" fmla="*/ 13811 w 476250"/>
                  <a:gd name="connsiteY46" fmla="*/ 185261 h 466725"/>
                  <a:gd name="connsiteX47" fmla="*/ 7144 w 476250"/>
                  <a:gd name="connsiteY47" fmla="*/ 191929 h 466725"/>
                  <a:gd name="connsiteX48" fmla="*/ 7144 w 476250"/>
                  <a:gd name="connsiteY48" fmla="*/ 196691 h 466725"/>
                  <a:gd name="connsiteX49" fmla="*/ 13811 w 476250"/>
                  <a:gd name="connsiteY49" fmla="*/ 203359 h 466725"/>
                  <a:gd name="connsiteX50" fmla="*/ 64294 w 476250"/>
                  <a:gd name="connsiteY50" fmla="*/ 203359 h 466725"/>
                  <a:gd name="connsiteX51" fmla="*/ 64294 w 476250"/>
                  <a:gd name="connsiteY51" fmla="*/ 228124 h 466725"/>
                  <a:gd name="connsiteX52" fmla="*/ 13811 w 476250"/>
                  <a:gd name="connsiteY52" fmla="*/ 228124 h 466725"/>
                  <a:gd name="connsiteX53" fmla="*/ 7144 w 476250"/>
                  <a:gd name="connsiteY53" fmla="*/ 235744 h 466725"/>
                  <a:gd name="connsiteX54" fmla="*/ 7144 w 476250"/>
                  <a:gd name="connsiteY54" fmla="*/ 240506 h 466725"/>
                  <a:gd name="connsiteX55" fmla="*/ 13811 w 476250"/>
                  <a:gd name="connsiteY55" fmla="*/ 247174 h 466725"/>
                  <a:gd name="connsiteX56" fmla="*/ 64294 w 476250"/>
                  <a:gd name="connsiteY56" fmla="*/ 247174 h 466725"/>
                  <a:gd name="connsiteX57" fmla="*/ 64294 w 476250"/>
                  <a:gd name="connsiteY57" fmla="*/ 271939 h 466725"/>
                  <a:gd name="connsiteX58" fmla="*/ 13811 w 476250"/>
                  <a:gd name="connsiteY58" fmla="*/ 271939 h 466725"/>
                  <a:gd name="connsiteX59" fmla="*/ 7144 w 476250"/>
                  <a:gd name="connsiteY59" fmla="*/ 278606 h 466725"/>
                  <a:gd name="connsiteX60" fmla="*/ 7144 w 476250"/>
                  <a:gd name="connsiteY60" fmla="*/ 283369 h 466725"/>
                  <a:gd name="connsiteX61" fmla="*/ 13811 w 476250"/>
                  <a:gd name="connsiteY61" fmla="*/ 290036 h 466725"/>
                  <a:gd name="connsiteX62" fmla="*/ 64294 w 476250"/>
                  <a:gd name="connsiteY62" fmla="*/ 290036 h 466725"/>
                  <a:gd name="connsiteX63" fmla="*/ 64294 w 476250"/>
                  <a:gd name="connsiteY63" fmla="*/ 314801 h 466725"/>
                  <a:gd name="connsiteX64" fmla="*/ 13811 w 476250"/>
                  <a:gd name="connsiteY64" fmla="*/ 314801 h 466725"/>
                  <a:gd name="connsiteX65" fmla="*/ 7144 w 476250"/>
                  <a:gd name="connsiteY65" fmla="*/ 321469 h 466725"/>
                  <a:gd name="connsiteX66" fmla="*/ 7144 w 476250"/>
                  <a:gd name="connsiteY66" fmla="*/ 326231 h 466725"/>
                  <a:gd name="connsiteX67" fmla="*/ 13811 w 476250"/>
                  <a:gd name="connsiteY67" fmla="*/ 332899 h 466725"/>
                  <a:gd name="connsiteX68" fmla="*/ 64294 w 476250"/>
                  <a:gd name="connsiteY68" fmla="*/ 332899 h 466725"/>
                  <a:gd name="connsiteX69" fmla="*/ 64294 w 476250"/>
                  <a:gd name="connsiteY69" fmla="*/ 380524 h 466725"/>
                  <a:gd name="connsiteX70" fmla="*/ 88106 w 476250"/>
                  <a:gd name="connsiteY70" fmla="*/ 404336 h 466725"/>
                  <a:gd name="connsiteX71" fmla="*/ 142399 w 476250"/>
                  <a:gd name="connsiteY71" fmla="*/ 404336 h 466725"/>
                  <a:gd name="connsiteX72" fmla="*/ 142399 w 476250"/>
                  <a:gd name="connsiteY72" fmla="*/ 461486 h 466725"/>
                  <a:gd name="connsiteX73" fmla="*/ 149066 w 476250"/>
                  <a:gd name="connsiteY73" fmla="*/ 468154 h 466725"/>
                  <a:gd name="connsiteX74" fmla="*/ 153829 w 476250"/>
                  <a:gd name="connsiteY74" fmla="*/ 468154 h 466725"/>
                  <a:gd name="connsiteX75" fmla="*/ 160496 w 476250"/>
                  <a:gd name="connsiteY75" fmla="*/ 461486 h 466725"/>
                  <a:gd name="connsiteX76" fmla="*/ 160496 w 476250"/>
                  <a:gd name="connsiteY76" fmla="*/ 404336 h 466725"/>
                  <a:gd name="connsiteX77" fmla="*/ 185261 w 476250"/>
                  <a:gd name="connsiteY77" fmla="*/ 404336 h 466725"/>
                  <a:gd name="connsiteX78" fmla="*/ 185261 w 476250"/>
                  <a:gd name="connsiteY78" fmla="*/ 461486 h 466725"/>
                  <a:gd name="connsiteX79" fmla="*/ 191929 w 476250"/>
                  <a:gd name="connsiteY79" fmla="*/ 468154 h 466725"/>
                  <a:gd name="connsiteX80" fmla="*/ 196691 w 476250"/>
                  <a:gd name="connsiteY80" fmla="*/ 468154 h 466725"/>
                  <a:gd name="connsiteX81" fmla="*/ 203359 w 476250"/>
                  <a:gd name="connsiteY81" fmla="*/ 461486 h 466725"/>
                  <a:gd name="connsiteX82" fmla="*/ 203359 w 476250"/>
                  <a:gd name="connsiteY82" fmla="*/ 404336 h 466725"/>
                  <a:gd name="connsiteX83" fmla="*/ 228124 w 476250"/>
                  <a:gd name="connsiteY83" fmla="*/ 404336 h 466725"/>
                  <a:gd name="connsiteX84" fmla="*/ 228124 w 476250"/>
                  <a:gd name="connsiteY84" fmla="*/ 461486 h 466725"/>
                  <a:gd name="connsiteX85" fmla="*/ 234791 w 476250"/>
                  <a:gd name="connsiteY85" fmla="*/ 468154 h 466725"/>
                  <a:gd name="connsiteX86" fmla="*/ 239554 w 476250"/>
                  <a:gd name="connsiteY86" fmla="*/ 468154 h 466725"/>
                  <a:gd name="connsiteX87" fmla="*/ 246221 w 476250"/>
                  <a:gd name="connsiteY87" fmla="*/ 461486 h 466725"/>
                  <a:gd name="connsiteX88" fmla="*/ 246221 w 476250"/>
                  <a:gd name="connsiteY88" fmla="*/ 404336 h 466725"/>
                  <a:gd name="connsiteX89" fmla="*/ 270986 w 476250"/>
                  <a:gd name="connsiteY89" fmla="*/ 404336 h 466725"/>
                  <a:gd name="connsiteX90" fmla="*/ 270986 w 476250"/>
                  <a:gd name="connsiteY90" fmla="*/ 461486 h 466725"/>
                  <a:gd name="connsiteX91" fmla="*/ 277654 w 476250"/>
                  <a:gd name="connsiteY91" fmla="*/ 468154 h 466725"/>
                  <a:gd name="connsiteX92" fmla="*/ 283369 w 476250"/>
                  <a:gd name="connsiteY92" fmla="*/ 468154 h 466725"/>
                  <a:gd name="connsiteX93" fmla="*/ 290036 w 476250"/>
                  <a:gd name="connsiteY93" fmla="*/ 461486 h 466725"/>
                  <a:gd name="connsiteX94" fmla="*/ 290036 w 476250"/>
                  <a:gd name="connsiteY94" fmla="*/ 404336 h 466725"/>
                  <a:gd name="connsiteX95" fmla="*/ 314801 w 476250"/>
                  <a:gd name="connsiteY95" fmla="*/ 404336 h 466725"/>
                  <a:gd name="connsiteX96" fmla="*/ 314801 w 476250"/>
                  <a:gd name="connsiteY96" fmla="*/ 461486 h 466725"/>
                  <a:gd name="connsiteX97" fmla="*/ 321469 w 476250"/>
                  <a:gd name="connsiteY97" fmla="*/ 468154 h 466725"/>
                  <a:gd name="connsiteX98" fmla="*/ 326231 w 476250"/>
                  <a:gd name="connsiteY98" fmla="*/ 468154 h 466725"/>
                  <a:gd name="connsiteX99" fmla="*/ 332899 w 476250"/>
                  <a:gd name="connsiteY99" fmla="*/ 461486 h 466725"/>
                  <a:gd name="connsiteX100" fmla="*/ 332899 w 476250"/>
                  <a:gd name="connsiteY100" fmla="*/ 404336 h 466725"/>
                  <a:gd name="connsiteX101" fmla="*/ 391001 w 476250"/>
                  <a:gd name="connsiteY101" fmla="*/ 404336 h 466725"/>
                  <a:gd name="connsiteX102" fmla="*/ 414814 w 476250"/>
                  <a:gd name="connsiteY102" fmla="*/ 380524 h 466725"/>
                  <a:gd name="connsiteX103" fmla="*/ 414814 w 476250"/>
                  <a:gd name="connsiteY103" fmla="*/ 332899 h 466725"/>
                  <a:gd name="connsiteX104" fmla="*/ 461486 w 476250"/>
                  <a:gd name="connsiteY104" fmla="*/ 332899 h 466725"/>
                  <a:gd name="connsiteX105" fmla="*/ 468154 w 476250"/>
                  <a:gd name="connsiteY105" fmla="*/ 326231 h 466725"/>
                  <a:gd name="connsiteX106" fmla="*/ 468154 w 476250"/>
                  <a:gd name="connsiteY106" fmla="*/ 321469 h 466725"/>
                  <a:gd name="connsiteX107" fmla="*/ 461486 w 476250"/>
                  <a:gd name="connsiteY107" fmla="*/ 314801 h 466725"/>
                  <a:gd name="connsiteX108" fmla="*/ 414814 w 476250"/>
                  <a:gd name="connsiteY108" fmla="*/ 314801 h 466725"/>
                  <a:gd name="connsiteX109" fmla="*/ 414814 w 476250"/>
                  <a:gd name="connsiteY109" fmla="*/ 290036 h 466725"/>
                  <a:gd name="connsiteX110" fmla="*/ 461486 w 476250"/>
                  <a:gd name="connsiteY110" fmla="*/ 290036 h 466725"/>
                  <a:gd name="connsiteX111" fmla="*/ 468154 w 476250"/>
                  <a:gd name="connsiteY111" fmla="*/ 283369 h 466725"/>
                  <a:gd name="connsiteX112" fmla="*/ 468154 w 476250"/>
                  <a:gd name="connsiteY112" fmla="*/ 278606 h 466725"/>
                  <a:gd name="connsiteX113" fmla="*/ 461486 w 476250"/>
                  <a:gd name="connsiteY113" fmla="*/ 271939 h 466725"/>
                  <a:gd name="connsiteX114" fmla="*/ 414814 w 476250"/>
                  <a:gd name="connsiteY114" fmla="*/ 271939 h 466725"/>
                  <a:gd name="connsiteX115" fmla="*/ 414814 w 476250"/>
                  <a:gd name="connsiteY115" fmla="*/ 247174 h 466725"/>
                  <a:gd name="connsiteX116" fmla="*/ 461486 w 476250"/>
                  <a:gd name="connsiteY116" fmla="*/ 247174 h 466725"/>
                  <a:gd name="connsiteX117" fmla="*/ 468154 w 476250"/>
                  <a:gd name="connsiteY117" fmla="*/ 240506 h 466725"/>
                  <a:gd name="connsiteX118" fmla="*/ 468154 w 476250"/>
                  <a:gd name="connsiteY118" fmla="*/ 235744 h 466725"/>
                  <a:gd name="connsiteX119" fmla="*/ 461486 w 476250"/>
                  <a:gd name="connsiteY119" fmla="*/ 229076 h 466725"/>
                  <a:gd name="connsiteX120" fmla="*/ 414814 w 476250"/>
                  <a:gd name="connsiteY120" fmla="*/ 229076 h 466725"/>
                  <a:gd name="connsiteX121" fmla="*/ 414814 w 476250"/>
                  <a:gd name="connsiteY121" fmla="*/ 204311 h 466725"/>
                  <a:gd name="connsiteX122" fmla="*/ 461486 w 476250"/>
                  <a:gd name="connsiteY122" fmla="*/ 204311 h 466725"/>
                  <a:gd name="connsiteX123" fmla="*/ 468154 w 476250"/>
                  <a:gd name="connsiteY123" fmla="*/ 197644 h 466725"/>
                  <a:gd name="connsiteX124" fmla="*/ 468154 w 476250"/>
                  <a:gd name="connsiteY124" fmla="*/ 192881 h 466725"/>
                  <a:gd name="connsiteX125" fmla="*/ 461486 w 476250"/>
                  <a:gd name="connsiteY125" fmla="*/ 186214 h 466725"/>
                  <a:gd name="connsiteX126" fmla="*/ 414814 w 476250"/>
                  <a:gd name="connsiteY126" fmla="*/ 186214 h 466725"/>
                  <a:gd name="connsiteX127" fmla="*/ 414814 w 476250"/>
                  <a:gd name="connsiteY127" fmla="*/ 161449 h 466725"/>
                  <a:gd name="connsiteX128" fmla="*/ 462439 w 476250"/>
                  <a:gd name="connsiteY128" fmla="*/ 161449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476250" h="466725">
                    <a:moveTo>
                      <a:pt x="462439" y="160496"/>
                    </a:moveTo>
                    <a:cubicBezTo>
                      <a:pt x="466249" y="160496"/>
                      <a:pt x="469106" y="157639"/>
                      <a:pt x="469106" y="153829"/>
                    </a:cubicBezTo>
                    <a:lnTo>
                      <a:pt x="469106" y="149066"/>
                    </a:lnTo>
                    <a:cubicBezTo>
                      <a:pt x="469106" y="145256"/>
                      <a:pt x="466249" y="142399"/>
                      <a:pt x="462439" y="142399"/>
                    </a:cubicBezTo>
                    <a:lnTo>
                      <a:pt x="415766" y="142399"/>
                    </a:lnTo>
                    <a:lnTo>
                      <a:pt x="415766" y="93821"/>
                    </a:lnTo>
                    <a:cubicBezTo>
                      <a:pt x="415766" y="80486"/>
                      <a:pt x="405289" y="70009"/>
                      <a:pt x="391954" y="70009"/>
                    </a:cubicBezTo>
                    <a:lnTo>
                      <a:pt x="333851" y="70009"/>
                    </a:lnTo>
                    <a:lnTo>
                      <a:pt x="333851" y="13811"/>
                    </a:lnTo>
                    <a:cubicBezTo>
                      <a:pt x="333851" y="10001"/>
                      <a:pt x="330994" y="7144"/>
                      <a:pt x="327184" y="7144"/>
                    </a:cubicBezTo>
                    <a:lnTo>
                      <a:pt x="322421" y="7144"/>
                    </a:lnTo>
                    <a:cubicBezTo>
                      <a:pt x="318611" y="7144"/>
                      <a:pt x="315754" y="10001"/>
                      <a:pt x="315754" y="13811"/>
                    </a:cubicBezTo>
                    <a:lnTo>
                      <a:pt x="315754" y="70009"/>
                    </a:lnTo>
                    <a:lnTo>
                      <a:pt x="290989" y="70009"/>
                    </a:lnTo>
                    <a:lnTo>
                      <a:pt x="290989" y="13811"/>
                    </a:lnTo>
                    <a:cubicBezTo>
                      <a:pt x="290989" y="10001"/>
                      <a:pt x="287179" y="7144"/>
                      <a:pt x="283369" y="7144"/>
                    </a:cubicBezTo>
                    <a:lnTo>
                      <a:pt x="278606" y="7144"/>
                    </a:lnTo>
                    <a:cubicBezTo>
                      <a:pt x="274796" y="7144"/>
                      <a:pt x="271939" y="10001"/>
                      <a:pt x="271939" y="13811"/>
                    </a:cubicBezTo>
                    <a:lnTo>
                      <a:pt x="271939" y="70009"/>
                    </a:lnTo>
                    <a:lnTo>
                      <a:pt x="247174" y="70009"/>
                    </a:lnTo>
                    <a:lnTo>
                      <a:pt x="247174" y="13811"/>
                    </a:lnTo>
                    <a:cubicBezTo>
                      <a:pt x="247174" y="10001"/>
                      <a:pt x="244316" y="7144"/>
                      <a:pt x="240506" y="7144"/>
                    </a:cubicBezTo>
                    <a:lnTo>
                      <a:pt x="235744" y="7144"/>
                    </a:lnTo>
                    <a:cubicBezTo>
                      <a:pt x="231934" y="7144"/>
                      <a:pt x="229076" y="10001"/>
                      <a:pt x="229076" y="13811"/>
                    </a:cubicBezTo>
                    <a:lnTo>
                      <a:pt x="229076" y="70009"/>
                    </a:lnTo>
                    <a:lnTo>
                      <a:pt x="204311" y="70009"/>
                    </a:lnTo>
                    <a:lnTo>
                      <a:pt x="204311" y="13811"/>
                    </a:lnTo>
                    <a:cubicBezTo>
                      <a:pt x="204311" y="10001"/>
                      <a:pt x="201454" y="7144"/>
                      <a:pt x="197644" y="7144"/>
                    </a:cubicBezTo>
                    <a:lnTo>
                      <a:pt x="192881" y="7144"/>
                    </a:lnTo>
                    <a:cubicBezTo>
                      <a:pt x="189071" y="7144"/>
                      <a:pt x="186214" y="10001"/>
                      <a:pt x="186214" y="13811"/>
                    </a:cubicBezTo>
                    <a:lnTo>
                      <a:pt x="186214" y="70009"/>
                    </a:lnTo>
                    <a:lnTo>
                      <a:pt x="161449" y="70009"/>
                    </a:lnTo>
                    <a:lnTo>
                      <a:pt x="161449" y="13811"/>
                    </a:lnTo>
                    <a:cubicBezTo>
                      <a:pt x="161449" y="10001"/>
                      <a:pt x="158591" y="7144"/>
                      <a:pt x="154781" y="7144"/>
                    </a:cubicBezTo>
                    <a:lnTo>
                      <a:pt x="150019" y="7144"/>
                    </a:lnTo>
                    <a:cubicBezTo>
                      <a:pt x="146209" y="7144"/>
                      <a:pt x="143351" y="10001"/>
                      <a:pt x="143351" y="13811"/>
                    </a:cubicBezTo>
                    <a:lnTo>
                      <a:pt x="143351" y="70009"/>
                    </a:lnTo>
                    <a:lnTo>
                      <a:pt x="88106" y="70009"/>
                    </a:lnTo>
                    <a:cubicBezTo>
                      <a:pt x="74771" y="70009"/>
                      <a:pt x="64294" y="81439"/>
                      <a:pt x="64294" y="93821"/>
                    </a:cubicBezTo>
                    <a:lnTo>
                      <a:pt x="64294" y="142399"/>
                    </a:lnTo>
                    <a:lnTo>
                      <a:pt x="13811" y="142399"/>
                    </a:lnTo>
                    <a:cubicBezTo>
                      <a:pt x="10001" y="142399"/>
                      <a:pt x="7144" y="145256"/>
                      <a:pt x="7144" y="149066"/>
                    </a:cubicBezTo>
                    <a:lnTo>
                      <a:pt x="7144" y="153829"/>
                    </a:lnTo>
                    <a:cubicBezTo>
                      <a:pt x="7144" y="157639"/>
                      <a:pt x="10001" y="160496"/>
                      <a:pt x="13811" y="160496"/>
                    </a:cubicBezTo>
                    <a:lnTo>
                      <a:pt x="64294" y="160496"/>
                    </a:lnTo>
                    <a:lnTo>
                      <a:pt x="64294" y="185261"/>
                    </a:lnTo>
                    <a:lnTo>
                      <a:pt x="13811" y="185261"/>
                    </a:lnTo>
                    <a:cubicBezTo>
                      <a:pt x="10001" y="185261"/>
                      <a:pt x="7144" y="188119"/>
                      <a:pt x="7144" y="191929"/>
                    </a:cubicBezTo>
                    <a:lnTo>
                      <a:pt x="7144" y="196691"/>
                    </a:lnTo>
                    <a:cubicBezTo>
                      <a:pt x="7144" y="200501"/>
                      <a:pt x="10001" y="203359"/>
                      <a:pt x="13811" y="203359"/>
                    </a:cubicBezTo>
                    <a:lnTo>
                      <a:pt x="64294" y="203359"/>
                    </a:lnTo>
                    <a:lnTo>
                      <a:pt x="64294" y="228124"/>
                    </a:lnTo>
                    <a:lnTo>
                      <a:pt x="13811" y="228124"/>
                    </a:lnTo>
                    <a:cubicBezTo>
                      <a:pt x="10001" y="229076"/>
                      <a:pt x="7144" y="231934"/>
                      <a:pt x="7144" y="235744"/>
                    </a:cubicBezTo>
                    <a:lnTo>
                      <a:pt x="7144" y="240506"/>
                    </a:lnTo>
                    <a:cubicBezTo>
                      <a:pt x="7144" y="244316"/>
                      <a:pt x="10001" y="247174"/>
                      <a:pt x="13811" y="247174"/>
                    </a:cubicBezTo>
                    <a:lnTo>
                      <a:pt x="64294" y="247174"/>
                    </a:lnTo>
                    <a:lnTo>
                      <a:pt x="64294" y="271939"/>
                    </a:lnTo>
                    <a:lnTo>
                      <a:pt x="13811" y="271939"/>
                    </a:lnTo>
                    <a:cubicBezTo>
                      <a:pt x="10001" y="271939"/>
                      <a:pt x="7144" y="274796"/>
                      <a:pt x="7144" y="278606"/>
                    </a:cubicBezTo>
                    <a:lnTo>
                      <a:pt x="7144" y="283369"/>
                    </a:lnTo>
                    <a:cubicBezTo>
                      <a:pt x="7144" y="287179"/>
                      <a:pt x="10001" y="290036"/>
                      <a:pt x="13811" y="290036"/>
                    </a:cubicBezTo>
                    <a:lnTo>
                      <a:pt x="64294" y="290036"/>
                    </a:lnTo>
                    <a:lnTo>
                      <a:pt x="64294" y="314801"/>
                    </a:lnTo>
                    <a:lnTo>
                      <a:pt x="13811" y="314801"/>
                    </a:lnTo>
                    <a:cubicBezTo>
                      <a:pt x="10001" y="314801"/>
                      <a:pt x="7144" y="317659"/>
                      <a:pt x="7144" y="321469"/>
                    </a:cubicBezTo>
                    <a:lnTo>
                      <a:pt x="7144" y="326231"/>
                    </a:lnTo>
                    <a:cubicBezTo>
                      <a:pt x="7144" y="330041"/>
                      <a:pt x="10001" y="332899"/>
                      <a:pt x="13811" y="332899"/>
                    </a:cubicBezTo>
                    <a:lnTo>
                      <a:pt x="64294" y="332899"/>
                    </a:lnTo>
                    <a:lnTo>
                      <a:pt x="64294" y="380524"/>
                    </a:lnTo>
                    <a:cubicBezTo>
                      <a:pt x="64294" y="393859"/>
                      <a:pt x="74771" y="404336"/>
                      <a:pt x="88106" y="404336"/>
                    </a:cubicBezTo>
                    <a:lnTo>
                      <a:pt x="142399" y="404336"/>
                    </a:lnTo>
                    <a:lnTo>
                      <a:pt x="142399" y="461486"/>
                    </a:lnTo>
                    <a:cubicBezTo>
                      <a:pt x="142399" y="465296"/>
                      <a:pt x="145256" y="468154"/>
                      <a:pt x="149066" y="468154"/>
                    </a:cubicBezTo>
                    <a:lnTo>
                      <a:pt x="153829" y="468154"/>
                    </a:lnTo>
                    <a:cubicBezTo>
                      <a:pt x="157639" y="468154"/>
                      <a:pt x="160496" y="465296"/>
                      <a:pt x="160496" y="461486"/>
                    </a:cubicBezTo>
                    <a:lnTo>
                      <a:pt x="160496" y="404336"/>
                    </a:lnTo>
                    <a:lnTo>
                      <a:pt x="185261" y="404336"/>
                    </a:lnTo>
                    <a:lnTo>
                      <a:pt x="185261" y="461486"/>
                    </a:lnTo>
                    <a:cubicBezTo>
                      <a:pt x="185261" y="465296"/>
                      <a:pt x="188119" y="468154"/>
                      <a:pt x="191929" y="468154"/>
                    </a:cubicBezTo>
                    <a:lnTo>
                      <a:pt x="196691" y="468154"/>
                    </a:lnTo>
                    <a:cubicBezTo>
                      <a:pt x="200501" y="468154"/>
                      <a:pt x="203359" y="465296"/>
                      <a:pt x="203359" y="461486"/>
                    </a:cubicBezTo>
                    <a:lnTo>
                      <a:pt x="203359" y="404336"/>
                    </a:lnTo>
                    <a:lnTo>
                      <a:pt x="228124" y="404336"/>
                    </a:lnTo>
                    <a:lnTo>
                      <a:pt x="228124" y="461486"/>
                    </a:lnTo>
                    <a:cubicBezTo>
                      <a:pt x="228124" y="465296"/>
                      <a:pt x="230981" y="468154"/>
                      <a:pt x="234791" y="468154"/>
                    </a:cubicBezTo>
                    <a:lnTo>
                      <a:pt x="239554" y="468154"/>
                    </a:lnTo>
                    <a:cubicBezTo>
                      <a:pt x="243364" y="468154"/>
                      <a:pt x="246221" y="465296"/>
                      <a:pt x="246221" y="461486"/>
                    </a:cubicBezTo>
                    <a:lnTo>
                      <a:pt x="246221" y="404336"/>
                    </a:lnTo>
                    <a:lnTo>
                      <a:pt x="270986" y="404336"/>
                    </a:lnTo>
                    <a:lnTo>
                      <a:pt x="270986" y="461486"/>
                    </a:lnTo>
                    <a:cubicBezTo>
                      <a:pt x="270986" y="465296"/>
                      <a:pt x="273844" y="468154"/>
                      <a:pt x="277654" y="468154"/>
                    </a:cubicBezTo>
                    <a:lnTo>
                      <a:pt x="283369" y="468154"/>
                    </a:lnTo>
                    <a:cubicBezTo>
                      <a:pt x="287179" y="468154"/>
                      <a:pt x="290036" y="465296"/>
                      <a:pt x="290036" y="461486"/>
                    </a:cubicBezTo>
                    <a:lnTo>
                      <a:pt x="290036" y="404336"/>
                    </a:lnTo>
                    <a:lnTo>
                      <a:pt x="314801" y="404336"/>
                    </a:lnTo>
                    <a:lnTo>
                      <a:pt x="314801" y="461486"/>
                    </a:lnTo>
                    <a:cubicBezTo>
                      <a:pt x="314801" y="465296"/>
                      <a:pt x="317659" y="468154"/>
                      <a:pt x="321469" y="468154"/>
                    </a:cubicBezTo>
                    <a:lnTo>
                      <a:pt x="326231" y="468154"/>
                    </a:lnTo>
                    <a:cubicBezTo>
                      <a:pt x="330041" y="468154"/>
                      <a:pt x="332899" y="465296"/>
                      <a:pt x="332899" y="461486"/>
                    </a:cubicBezTo>
                    <a:lnTo>
                      <a:pt x="332899" y="404336"/>
                    </a:lnTo>
                    <a:lnTo>
                      <a:pt x="391001" y="404336"/>
                    </a:lnTo>
                    <a:cubicBezTo>
                      <a:pt x="404336" y="404336"/>
                      <a:pt x="414814" y="393859"/>
                      <a:pt x="414814" y="380524"/>
                    </a:cubicBezTo>
                    <a:lnTo>
                      <a:pt x="414814" y="332899"/>
                    </a:lnTo>
                    <a:lnTo>
                      <a:pt x="461486" y="332899"/>
                    </a:lnTo>
                    <a:cubicBezTo>
                      <a:pt x="465296" y="332899"/>
                      <a:pt x="468154" y="330041"/>
                      <a:pt x="468154" y="326231"/>
                    </a:cubicBezTo>
                    <a:lnTo>
                      <a:pt x="468154" y="321469"/>
                    </a:lnTo>
                    <a:cubicBezTo>
                      <a:pt x="468154" y="317659"/>
                      <a:pt x="465296" y="314801"/>
                      <a:pt x="461486" y="314801"/>
                    </a:cubicBezTo>
                    <a:lnTo>
                      <a:pt x="414814" y="314801"/>
                    </a:lnTo>
                    <a:lnTo>
                      <a:pt x="414814" y="290036"/>
                    </a:lnTo>
                    <a:lnTo>
                      <a:pt x="461486" y="290036"/>
                    </a:lnTo>
                    <a:cubicBezTo>
                      <a:pt x="465296" y="290036"/>
                      <a:pt x="468154" y="287179"/>
                      <a:pt x="468154" y="283369"/>
                    </a:cubicBezTo>
                    <a:lnTo>
                      <a:pt x="468154" y="278606"/>
                    </a:lnTo>
                    <a:cubicBezTo>
                      <a:pt x="468154" y="274796"/>
                      <a:pt x="465296" y="271939"/>
                      <a:pt x="461486" y="271939"/>
                    </a:cubicBezTo>
                    <a:lnTo>
                      <a:pt x="414814" y="271939"/>
                    </a:lnTo>
                    <a:lnTo>
                      <a:pt x="414814" y="247174"/>
                    </a:lnTo>
                    <a:lnTo>
                      <a:pt x="461486" y="247174"/>
                    </a:lnTo>
                    <a:cubicBezTo>
                      <a:pt x="465296" y="247174"/>
                      <a:pt x="468154" y="244316"/>
                      <a:pt x="468154" y="240506"/>
                    </a:cubicBezTo>
                    <a:lnTo>
                      <a:pt x="468154" y="235744"/>
                    </a:lnTo>
                    <a:cubicBezTo>
                      <a:pt x="468154" y="231934"/>
                      <a:pt x="465296" y="229076"/>
                      <a:pt x="461486" y="229076"/>
                    </a:cubicBezTo>
                    <a:lnTo>
                      <a:pt x="414814" y="229076"/>
                    </a:lnTo>
                    <a:lnTo>
                      <a:pt x="414814" y="204311"/>
                    </a:lnTo>
                    <a:lnTo>
                      <a:pt x="461486" y="204311"/>
                    </a:lnTo>
                    <a:cubicBezTo>
                      <a:pt x="465296" y="204311"/>
                      <a:pt x="468154" y="201454"/>
                      <a:pt x="468154" y="197644"/>
                    </a:cubicBezTo>
                    <a:lnTo>
                      <a:pt x="468154" y="192881"/>
                    </a:lnTo>
                    <a:cubicBezTo>
                      <a:pt x="468154" y="189071"/>
                      <a:pt x="465296" y="186214"/>
                      <a:pt x="461486" y="186214"/>
                    </a:cubicBezTo>
                    <a:lnTo>
                      <a:pt x="414814" y="186214"/>
                    </a:lnTo>
                    <a:lnTo>
                      <a:pt x="414814" y="161449"/>
                    </a:lnTo>
                    <a:lnTo>
                      <a:pt x="462439" y="16144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BAA6B50-38D6-4E34-B60E-B0D527CDC65C}"/>
                  </a:ext>
                </a:extLst>
              </p:cNvPr>
              <p:cNvSpPr/>
              <p:nvPr/>
            </p:nvSpPr>
            <p:spPr>
              <a:xfrm>
                <a:off x="1855157" y="2765044"/>
                <a:ext cx="330249" cy="218182"/>
              </a:xfrm>
              <a:custGeom>
                <a:avLst/>
                <a:gdLst/>
                <a:ahLst/>
                <a:cxnLst/>
                <a:rect l="l" t="t" r="r" b="b"/>
                <a:pathLst>
                  <a:path w="330249" h="218182">
                    <a:moveTo>
                      <a:pt x="117946" y="56554"/>
                    </a:moveTo>
                    <a:lnTo>
                      <a:pt x="94115" y="134987"/>
                    </a:lnTo>
                    <a:lnTo>
                      <a:pt x="142028" y="134987"/>
                    </a:lnTo>
                    <a:close/>
                    <a:moveTo>
                      <a:pt x="262681" y="0"/>
                    </a:moveTo>
                    <a:lnTo>
                      <a:pt x="330249" y="0"/>
                    </a:lnTo>
                    <a:lnTo>
                      <a:pt x="330249" y="218182"/>
                    </a:lnTo>
                    <a:lnTo>
                      <a:pt x="262681" y="218182"/>
                    </a:lnTo>
                    <a:close/>
                    <a:moveTo>
                      <a:pt x="82004" y="0"/>
                    </a:moveTo>
                    <a:lnTo>
                      <a:pt x="155544" y="0"/>
                    </a:lnTo>
                    <a:lnTo>
                      <a:pt x="237529" y="218182"/>
                    </a:lnTo>
                    <a:lnTo>
                      <a:pt x="166929" y="218182"/>
                    </a:lnTo>
                    <a:lnTo>
                      <a:pt x="156013" y="182165"/>
                    </a:lnTo>
                    <a:lnTo>
                      <a:pt x="79472" y="182165"/>
                    </a:lnTo>
                    <a:lnTo>
                      <a:pt x="68837" y="218182"/>
                    </a:lnTo>
                    <a:lnTo>
                      <a:pt x="0" y="218182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98279DF-061B-4DB3-B28D-CF6298A58110}"/>
              </a:ext>
            </a:extLst>
          </p:cNvPr>
          <p:cNvGrpSpPr/>
          <p:nvPr/>
        </p:nvGrpSpPr>
        <p:grpSpPr>
          <a:xfrm>
            <a:off x="2643751" y="1990562"/>
            <a:ext cx="4269883" cy="1695780"/>
            <a:chOff x="2644805" y="4695020"/>
            <a:chExt cx="4269883" cy="1695780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38B08AB-2666-4C93-B126-1DE4E8027F98}"/>
                </a:ext>
              </a:extLst>
            </p:cNvPr>
            <p:cNvSpPr/>
            <p:nvPr/>
          </p:nvSpPr>
          <p:spPr>
            <a:xfrm>
              <a:off x="2644805" y="4998996"/>
              <a:ext cx="1888549" cy="775335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E875148-6624-42FE-9EAE-144E07D64C70}"/>
                </a:ext>
              </a:extLst>
            </p:cNvPr>
            <p:cNvSpPr/>
            <p:nvPr/>
          </p:nvSpPr>
          <p:spPr>
            <a:xfrm flipH="1" flipV="1">
              <a:off x="5026139" y="4804508"/>
              <a:ext cx="1888549" cy="775335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E39C806-1AA4-48D6-86D5-72003D386506}"/>
                </a:ext>
              </a:extLst>
            </p:cNvPr>
            <p:cNvGrpSpPr/>
            <p:nvPr/>
          </p:nvGrpSpPr>
          <p:grpSpPr>
            <a:xfrm>
              <a:off x="4135418" y="4695020"/>
              <a:ext cx="1410352" cy="1695780"/>
              <a:chOff x="1244925" y="2303614"/>
              <a:chExt cx="1410352" cy="1695780"/>
            </a:xfrm>
          </p:grpSpPr>
          <p:sp>
            <p:nvSpPr>
              <p:cNvPr id="56" name="Graphic 2">
                <a:extLst>
                  <a:ext uri="{FF2B5EF4-FFF2-40B4-BE49-F238E27FC236}">
                    <a16:creationId xmlns:a16="http://schemas.microsoft.com/office/drawing/2014/main" id="{5CC8250D-25AD-465F-AA05-AB4659C20EB8}"/>
                  </a:ext>
                </a:extLst>
              </p:cNvPr>
              <p:cNvSpPr/>
              <p:nvPr/>
            </p:nvSpPr>
            <p:spPr>
              <a:xfrm>
                <a:off x="1244925" y="2303614"/>
                <a:ext cx="1410352" cy="1695780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00100" h="962025">
                    <a:moveTo>
                      <a:pt x="198332" y="961703"/>
                    </a:moveTo>
                    <a:lnTo>
                      <a:pt x="646959" y="961703"/>
                    </a:lnTo>
                    <a:cubicBezTo>
                      <a:pt x="633624" y="935986"/>
                      <a:pt x="619337" y="903601"/>
                      <a:pt x="610764" y="885503"/>
                    </a:cubicBezTo>
                    <a:cubicBezTo>
                      <a:pt x="586952" y="829306"/>
                      <a:pt x="604097" y="706433"/>
                      <a:pt x="686964" y="625471"/>
                    </a:cubicBezTo>
                    <a:cubicBezTo>
                      <a:pt x="766022" y="548318"/>
                      <a:pt x="817457" y="398776"/>
                      <a:pt x="786024" y="283523"/>
                    </a:cubicBezTo>
                    <a:cubicBezTo>
                      <a:pt x="734589" y="93023"/>
                      <a:pt x="563139" y="-25087"/>
                      <a:pt x="359304" y="14918"/>
                    </a:cubicBezTo>
                    <a:cubicBezTo>
                      <a:pt x="359304" y="14918"/>
                      <a:pt x="183092" y="36826"/>
                      <a:pt x="124037" y="211133"/>
                    </a:cubicBezTo>
                    <a:cubicBezTo>
                      <a:pt x="124037" y="211133"/>
                      <a:pt x="114512" y="236851"/>
                      <a:pt x="116417" y="270188"/>
                    </a:cubicBezTo>
                    <a:cubicBezTo>
                      <a:pt x="121179" y="323528"/>
                      <a:pt x="83079" y="354961"/>
                      <a:pt x="59267" y="367343"/>
                    </a:cubicBezTo>
                    <a:cubicBezTo>
                      <a:pt x="34502" y="380678"/>
                      <a:pt x="-9313" y="402586"/>
                      <a:pt x="13547" y="427351"/>
                    </a:cubicBezTo>
                    <a:cubicBezTo>
                      <a:pt x="41169" y="457831"/>
                      <a:pt x="39264" y="496883"/>
                      <a:pt x="24024" y="515933"/>
                    </a:cubicBezTo>
                    <a:cubicBezTo>
                      <a:pt x="4974" y="538793"/>
                      <a:pt x="60219" y="539746"/>
                      <a:pt x="63077" y="552128"/>
                    </a:cubicBezTo>
                    <a:cubicBezTo>
                      <a:pt x="65934" y="565463"/>
                      <a:pt x="22119" y="554986"/>
                      <a:pt x="18309" y="570226"/>
                    </a:cubicBezTo>
                    <a:cubicBezTo>
                      <a:pt x="14499" y="586418"/>
                      <a:pt x="26882" y="590228"/>
                      <a:pt x="30692" y="609278"/>
                    </a:cubicBezTo>
                    <a:cubicBezTo>
                      <a:pt x="34502" y="628328"/>
                      <a:pt x="31644" y="663571"/>
                      <a:pt x="29739" y="673096"/>
                    </a:cubicBezTo>
                    <a:cubicBezTo>
                      <a:pt x="27834" y="682621"/>
                      <a:pt x="33549" y="739771"/>
                      <a:pt x="85937" y="744533"/>
                    </a:cubicBezTo>
                    <a:cubicBezTo>
                      <a:pt x="138324" y="749296"/>
                      <a:pt x="204047" y="738818"/>
                      <a:pt x="225002" y="764536"/>
                    </a:cubicBezTo>
                    <a:cubicBezTo>
                      <a:pt x="244052" y="790253"/>
                      <a:pt x="222144" y="890266"/>
                      <a:pt x="198332" y="9617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85BC2B8-FE5E-488B-85BA-E0253239B824}"/>
                  </a:ext>
                </a:extLst>
              </p:cNvPr>
              <p:cNvGrpSpPr/>
              <p:nvPr/>
            </p:nvGrpSpPr>
            <p:grpSpPr>
              <a:xfrm>
                <a:off x="1684786" y="2516290"/>
                <a:ext cx="702035" cy="687994"/>
                <a:chOff x="1684786" y="2516290"/>
                <a:chExt cx="702035" cy="687994"/>
              </a:xfrm>
            </p:grpSpPr>
            <p:sp>
              <p:nvSpPr>
                <p:cNvPr id="58" name="Graphic 4">
                  <a:extLst>
                    <a:ext uri="{FF2B5EF4-FFF2-40B4-BE49-F238E27FC236}">
                      <a16:creationId xmlns:a16="http://schemas.microsoft.com/office/drawing/2014/main" id="{B4CB2800-876B-493C-8F00-C904E9307F5F}"/>
                    </a:ext>
                  </a:extLst>
                </p:cNvPr>
                <p:cNvSpPr/>
                <p:nvPr/>
              </p:nvSpPr>
              <p:spPr>
                <a:xfrm>
                  <a:off x="1684786" y="2516290"/>
                  <a:ext cx="702035" cy="687994"/>
                </a:xfrm>
                <a:custGeom>
                  <a:avLst/>
                  <a:gdLst>
                    <a:gd name="connsiteX0" fmla="*/ 462439 w 476250"/>
                    <a:gd name="connsiteY0" fmla="*/ 160496 h 466725"/>
                    <a:gd name="connsiteX1" fmla="*/ 469106 w 476250"/>
                    <a:gd name="connsiteY1" fmla="*/ 153829 h 466725"/>
                    <a:gd name="connsiteX2" fmla="*/ 469106 w 476250"/>
                    <a:gd name="connsiteY2" fmla="*/ 149066 h 466725"/>
                    <a:gd name="connsiteX3" fmla="*/ 462439 w 476250"/>
                    <a:gd name="connsiteY3" fmla="*/ 142399 h 466725"/>
                    <a:gd name="connsiteX4" fmla="*/ 415766 w 476250"/>
                    <a:gd name="connsiteY4" fmla="*/ 142399 h 466725"/>
                    <a:gd name="connsiteX5" fmla="*/ 415766 w 476250"/>
                    <a:gd name="connsiteY5" fmla="*/ 93821 h 466725"/>
                    <a:gd name="connsiteX6" fmla="*/ 391954 w 476250"/>
                    <a:gd name="connsiteY6" fmla="*/ 70009 h 466725"/>
                    <a:gd name="connsiteX7" fmla="*/ 333851 w 476250"/>
                    <a:gd name="connsiteY7" fmla="*/ 70009 h 466725"/>
                    <a:gd name="connsiteX8" fmla="*/ 333851 w 476250"/>
                    <a:gd name="connsiteY8" fmla="*/ 13811 h 466725"/>
                    <a:gd name="connsiteX9" fmla="*/ 327184 w 476250"/>
                    <a:gd name="connsiteY9" fmla="*/ 7144 h 466725"/>
                    <a:gd name="connsiteX10" fmla="*/ 322421 w 476250"/>
                    <a:gd name="connsiteY10" fmla="*/ 7144 h 466725"/>
                    <a:gd name="connsiteX11" fmla="*/ 315754 w 476250"/>
                    <a:gd name="connsiteY11" fmla="*/ 13811 h 466725"/>
                    <a:gd name="connsiteX12" fmla="*/ 315754 w 476250"/>
                    <a:gd name="connsiteY12" fmla="*/ 70009 h 466725"/>
                    <a:gd name="connsiteX13" fmla="*/ 290989 w 476250"/>
                    <a:gd name="connsiteY13" fmla="*/ 70009 h 466725"/>
                    <a:gd name="connsiteX14" fmla="*/ 290989 w 476250"/>
                    <a:gd name="connsiteY14" fmla="*/ 13811 h 466725"/>
                    <a:gd name="connsiteX15" fmla="*/ 283369 w 476250"/>
                    <a:gd name="connsiteY15" fmla="*/ 7144 h 466725"/>
                    <a:gd name="connsiteX16" fmla="*/ 278606 w 476250"/>
                    <a:gd name="connsiteY16" fmla="*/ 7144 h 466725"/>
                    <a:gd name="connsiteX17" fmla="*/ 271939 w 476250"/>
                    <a:gd name="connsiteY17" fmla="*/ 13811 h 466725"/>
                    <a:gd name="connsiteX18" fmla="*/ 271939 w 476250"/>
                    <a:gd name="connsiteY18" fmla="*/ 70009 h 466725"/>
                    <a:gd name="connsiteX19" fmla="*/ 247174 w 476250"/>
                    <a:gd name="connsiteY19" fmla="*/ 70009 h 466725"/>
                    <a:gd name="connsiteX20" fmla="*/ 247174 w 476250"/>
                    <a:gd name="connsiteY20" fmla="*/ 13811 h 466725"/>
                    <a:gd name="connsiteX21" fmla="*/ 240506 w 476250"/>
                    <a:gd name="connsiteY21" fmla="*/ 7144 h 466725"/>
                    <a:gd name="connsiteX22" fmla="*/ 235744 w 476250"/>
                    <a:gd name="connsiteY22" fmla="*/ 7144 h 466725"/>
                    <a:gd name="connsiteX23" fmla="*/ 229076 w 476250"/>
                    <a:gd name="connsiteY23" fmla="*/ 13811 h 466725"/>
                    <a:gd name="connsiteX24" fmla="*/ 229076 w 476250"/>
                    <a:gd name="connsiteY24" fmla="*/ 70009 h 466725"/>
                    <a:gd name="connsiteX25" fmla="*/ 204311 w 476250"/>
                    <a:gd name="connsiteY25" fmla="*/ 70009 h 466725"/>
                    <a:gd name="connsiteX26" fmla="*/ 204311 w 476250"/>
                    <a:gd name="connsiteY26" fmla="*/ 13811 h 466725"/>
                    <a:gd name="connsiteX27" fmla="*/ 197644 w 476250"/>
                    <a:gd name="connsiteY27" fmla="*/ 7144 h 466725"/>
                    <a:gd name="connsiteX28" fmla="*/ 192881 w 476250"/>
                    <a:gd name="connsiteY28" fmla="*/ 7144 h 466725"/>
                    <a:gd name="connsiteX29" fmla="*/ 186214 w 476250"/>
                    <a:gd name="connsiteY29" fmla="*/ 13811 h 466725"/>
                    <a:gd name="connsiteX30" fmla="*/ 186214 w 476250"/>
                    <a:gd name="connsiteY30" fmla="*/ 70009 h 466725"/>
                    <a:gd name="connsiteX31" fmla="*/ 161449 w 476250"/>
                    <a:gd name="connsiteY31" fmla="*/ 70009 h 466725"/>
                    <a:gd name="connsiteX32" fmla="*/ 161449 w 476250"/>
                    <a:gd name="connsiteY32" fmla="*/ 13811 h 466725"/>
                    <a:gd name="connsiteX33" fmla="*/ 154781 w 476250"/>
                    <a:gd name="connsiteY33" fmla="*/ 7144 h 466725"/>
                    <a:gd name="connsiteX34" fmla="*/ 150019 w 476250"/>
                    <a:gd name="connsiteY34" fmla="*/ 7144 h 466725"/>
                    <a:gd name="connsiteX35" fmla="*/ 143351 w 476250"/>
                    <a:gd name="connsiteY35" fmla="*/ 13811 h 466725"/>
                    <a:gd name="connsiteX36" fmla="*/ 143351 w 476250"/>
                    <a:gd name="connsiteY36" fmla="*/ 70009 h 466725"/>
                    <a:gd name="connsiteX37" fmla="*/ 88106 w 476250"/>
                    <a:gd name="connsiteY37" fmla="*/ 70009 h 466725"/>
                    <a:gd name="connsiteX38" fmla="*/ 64294 w 476250"/>
                    <a:gd name="connsiteY38" fmla="*/ 93821 h 466725"/>
                    <a:gd name="connsiteX39" fmla="*/ 64294 w 476250"/>
                    <a:gd name="connsiteY39" fmla="*/ 142399 h 466725"/>
                    <a:gd name="connsiteX40" fmla="*/ 13811 w 476250"/>
                    <a:gd name="connsiteY40" fmla="*/ 142399 h 466725"/>
                    <a:gd name="connsiteX41" fmla="*/ 7144 w 476250"/>
                    <a:gd name="connsiteY41" fmla="*/ 149066 h 466725"/>
                    <a:gd name="connsiteX42" fmla="*/ 7144 w 476250"/>
                    <a:gd name="connsiteY42" fmla="*/ 153829 h 466725"/>
                    <a:gd name="connsiteX43" fmla="*/ 13811 w 476250"/>
                    <a:gd name="connsiteY43" fmla="*/ 160496 h 466725"/>
                    <a:gd name="connsiteX44" fmla="*/ 64294 w 476250"/>
                    <a:gd name="connsiteY44" fmla="*/ 160496 h 466725"/>
                    <a:gd name="connsiteX45" fmla="*/ 64294 w 476250"/>
                    <a:gd name="connsiteY45" fmla="*/ 185261 h 466725"/>
                    <a:gd name="connsiteX46" fmla="*/ 13811 w 476250"/>
                    <a:gd name="connsiteY46" fmla="*/ 185261 h 466725"/>
                    <a:gd name="connsiteX47" fmla="*/ 7144 w 476250"/>
                    <a:gd name="connsiteY47" fmla="*/ 191929 h 466725"/>
                    <a:gd name="connsiteX48" fmla="*/ 7144 w 476250"/>
                    <a:gd name="connsiteY48" fmla="*/ 196691 h 466725"/>
                    <a:gd name="connsiteX49" fmla="*/ 13811 w 476250"/>
                    <a:gd name="connsiteY49" fmla="*/ 203359 h 466725"/>
                    <a:gd name="connsiteX50" fmla="*/ 64294 w 476250"/>
                    <a:gd name="connsiteY50" fmla="*/ 203359 h 466725"/>
                    <a:gd name="connsiteX51" fmla="*/ 64294 w 476250"/>
                    <a:gd name="connsiteY51" fmla="*/ 228124 h 466725"/>
                    <a:gd name="connsiteX52" fmla="*/ 13811 w 476250"/>
                    <a:gd name="connsiteY52" fmla="*/ 228124 h 466725"/>
                    <a:gd name="connsiteX53" fmla="*/ 7144 w 476250"/>
                    <a:gd name="connsiteY53" fmla="*/ 235744 h 466725"/>
                    <a:gd name="connsiteX54" fmla="*/ 7144 w 476250"/>
                    <a:gd name="connsiteY54" fmla="*/ 240506 h 466725"/>
                    <a:gd name="connsiteX55" fmla="*/ 13811 w 476250"/>
                    <a:gd name="connsiteY55" fmla="*/ 247174 h 466725"/>
                    <a:gd name="connsiteX56" fmla="*/ 64294 w 476250"/>
                    <a:gd name="connsiteY56" fmla="*/ 247174 h 466725"/>
                    <a:gd name="connsiteX57" fmla="*/ 64294 w 476250"/>
                    <a:gd name="connsiteY57" fmla="*/ 271939 h 466725"/>
                    <a:gd name="connsiteX58" fmla="*/ 13811 w 476250"/>
                    <a:gd name="connsiteY58" fmla="*/ 271939 h 466725"/>
                    <a:gd name="connsiteX59" fmla="*/ 7144 w 476250"/>
                    <a:gd name="connsiteY59" fmla="*/ 278606 h 466725"/>
                    <a:gd name="connsiteX60" fmla="*/ 7144 w 476250"/>
                    <a:gd name="connsiteY60" fmla="*/ 283369 h 466725"/>
                    <a:gd name="connsiteX61" fmla="*/ 13811 w 476250"/>
                    <a:gd name="connsiteY61" fmla="*/ 290036 h 466725"/>
                    <a:gd name="connsiteX62" fmla="*/ 64294 w 476250"/>
                    <a:gd name="connsiteY62" fmla="*/ 290036 h 466725"/>
                    <a:gd name="connsiteX63" fmla="*/ 64294 w 476250"/>
                    <a:gd name="connsiteY63" fmla="*/ 314801 h 466725"/>
                    <a:gd name="connsiteX64" fmla="*/ 13811 w 476250"/>
                    <a:gd name="connsiteY64" fmla="*/ 314801 h 466725"/>
                    <a:gd name="connsiteX65" fmla="*/ 7144 w 476250"/>
                    <a:gd name="connsiteY65" fmla="*/ 321469 h 466725"/>
                    <a:gd name="connsiteX66" fmla="*/ 7144 w 476250"/>
                    <a:gd name="connsiteY66" fmla="*/ 326231 h 466725"/>
                    <a:gd name="connsiteX67" fmla="*/ 13811 w 476250"/>
                    <a:gd name="connsiteY67" fmla="*/ 332899 h 466725"/>
                    <a:gd name="connsiteX68" fmla="*/ 64294 w 476250"/>
                    <a:gd name="connsiteY68" fmla="*/ 332899 h 466725"/>
                    <a:gd name="connsiteX69" fmla="*/ 64294 w 476250"/>
                    <a:gd name="connsiteY69" fmla="*/ 380524 h 466725"/>
                    <a:gd name="connsiteX70" fmla="*/ 88106 w 476250"/>
                    <a:gd name="connsiteY70" fmla="*/ 404336 h 466725"/>
                    <a:gd name="connsiteX71" fmla="*/ 142399 w 476250"/>
                    <a:gd name="connsiteY71" fmla="*/ 404336 h 466725"/>
                    <a:gd name="connsiteX72" fmla="*/ 142399 w 476250"/>
                    <a:gd name="connsiteY72" fmla="*/ 461486 h 466725"/>
                    <a:gd name="connsiteX73" fmla="*/ 149066 w 476250"/>
                    <a:gd name="connsiteY73" fmla="*/ 468154 h 466725"/>
                    <a:gd name="connsiteX74" fmla="*/ 153829 w 476250"/>
                    <a:gd name="connsiteY74" fmla="*/ 468154 h 466725"/>
                    <a:gd name="connsiteX75" fmla="*/ 160496 w 476250"/>
                    <a:gd name="connsiteY75" fmla="*/ 461486 h 466725"/>
                    <a:gd name="connsiteX76" fmla="*/ 160496 w 476250"/>
                    <a:gd name="connsiteY76" fmla="*/ 404336 h 466725"/>
                    <a:gd name="connsiteX77" fmla="*/ 185261 w 476250"/>
                    <a:gd name="connsiteY77" fmla="*/ 404336 h 466725"/>
                    <a:gd name="connsiteX78" fmla="*/ 185261 w 476250"/>
                    <a:gd name="connsiteY78" fmla="*/ 461486 h 466725"/>
                    <a:gd name="connsiteX79" fmla="*/ 191929 w 476250"/>
                    <a:gd name="connsiteY79" fmla="*/ 468154 h 466725"/>
                    <a:gd name="connsiteX80" fmla="*/ 196691 w 476250"/>
                    <a:gd name="connsiteY80" fmla="*/ 468154 h 466725"/>
                    <a:gd name="connsiteX81" fmla="*/ 203359 w 476250"/>
                    <a:gd name="connsiteY81" fmla="*/ 461486 h 466725"/>
                    <a:gd name="connsiteX82" fmla="*/ 203359 w 476250"/>
                    <a:gd name="connsiteY82" fmla="*/ 404336 h 466725"/>
                    <a:gd name="connsiteX83" fmla="*/ 228124 w 476250"/>
                    <a:gd name="connsiteY83" fmla="*/ 404336 h 466725"/>
                    <a:gd name="connsiteX84" fmla="*/ 228124 w 476250"/>
                    <a:gd name="connsiteY84" fmla="*/ 461486 h 466725"/>
                    <a:gd name="connsiteX85" fmla="*/ 234791 w 476250"/>
                    <a:gd name="connsiteY85" fmla="*/ 468154 h 466725"/>
                    <a:gd name="connsiteX86" fmla="*/ 239554 w 476250"/>
                    <a:gd name="connsiteY86" fmla="*/ 468154 h 466725"/>
                    <a:gd name="connsiteX87" fmla="*/ 246221 w 476250"/>
                    <a:gd name="connsiteY87" fmla="*/ 461486 h 466725"/>
                    <a:gd name="connsiteX88" fmla="*/ 246221 w 476250"/>
                    <a:gd name="connsiteY88" fmla="*/ 404336 h 466725"/>
                    <a:gd name="connsiteX89" fmla="*/ 270986 w 476250"/>
                    <a:gd name="connsiteY89" fmla="*/ 404336 h 466725"/>
                    <a:gd name="connsiteX90" fmla="*/ 270986 w 476250"/>
                    <a:gd name="connsiteY90" fmla="*/ 461486 h 466725"/>
                    <a:gd name="connsiteX91" fmla="*/ 277654 w 476250"/>
                    <a:gd name="connsiteY91" fmla="*/ 468154 h 466725"/>
                    <a:gd name="connsiteX92" fmla="*/ 283369 w 476250"/>
                    <a:gd name="connsiteY92" fmla="*/ 468154 h 466725"/>
                    <a:gd name="connsiteX93" fmla="*/ 290036 w 476250"/>
                    <a:gd name="connsiteY93" fmla="*/ 461486 h 466725"/>
                    <a:gd name="connsiteX94" fmla="*/ 290036 w 476250"/>
                    <a:gd name="connsiteY94" fmla="*/ 404336 h 466725"/>
                    <a:gd name="connsiteX95" fmla="*/ 314801 w 476250"/>
                    <a:gd name="connsiteY95" fmla="*/ 404336 h 466725"/>
                    <a:gd name="connsiteX96" fmla="*/ 314801 w 476250"/>
                    <a:gd name="connsiteY96" fmla="*/ 461486 h 466725"/>
                    <a:gd name="connsiteX97" fmla="*/ 321469 w 476250"/>
                    <a:gd name="connsiteY97" fmla="*/ 468154 h 466725"/>
                    <a:gd name="connsiteX98" fmla="*/ 326231 w 476250"/>
                    <a:gd name="connsiteY98" fmla="*/ 468154 h 466725"/>
                    <a:gd name="connsiteX99" fmla="*/ 332899 w 476250"/>
                    <a:gd name="connsiteY99" fmla="*/ 461486 h 466725"/>
                    <a:gd name="connsiteX100" fmla="*/ 332899 w 476250"/>
                    <a:gd name="connsiteY100" fmla="*/ 404336 h 466725"/>
                    <a:gd name="connsiteX101" fmla="*/ 391001 w 476250"/>
                    <a:gd name="connsiteY101" fmla="*/ 404336 h 466725"/>
                    <a:gd name="connsiteX102" fmla="*/ 414814 w 476250"/>
                    <a:gd name="connsiteY102" fmla="*/ 380524 h 466725"/>
                    <a:gd name="connsiteX103" fmla="*/ 414814 w 476250"/>
                    <a:gd name="connsiteY103" fmla="*/ 332899 h 466725"/>
                    <a:gd name="connsiteX104" fmla="*/ 461486 w 476250"/>
                    <a:gd name="connsiteY104" fmla="*/ 332899 h 466725"/>
                    <a:gd name="connsiteX105" fmla="*/ 468154 w 476250"/>
                    <a:gd name="connsiteY105" fmla="*/ 326231 h 466725"/>
                    <a:gd name="connsiteX106" fmla="*/ 468154 w 476250"/>
                    <a:gd name="connsiteY106" fmla="*/ 321469 h 466725"/>
                    <a:gd name="connsiteX107" fmla="*/ 461486 w 476250"/>
                    <a:gd name="connsiteY107" fmla="*/ 314801 h 466725"/>
                    <a:gd name="connsiteX108" fmla="*/ 414814 w 476250"/>
                    <a:gd name="connsiteY108" fmla="*/ 314801 h 466725"/>
                    <a:gd name="connsiteX109" fmla="*/ 414814 w 476250"/>
                    <a:gd name="connsiteY109" fmla="*/ 290036 h 466725"/>
                    <a:gd name="connsiteX110" fmla="*/ 461486 w 476250"/>
                    <a:gd name="connsiteY110" fmla="*/ 290036 h 466725"/>
                    <a:gd name="connsiteX111" fmla="*/ 468154 w 476250"/>
                    <a:gd name="connsiteY111" fmla="*/ 283369 h 466725"/>
                    <a:gd name="connsiteX112" fmla="*/ 468154 w 476250"/>
                    <a:gd name="connsiteY112" fmla="*/ 278606 h 466725"/>
                    <a:gd name="connsiteX113" fmla="*/ 461486 w 476250"/>
                    <a:gd name="connsiteY113" fmla="*/ 271939 h 466725"/>
                    <a:gd name="connsiteX114" fmla="*/ 414814 w 476250"/>
                    <a:gd name="connsiteY114" fmla="*/ 271939 h 466725"/>
                    <a:gd name="connsiteX115" fmla="*/ 414814 w 476250"/>
                    <a:gd name="connsiteY115" fmla="*/ 247174 h 466725"/>
                    <a:gd name="connsiteX116" fmla="*/ 461486 w 476250"/>
                    <a:gd name="connsiteY116" fmla="*/ 247174 h 466725"/>
                    <a:gd name="connsiteX117" fmla="*/ 468154 w 476250"/>
                    <a:gd name="connsiteY117" fmla="*/ 240506 h 466725"/>
                    <a:gd name="connsiteX118" fmla="*/ 468154 w 476250"/>
                    <a:gd name="connsiteY118" fmla="*/ 235744 h 466725"/>
                    <a:gd name="connsiteX119" fmla="*/ 461486 w 476250"/>
                    <a:gd name="connsiteY119" fmla="*/ 229076 h 466725"/>
                    <a:gd name="connsiteX120" fmla="*/ 414814 w 476250"/>
                    <a:gd name="connsiteY120" fmla="*/ 229076 h 466725"/>
                    <a:gd name="connsiteX121" fmla="*/ 414814 w 476250"/>
                    <a:gd name="connsiteY121" fmla="*/ 204311 h 466725"/>
                    <a:gd name="connsiteX122" fmla="*/ 461486 w 476250"/>
                    <a:gd name="connsiteY122" fmla="*/ 204311 h 466725"/>
                    <a:gd name="connsiteX123" fmla="*/ 468154 w 476250"/>
                    <a:gd name="connsiteY123" fmla="*/ 197644 h 466725"/>
                    <a:gd name="connsiteX124" fmla="*/ 468154 w 476250"/>
                    <a:gd name="connsiteY124" fmla="*/ 192881 h 466725"/>
                    <a:gd name="connsiteX125" fmla="*/ 461486 w 476250"/>
                    <a:gd name="connsiteY125" fmla="*/ 186214 h 466725"/>
                    <a:gd name="connsiteX126" fmla="*/ 414814 w 476250"/>
                    <a:gd name="connsiteY126" fmla="*/ 186214 h 466725"/>
                    <a:gd name="connsiteX127" fmla="*/ 414814 w 476250"/>
                    <a:gd name="connsiteY127" fmla="*/ 161449 h 466725"/>
                    <a:gd name="connsiteX128" fmla="*/ 462439 w 476250"/>
                    <a:gd name="connsiteY128" fmla="*/ 161449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D6C05E55-74B2-49F1-B08E-42DED1DEB231}"/>
                    </a:ext>
                  </a:extLst>
                </p:cNvPr>
                <p:cNvSpPr/>
                <p:nvPr/>
              </p:nvSpPr>
              <p:spPr>
                <a:xfrm>
                  <a:off x="1855157" y="2765044"/>
                  <a:ext cx="330249" cy="21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9F6F43F-775A-4225-A38D-F9D0B282EFB9}"/>
              </a:ext>
            </a:extLst>
          </p:cNvPr>
          <p:cNvGrpSpPr/>
          <p:nvPr/>
        </p:nvGrpSpPr>
        <p:grpSpPr>
          <a:xfrm>
            <a:off x="9651266" y="1737025"/>
            <a:ext cx="1979431" cy="3296560"/>
            <a:chOff x="3832184" y="1890347"/>
            <a:chExt cx="2537664" cy="422624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7717040-2EDB-48CB-8186-194EF8A60511}"/>
                </a:ext>
              </a:extLst>
            </p:cNvPr>
            <p:cNvGrpSpPr/>
            <p:nvPr/>
          </p:nvGrpSpPr>
          <p:grpSpPr>
            <a:xfrm flipH="1">
              <a:off x="5217892" y="4482968"/>
              <a:ext cx="524487" cy="1633625"/>
              <a:chOff x="4327928" y="4494196"/>
              <a:chExt cx="619256" cy="1928803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A2BB7A8-2AEE-4AAC-913E-BD7D2935B82C}"/>
                  </a:ext>
                </a:extLst>
              </p:cNvPr>
              <p:cNvSpPr/>
              <p:nvPr/>
            </p:nvSpPr>
            <p:spPr>
              <a:xfrm>
                <a:off x="4327928" y="6164976"/>
                <a:ext cx="619256" cy="258023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2F3BE04-4A44-44DC-9036-833C5789D660}"/>
                  </a:ext>
                </a:extLst>
              </p:cNvPr>
              <p:cNvSpPr/>
              <p:nvPr/>
            </p:nvSpPr>
            <p:spPr>
              <a:xfrm rot="588051">
                <a:off x="4623839" y="4494196"/>
                <a:ext cx="217892" cy="768475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8D1785E-6EA3-4168-8C7C-8AC52CE540AD}"/>
                  </a:ext>
                </a:extLst>
              </p:cNvPr>
              <p:cNvSpPr/>
              <p:nvPr/>
            </p:nvSpPr>
            <p:spPr>
              <a:xfrm rot="20921205">
                <a:off x="4606985" y="5223974"/>
                <a:ext cx="217892" cy="844028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67F4FDE6-9331-49FD-94BD-DC80A50EFF99}"/>
                  </a:ext>
                </a:extLst>
              </p:cNvPr>
              <p:cNvSpPr/>
              <p:nvPr/>
            </p:nvSpPr>
            <p:spPr>
              <a:xfrm>
                <a:off x="4498455" y="5181431"/>
                <a:ext cx="290278" cy="258024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D929DED7-9004-44A5-9BCF-5D2B1D15E507}"/>
                  </a:ext>
                </a:extLst>
              </p:cNvPr>
              <p:cNvSpPr/>
              <p:nvPr/>
            </p:nvSpPr>
            <p:spPr>
              <a:xfrm>
                <a:off x="4688096" y="6001129"/>
                <a:ext cx="231962" cy="206188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63CE366-BF09-4B50-850E-2341A74F17FD}"/>
                </a:ext>
              </a:extLst>
            </p:cNvPr>
            <p:cNvGrpSpPr/>
            <p:nvPr/>
          </p:nvGrpSpPr>
          <p:grpSpPr>
            <a:xfrm>
              <a:off x="4388356" y="4482968"/>
              <a:ext cx="524487" cy="1633625"/>
              <a:chOff x="4327928" y="4494196"/>
              <a:chExt cx="619256" cy="1928803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6586860-2C8A-4A90-98E8-ACF711BCBAFD}"/>
                  </a:ext>
                </a:extLst>
              </p:cNvPr>
              <p:cNvSpPr/>
              <p:nvPr/>
            </p:nvSpPr>
            <p:spPr>
              <a:xfrm>
                <a:off x="4327928" y="6164976"/>
                <a:ext cx="619256" cy="258023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C6348ED1-CB3E-4550-8C67-99366DC8AC9D}"/>
                  </a:ext>
                </a:extLst>
              </p:cNvPr>
              <p:cNvSpPr/>
              <p:nvPr/>
            </p:nvSpPr>
            <p:spPr>
              <a:xfrm rot="588051">
                <a:off x="4623839" y="4494196"/>
                <a:ext cx="217892" cy="768475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760EE54-A58C-4871-BDA5-48F981A741F2}"/>
                  </a:ext>
                </a:extLst>
              </p:cNvPr>
              <p:cNvSpPr/>
              <p:nvPr/>
            </p:nvSpPr>
            <p:spPr>
              <a:xfrm rot="20921205">
                <a:off x="4606985" y="5223974"/>
                <a:ext cx="217892" cy="844028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CF5E29C-3546-4EDA-A82C-F59B134BC847}"/>
                  </a:ext>
                </a:extLst>
              </p:cNvPr>
              <p:cNvSpPr/>
              <p:nvPr/>
            </p:nvSpPr>
            <p:spPr>
              <a:xfrm>
                <a:off x="4498455" y="5181431"/>
                <a:ext cx="290278" cy="258024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8D6C55A6-4D86-40FB-8941-E402A0297672}"/>
                  </a:ext>
                </a:extLst>
              </p:cNvPr>
              <p:cNvSpPr/>
              <p:nvPr/>
            </p:nvSpPr>
            <p:spPr>
              <a:xfrm>
                <a:off x="4688096" y="6001129"/>
                <a:ext cx="231962" cy="206188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A8E1245-CDDF-4CF7-BB6F-A847DAC22D80}"/>
                </a:ext>
              </a:extLst>
            </p:cNvPr>
            <p:cNvGrpSpPr/>
            <p:nvPr/>
          </p:nvGrpSpPr>
          <p:grpSpPr>
            <a:xfrm>
              <a:off x="3832184" y="1890347"/>
              <a:ext cx="2537664" cy="2787165"/>
              <a:chOff x="5369718" y="2683668"/>
              <a:chExt cx="1452563" cy="1595377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C4CEA36-E2C4-42CA-B5C6-64E81711DCB2}"/>
                  </a:ext>
                </a:extLst>
              </p:cNvPr>
              <p:cNvSpPr/>
              <p:nvPr/>
            </p:nvSpPr>
            <p:spPr>
              <a:xfrm>
                <a:off x="6075509" y="4015008"/>
                <a:ext cx="264037" cy="264037"/>
              </a:xfrm>
              <a:custGeom>
                <a:avLst/>
                <a:gdLst>
                  <a:gd name="connsiteX0" fmla="*/ 7144 w 228600"/>
                  <a:gd name="connsiteY0" fmla="*/ 114776 h 228600"/>
                  <a:gd name="connsiteX1" fmla="*/ 114776 w 228600"/>
                  <a:gd name="connsiteY1" fmla="*/ 222409 h 228600"/>
                  <a:gd name="connsiteX2" fmla="*/ 222409 w 228600"/>
                  <a:gd name="connsiteY2" fmla="*/ 114776 h 228600"/>
                  <a:gd name="connsiteX3" fmla="*/ 114776 w 228600"/>
                  <a:gd name="connsiteY3" fmla="*/ 7144 h 228600"/>
                  <a:gd name="connsiteX4" fmla="*/ 7144 w 228600"/>
                  <a:gd name="connsiteY4" fmla="*/ 11477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7144" y="114776"/>
                    </a:moveTo>
                    <a:cubicBezTo>
                      <a:pt x="7144" y="173831"/>
                      <a:pt x="55721" y="222409"/>
                      <a:pt x="114776" y="222409"/>
                    </a:cubicBezTo>
                    <a:cubicBezTo>
                      <a:pt x="173831" y="222409"/>
                      <a:pt x="222409" y="173831"/>
                      <a:pt x="222409" y="114776"/>
                    </a:cubicBezTo>
                    <a:cubicBezTo>
                      <a:pt x="222409" y="55721"/>
                      <a:pt x="173831" y="7144"/>
                      <a:pt x="114776" y="7144"/>
                    </a:cubicBezTo>
                    <a:cubicBezTo>
                      <a:pt x="54769" y="7144"/>
                      <a:pt x="7144" y="54769"/>
                      <a:pt x="7144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993D6C2-EDE4-4365-98D1-A8B551D644DA}"/>
                  </a:ext>
                </a:extLst>
              </p:cNvPr>
              <p:cNvSpPr/>
              <p:nvPr/>
            </p:nvSpPr>
            <p:spPr>
              <a:xfrm>
                <a:off x="5820521" y="4015008"/>
                <a:ext cx="264037" cy="264037"/>
              </a:xfrm>
              <a:custGeom>
                <a:avLst/>
                <a:gdLst>
                  <a:gd name="connsiteX0" fmla="*/ 222409 w 228600"/>
                  <a:gd name="connsiteY0" fmla="*/ 114776 h 228600"/>
                  <a:gd name="connsiteX1" fmla="*/ 114776 w 228600"/>
                  <a:gd name="connsiteY1" fmla="*/ 222409 h 228600"/>
                  <a:gd name="connsiteX2" fmla="*/ 7144 w 228600"/>
                  <a:gd name="connsiteY2" fmla="*/ 114776 h 228600"/>
                  <a:gd name="connsiteX3" fmla="*/ 114776 w 228600"/>
                  <a:gd name="connsiteY3" fmla="*/ 7144 h 228600"/>
                  <a:gd name="connsiteX4" fmla="*/ 222409 w 228600"/>
                  <a:gd name="connsiteY4" fmla="*/ 11477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2409" y="114776"/>
                    </a:moveTo>
                    <a:cubicBezTo>
                      <a:pt x="222409" y="173831"/>
                      <a:pt x="173831" y="222409"/>
                      <a:pt x="114776" y="222409"/>
                    </a:cubicBezTo>
                    <a:cubicBezTo>
                      <a:pt x="55721" y="222409"/>
                      <a:pt x="7144" y="173831"/>
                      <a:pt x="7144" y="114776"/>
                    </a:cubicBezTo>
                    <a:cubicBezTo>
                      <a:pt x="7144" y="55721"/>
                      <a:pt x="55721" y="7144"/>
                      <a:pt x="114776" y="7144"/>
                    </a:cubicBezTo>
                    <a:cubicBezTo>
                      <a:pt x="174784" y="7144"/>
                      <a:pt x="222409" y="54769"/>
                      <a:pt x="222409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559FF1A-CDCC-43E3-B4DF-E123224BE77B}"/>
                  </a:ext>
                </a:extLst>
              </p:cNvPr>
              <p:cNvSpPr/>
              <p:nvPr/>
            </p:nvSpPr>
            <p:spPr>
              <a:xfrm>
                <a:off x="5420716" y="3610451"/>
                <a:ext cx="333375" cy="285750"/>
              </a:xfrm>
              <a:custGeom>
                <a:avLst/>
                <a:gdLst>
                  <a:gd name="connsiteX0" fmla="*/ 299046 w 333375"/>
                  <a:gd name="connsiteY0" fmla="*/ 7144 h 285750"/>
                  <a:gd name="connsiteX1" fmla="*/ 42823 w 333375"/>
                  <a:gd name="connsiteY1" fmla="*/ 103346 h 285750"/>
                  <a:gd name="connsiteX2" fmla="*/ 12343 w 333375"/>
                  <a:gd name="connsiteY2" fmla="*/ 273844 h 285750"/>
                  <a:gd name="connsiteX3" fmla="*/ 80923 w 333375"/>
                  <a:gd name="connsiteY3" fmla="*/ 270034 h 285750"/>
                  <a:gd name="connsiteX4" fmla="*/ 80923 w 333375"/>
                  <a:gd name="connsiteY4" fmla="*/ 279559 h 285750"/>
                  <a:gd name="connsiteX5" fmla="*/ 97116 w 333375"/>
                  <a:gd name="connsiteY5" fmla="*/ 147161 h 285750"/>
                  <a:gd name="connsiteX6" fmla="*/ 298093 w 333375"/>
                  <a:gd name="connsiteY6" fmla="*/ 77629 h 285750"/>
                  <a:gd name="connsiteX7" fmla="*/ 333336 w 333375"/>
                  <a:gd name="connsiteY7" fmla="*/ 42386 h 285750"/>
                  <a:gd name="connsiteX8" fmla="*/ 299046 w 333375"/>
                  <a:gd name="connsiteY8" fmla="*/ 7144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375" h="285750">
                    <a:moveTo>
                      <a:pt x="299046" y="7144"/>
                    </a:moveTo>
                    <a:cubicBezTo>
                      <a:pt x="162838" y="7144"/>
                      <a:pt x="96163" y="39529"/>
                      <a:pt x="42823" y="103346"/>
                    </a:cubicBezTo>
                    <a:cubicBezTo>
                      <a:pt x="-11469" y="169069"/>
                      <a:pt x="12343" y="270986"/>
                      <a:pt x="12343" y="273844"/>
                    </a:cubicBezTo>
                    <a:lnTo>
                      <a:pt x="80923" y="270034"/>
                    </a:lnTo>
                    <a:lnTo>
                      <a:pt x="80923" y="279559"/>
                    </a:lnTo>
                    <a:cubicBezTo>
                      <a:pt x="80923" y="277654"/>
                      <a:pt x="63778" y="186214"/>
                      <a:pt x="97116" y="147161"/>
                    </a:cubicBezTo>
                    <a:cubicBezTo>
                      <a:pt x="135216" y="101441"/>
                      <a:pt x="186651" y="77629"/>
                      <a:pt x="298093" y="77629"/>
                    </a:cubicBezTo>
                    <a:cubicBezTo>
                      <a:pt x="317143" y="77629"/>
                      <a:pt x="333336" y="62389"/>
                      <a:pt x="333336" y="42386"/>
                    </a:cubicBezTo>
                    <a:cubicBezTo>
                      <a:pt x="334288" y="22384"/>
                      <a:pt x="318096" y="7144"/>
                      <a:pt x="299046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196D407-9EFD-4C73-87F4-E4B4CCB0AFA7}"/>
                  </a:ext>
                </a:extLst>
              </p:cNvPr>
              <p:cNvSpPr/>
              <p:nvPr/>
            </p:nvSpPr>
            <p:spPr>
              <a:xfrm>
                <a:off x="5426868" y="3847623"/>
                <a:ext cx="85725" cy="76200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9AF9D8-A5BF-472B-92A8-0A7606F58DF7}"/>
                  </a:ext>
                </a:extLst>
              </p:cNvPr>
              <p:cNvSpPr/>
              <p:nvPr/>
            </p:nvSpPr>
            <p:spPr>
              <a:xfrm>
                <a:off x="5369718" y="3911100"/>
                <a:ext cx="209550" cy="171450"/>
              </a:xfrm>
              <a:custGeom>
                <a:avLst/>
                <a:gdLst>
                  <a:gd name="connsiteX0" fmla="*/ 203359 w 209550"/>
                  <a:gd name="connsiteY0" fmla="*/ 134167 h 171450"/>
                  <a:gd name="connsiteX1" fmla="*/ 203359 w 209550"/>
                  <a:gd name="connsiteY1" fmla="*/ 105592 h 171450"/>
                  <a:gd name="connsiteX2" fmla="*/ 95726 w 209550"/>
                  <a:gd name="connsiteY2" fmla="*/ 7485 h 171450"/>
                  <a:gd name="connsiteX3" fmla="*/ 7144 w 209550"/>
                  <a:gd name="connsiteY3" fmla="*/ 108450 h 171450"/>
                  <a:gd name="connsiteX4" fmla="*/ 7144 w 209550"/>
                  <a:gd name="connsiteY4" fmla="*/ 132263 h 171450"/>
                  <a:gd name="connsiteX5" fmla="*/ 39529 w 209550"/>
                  <a:gd name="connsiteY5" fmla="*/ 167505 h 171450"/>
                  <a:gd name="connsiteX6" fmla="*/ 74771 w 209550"/>
                  <a:gd name="connsiteY6" fmla="*/ 134167 h 171450"/>
                  <a:gd name="connsiteX7" fmla="*/ 74771 w 209550"/>
                  <a:gd name="connsiteY7" fmla="*/ 106545 h 171450"/>
                  <a:gd name="connsiteX8" fmla="*/ 99536 w 209550"/>
                  <a:gd name="connsiteY8" fmla="*/ 75112 h 171450"/>
                  <a:gd name="connsiteX9" fmla="*/ 135731 w 209550"/>
                  <a:gd name="connsiteY9" fmla="*/ 104640 h 171450"/>
                  <a:gd name="connsiteX10" fmla="*/ 135731 w 209550"/>
                  <a:gd name="connsiteY10" fmla="*/ 131310 h 171450"/>
                  <a:gd name="connsiteX11" fmla="*/ 163354 w 209550"/>
                  <a:gd name="connsiteY11" fmla="*/ 166553 h 171450"/>
                  <a:gd name="connsiteX12" fmla="*/ 203359 w 209550"/>
                  <a:gd name="connsiteY12" fmla="*/ 134167 h 171450"/>
                  <a:gd name="connsiteX13" fmla="*/ 123349 w 209550"/>
                  <a:gd name="connsiteY13" fmla="*/ 39870 h 171450"/>
                  <a:gd name="connsiteX14" fmla="*/ 103346 w 209550"/>
                  <a:gd name="connsiteY14" fmla="*/ 59872 h 171450"/>
                  <a:gd name="connsiteX15" fmla="*/ 83344 w 209550"/>
                  <a:gd name="connsiteY15" fmla="*/ 39870 h 171450"/>
                  <a:gd name="connsiteX16" fmla="*/ 103346 w 209550"/>
                  <a:gd name="connsiteY16" fmla="*/ 19867 h 171450"/>
                  <a:gd name="connsiteX17" fmla="*/ 123349 w 209550"/>
                  <a:gd name="connsiteY17" fmla="*/ 3987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9550" h="171450">
                    <a:moveTo>
                      <a:pt x="203359" y="134167"/>
                    </a:moveTo>
                    <a:lnTo>
                      <a:pt x="203359" y="105592"/>
                    </a:lnTo>
                    <a:cubicBezTo>
                      <a:pt x="203359" y="48442"/>
                      <a:pt x="153829" y="2722"/>
                      <a:pt x="95726" y="7485"/>
                    </a:cubicBezTo>
                    <a:cubicBezTo>
                      <a:pt x="45244" y="12247"/>
                      <a:pt x="7144" y="57015"/>
                      <a:pt x="7144" y="108450"/>
                    </a:cubicBezTo>
                    <a:lnTo>
                      <a:pt x="7144" y="132263"/>
                    </a:lnTo>
                    <a:cubicBezTo>
                      <a:pt x="7144" y="150360"/>
                      <a:pt x="20479" y="166553"/>
                      <a:pt x="39529" y="167505"/>
                    </a:cubicBezTo>
                    <a:cubicBezTo>
                      <a:pt x="58579" y="168458"/>
                      <a:pt x="74771" y="153217"/>
                      <a:pt x="74771" y="134167"/>
                    </a:cubicBezTo>
                    <a:lnTo>
                      <a:pt x="74771" y="106545"/>
                    </a:lnTo>
                    <a:cubicBezTo>
                      <a:pt x="74771" y="91305"/>
                      <a:pt x="84296" y="77970"/>
                      <a:pt x="99536" y="75112"/>
                    </a:cubicBezTo>
                    <a:cubicBezTo>
                      <a:pt x="118586" y="71303"/>
                      <a:pt x="135731" y="86542"/>
                      <a:pt x="135731" y="104640"/>
                    </a:cubicBezTo>
                    <a:lnTo>
                      <a:pt x="135731" y="131310"/>
                    </a:lnTo>
                    <a:cubicBezTo>
                      <a:pt x="135731" y="148455"/>
                      <a:pt x="147161" y="163695"/>
                      <a:pt x="163354" y="166553"/>
                    </a:cubicBezTo>
                    <a:cubicBezTo>
                      <a:pt x="185261" y="171315"/>
                      <a:pt x="203359" y="155122"/>
                      <a:pt x="203359" y="134167"/>
                    </a:cubicBezTo>
                    <a:close/>
                    <a:moveTo>
                      <a:pt x="123349" y="39870"/>
                    </a:moveTo>
                    <a:cubicBezTo>
                      <a:pt x="123349" y="51300"/>
                      <a:pt x="113824" y="59872"/>
                      <a:pt x="103346" y="59872"/>
                    </a:cubicBezTo>
                    <a:cubicBezTo>
                      <a:pt x="92869" y="59872"/>
                      <a:pt x="83344" y="50347"/>
                      <a:pt x="83344" y="39870"/>
                    </a:cubicBezTo>
                    <a:cubicBezTo>
                      <a:pt x="83344" y="28440"/>
                      <a:pt x="92869" y="19867"/>
                      <a:pt x="103346" y="19867"/>
                    </a:cubicBezTo>
                    <a:cubicBezTo>
                      <a:pt x="113824" y="19867"/>
                      <a:pt x="123349" y="28440"/>
                      <a:pt x="123349" y="3987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5CDAF7C-2BA1-4E8C-AACE-01413F836A4F}"/>
                  </a:ext>
                </a:extLst>
              </p:cNvPr>
              <p:cNvSpPr/>
              <p:nvPr/>
            </p:nvSpPr>
            <p:spPr>
              <a:xfrm>
                <a:off x="6389803" y="3429476"/>
                <a:ext cx="371475" cy="247650"/>
              </a:xfrm>
              <a:custGeom>
                <a:avLst/>
                <a:gdLst>
                  <a:gd name="connsiteX0" fmla="*/ 41476 w 371475"/>
                  <a:gd name="connsiteY0" fmla="*/ 245269 h 247650"/>
                  <a:gd name="connsiteX1" fmla="*/ 326274 w 371475"/>
                  <a:gd name="connsiteY1" fmla="*/ 149066 h 247650"/>
                  <a:gd name="connsiteX2" fmla="*/ 366279 w 371475"/>
                  <a:gd name="connsiteY2" fmla="*/ 7144 h 247650"/>
                  <a:gd name="connsiteX3" fmla="*/ 297699 w 371475"/>
                  <a:gd name="connsiteY3" fmla="*/ 20479 h 247650"/>
                  <a:gd name="connsiteX4" fmla="*/ 297699 w 371475"/>
                  <a:gd name="connsiteY4" fmla="*/ 20479 h 247650"/>
                  <a:gd name="connsiteX5" fmla="*/ 271981 w 371475"/>
                  <a:gd name="connsiteY5" fmla="*/ 105251 h 247650"/>
                  <a:gd name="connsiteX6" fmla="*/ 42429 w 371475"/>
                  <a:gd name="connsiteY6" fmla="*/ 174784 h 247650"/>
                  <a:gd name="connsiteX7" fmla="*/ 7186 w 371475"/>
                  <a:gd name="connsiteY7" fmla="*/ 210026 h 247650"/>
                  <a:gd name="connsiteX8" fmla="*/ 41476 w 371475"/>
                  <a:gd name="connsiteY8" fmla="*/ 245269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247650">
                    <a:moveTo>
                      <a:pt x="41476" y="245269"/>
                    </a:moveTo>
                    <a:cubicBezTo>
                      <a:pt x="177684" y="245269"/>
                      <a:pt x="272934" y="212884"/>
                      <a:pt x="326274" y="149066"/>
                    </a:cubicBezTo>
                    <a:cubicBezTo>
                      <a:pt x="380566" y="83344"/>
                      <a:pt x="366279" y="10001"/>
                      <a:pt x="366279" y="7144"/>
                    </a:cubicBezTo>
                    <a:lnTo>
                      <a:pt x="297699" y="20479"/>
                    </a:lnTo>
                    <a:lnTo>
                      <a:pt x="297699" y="20479"/>
                    </a:lnTo>
                    <a:cubicBezTo>
                      <a:pt x="297699" y="22384"/>
                      <a:pt x="305319" y="66199"/>
                      <a:pt x="271981" y="105251"/>
                    </a:cubicBezTo>
                    <a:cubicBezTo>
                      <a:pt x="233881" y="150971"/>
                      <a:pt x="153871" y="174784"/>
                      <a:pt x="42429" y="174784"/>
                    </a:cubicBezTo>
                    <a:cubicBezTo>
                      <a:pt x="23379" y="174784"/>
                      <a:pt x="7186" y="190024"/>
                      <a:pt x="7186" y="210026"/>
                    </a:cubicBezTo>
                    <a:cubicBezTo>
                      <a:pt x="6234" y="229076"/>
                      <a:pt x="21474" y="245269"/>
                      <a:pt x="41476" y="24526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7A635C4-6D61-4D6A-8217-8521AE854DAA}"/>
                  </a:ext>
                </a:extLst>
              </p:cNvPr>
              <p:cNvSpPr/>
              <p:nvPr/>
            </p:nvSpPr>
            <p:spPr>
              <a:xfrm>
                <a:off x="6677501" y="3390423"/>
                <a:ext cx="85725" cy="76200"/>
              </a:xfrm>
              <a:custGeom>
                <a:avLst/>
                <a:gdLst>
                  <a:gd name="connsiteX0" fmla="*/ 7144 w 85725"/>
                  <a:gd name="connsiteY0" fmla="*/ 21431 h 76200"/>
                  <a:gd name="connsiteX1" fmla="*/ 37624 w 85725"/>
                  <a:gd name="connsiteY1" fmla="*/ 7144 h 76200"/>
                  <a:gd name="connsiteX2" fmla="*/ 51911 w 85725"/>
                  <a:gd name="connsiteY2" fmla="*/ 7144 h 76200"/>
                  <a:gd name="connsiteX3" fmla="*/ 82391 w 85725"/>
                  <a:gd name="connsiteY3" fmla="*/ 21431 h 76200"/>
                  <a:gd name="connsiteX4" fmla="*/ 82391 w 85725"/>
                  <a:gd name="connsiteY4" fmla="*/ 60484 h 76200"/>
                  <a:gd name="connsiteX5" fmla="*/ 51911 w 85725"/>
                  <a:gd name="connsiteY5" fmla="*/ 74771 h 76200"/>
                  <a:gd name="connsiteX6" fmla="*/ 37624 w 85725"/>
                  <a:gd name="connsiteY6" fmla="*/ 74771 h 76200"/>
                  <a:gd name="connsiteX7" fmla="*/ 7144 w 85725"/>
                  <a:gd name="connsiteY7" fmla="*/ 60484 h 76200"/>
                  <a:gd name="connsiteX8" fmla="*/ 7144 w 85725"/>
                  <a:gd name="connsiteY8" fmla="*/ 2143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7144" y="21431"/>
                    </a:move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10D3D63E-B04E-4EE3-9A8B-43D75FD28A17}"/>
                  </a:ext>
                </a:extLst>
              </p:cNvPr>
              <p:cNvSpPr/>
              <p:nvPr/>
            </p:nvSpPr>
            <p:spPr>
              <a:xfrm>
                <a:off x="6612731" y="3234171"/>
                <a:ext cx="209550" cy="171450"/>
              </a:xfrm>
              <a:custGeom>
                <a:avLst/>
                <a:gdLst>
                  <a:gd name="connsiteX0" fmla="*/ 7144 w 209550"/>
                  <a:gd name="connsiteY0" fmla="*/ 40524 h 171450"/>
                  <a:gd name="connsiteX1" fmla="*/ 7144 w 209550"/>
                  <a:gd name="connsiteY1" fmla="*/ 69099 h 171450"/>
                  <a:gd name="connsiteX2" fmla="*/ 114776 w 209550"/>
                  <a:gd name="connsiteY2" fmla="*/ 167206 h 171450"/>
                  <a:gd name="connsiteX3" fmla="*/ 203359 w 209550"/>
                  <a:gd name="connsiteY3" fmla="*/ 66241 h 171450"/>
                  <a:gd name="connsiteX4" fmla="*/ 203359 w 209550"/>
                  <a:gd name="connsiteY4" fmla="*/ 42429 h 171450"/>
                  <a:gd name="connsiteX5" fmla="*/ 170974 w 209550"/>
                  <a:gd name="connsiteY5" fmla="*/ 7186 h 171450"/>
                  <a:gd name="connsiteX6" fmla="*/ 135731 w 209550"/>
                  <a:gd name="connsiteY6" fmla="*/ 40524 h 171450"/>
                  <a:gd name="connsiteX7" fmla="*/ 135731 w 209550"/>
                  <a:gd name="connsiteY7" fmla="*/ 68146 h 171450"/>
                  <a:gd name="connsiteX8" fmla="*/ 110966 w 209550"/>
                  <a:gd name="connsiteY8" fmla="*/ 99579 h 171450"/>
                  <a:gd name="connsiteX9" fmla="*/ 74771 w 209550"/>
                  <a:gd name="connsiteY9" fmla="*/ 70051 h 171450"/>
                  <a:gd name="connsiteX10" fmla="*/ 74771 w 209550"/>
                  <a:gd name="connsiteY10" fmla="*/ 43381 h 171450"/>
                  <a:gd name="connsiteX11" fmla="*/ 47149 w 209550"/>
                  <a:gd name="connsiteY11" fmla="*/ 8139 h 171450"/>
                  <a:gd name="connsiteX12" fmla="*/ 7144 w 209550"/>
                  <a:gd name="connsiteY12" fmla="*/ 40524 h 171450"/>
                  <a:gd name="connsiteX13" fmla="*/ 87154 w 209550"/>
                  <a:gd name="connsiteY13" fmla="*/ 134821 h 171450"/>
                  <a:gd name="connsiteX14" fmla="*/ 107156 w 209550"/>
                  <a:gd name="connsiteY14" fmla="*/ 114819 h 171450"/>
                  <a:gd name="connsiteX15" fmla="*/ 127159 w 209550"/>
                  <a:gd name="connsiteY15" fmla="*/ 134821 h 171450"/>
                  <a:gd name="connsiteX16" fmla="*/ 107156 w 209550"/>
                  <a:gd name="connsiteY16" fmla="*/ 154824 h 171450"/>
                  <a:gd name="connsiteX17" fmla="*/ 87154 w 209550"/>
                  <a:gd name="connsiteY17" fmla="*/ 134821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9550" h="171450">
                    <a:moveTo>
                      <a:pt x="7144" y="40524"/>
                    </a:moveTo>
                    <a:lnTo>
                      <a:pt x="7144" y="69099"/>
                    </a:lnTo>
                    <a:cubicBezTo>
                      <a:pt x="7144" y="126249"/>
                      <a:pt x="56674" y="171969"/>
                      <a:pt x="114776" y="167206"/>
                    </a:cubicBezTo>
                    <a:cubicBezTo>
                      <a:pt x="165259" y="162444"/>
                      <a:pt x="203359" y="117676"/>
                      <a:pt x="203359" y="66241"/>
                    </a:cubicBezTo>
                    <a:lnTo>
                      <a:pt x="203359" y="42429"/>
                    </a:lnTo>
                    <a:cubicBezTo>
                      <a:pt x="203359" y="24331"/>
                      <a:pt x="190024" y="8139"/>
                      <a:pt x="170974" y="7186"/>
                    </a:cubicBezTo>
                    <a:cubicBezTo>
                      <a:pt x="151924" y="6234"/>
                      <a:pt x="135731" y="21474"/>
                      <a:pt x="135731" y="40524"/>
                    </a:cubicBezTo>
                    <a:lnTo>
                      <a:pt x="135731" y="68146"/>
                    </a:lnTo>
                    <a:cubicBezTo>
                      <a:pt x="135731" y="83386"/>
                      <a:pt x="126206" y="96721"/>
                      <a:pt x="110966" y="99579"/>
                    </a:cubicBezTo>
                    <a:cubicBezTo>
                      <a:pt x="91916" y="103389"/>
                      <a:pt x="74771" y="88149"/>
                      <a:pt x="74771" y="70051"/>
                    </a:cubicBezTo>
                    <a:lnTo>
                      <a:pt x="74771" y="43381"/>
                    </a:lnTo>
                    <a:cubicBezTo>
                      <a:pt x="74771" y="26236"/>
                      <a:pt x="63341" y="10996"/>
                      <a:pt x="47149" y="8139"/>
                    </a:cubicBezTo>
                    <a:cubicBezTo>
                      <a:pt x="26194" y="3376"/>
                      <a:pt x="7144" y="19569"/>
                      <a:pt x="7144" y="40524"/>
                    </a:cubicBezTo>
                    <a:close/>
                    <a:moveTo>
                      <a:pt x="87154" y="134821"/>
                    </a:moveTo>
                    <a:cubicBezTo>
                      <a:pt x="87154" y="123391"/>
                      <a:pt x="96679" y="114819"/>
                      <a:pt x="107156" y="114819"/>
                    </a:cubicBezTo>
                    <a:cubicBezTo>
                      <a:pt x="117634" y="114819"/>
                      <a:pt x="127159" y="124344"/>
                      <a:pt x="127159" y="134821"/>
                    </a:cubicBezTo>
                    <a:cubicBezTo>
                      <a:pt x="127159" y="146251"/>
                      <a:pt x="117634" y="154824"/>
                      <a:pt x="107156" y="154824"/>
                    </a:cubicBezTo>
                    <a:cubicBezTo>
                      <a:pt x="96679" y="154824"/>
                      <a:pt x="87154" y="146251"/>
                      <a:pt x="87154" y="13482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DC59D86-FF4F-4BE8-9815-6199CB7875E3}"/>
                  </a:ext>
                </a:extLst>
              </p:cNvPr>
              <p:cNvSpPr/>
              <p:nvPr/>
            </p:nvSpPr>
            <p:spPr>
              <a:xfrm>
                <a:off x="6213633" y="3518058"/>
                <a:ext cx="228600" cy="228600"/>
              </a:xfrm>
              <a:custGeom>
                <a:avLst/>
                <a:gdLst>
                  <a:gd name="connsiteX0" fmla="*/ 7144 w 228600"/>
                  <a:gd name="connsiteY0" fmla="*/ 114776 h 228600"/>
                  <a:gd name="connsiteX1" fmla="*/ 114776 w 228600"/>
                  <a:gd name="connsiteY1" fmla="*/ 222409 h 228600"/>
                  <a:gd name="connsiteX2" fmla="*/ 222409 w 228600"/>
                  <a:gd name="connsiteY2" fmla="*/ 114776 h 228600"/>
                  <a:gd name="connsiteX3" fmla="*/ 114776 w 228600"/>
                  <a:gd name="connsiteY3" fmla="*/ 7144 h 228600"/>
                  <a:gd name="connsiteX4" fmla="*/ 7144 w 228600"/>
                  <a:gd name="connsiteY4" fmla="*/ 11477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7144" y="114776"/>
                    </a:moveTo>
                    <a:cubicBezTo>
                      <a:pt x="7144" y="173831"/>
                      <a:pt x="55721" y="222409"/>
                      <a:pt x="114776" y="222409"/>
                    </a:cubicBezTo>
                    <a:cubicBezTo>
                      <a:pt x="173831" y="222409"/>
                      <a:pt x="222409" y="173831"/>
                      <a:pt x="222409" y="114776"/>
                    </a:cubicBezTo>
                    <a:cubicBezTo>
                      <a:pt x="222409" y="55721"/>
                      <a:pt x="173831" y="7144"/>
                      <a:pt x="114776" y="7144"/>
                    </a:cubicBezTo>
                    <a:cubicBezTo>
                      <a:pt x="54769" y="7144"/>
                      <a:pt x="7144" y="54769"/>
                      <a:pt x="7144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413FA9D-F54E-4C6C-9810-7171C13A26E5}"/>
                  </a:ext>
                </a:extLst>
              </p:cNvPr>
              <p:cNvSpPr/>
              <p:nvPr/>
            </p:nvSpPr>
            <p:spPr>
              <a:xfrm>
                <a:off x="5699283" y="3522821"/>
                <a:ext cx="228600" cy="228600"/>
              </a:xfrm>
              <a:custGeom>
                <a:avLst/>
                <a:gdLst>
                  <a:gd name="connsiteX0" fmla="*/ 222409 w 228600"/>
                  <a:gd name="connsiteY0" fmla="*/ 114776 h 228600"/>
                  <a:gd name="connsiteX1" fmla="*/ 114776 w 228600"/>
                  <a:gd name="connsiteY1" fmla="*/ 222409 h 228600"/>
                  <a:gd name="connsiteX2" fmla="*/ 7144 w 228600"/>
                  <a:gd name="connsiteY2" fmla="*/ 114776 h 228600"/>
                  <a:gd name="connsiteX3" fmla="*/ 114776 w 228600"/>
                  <a:gd name="connsiteY3" fmla="*/ 7144 h 228600"/>
                  <a:gd name="connsiteX4" fmla="*/ 222409 w 228600"/>
                  <a:gd name="connsiteY4" fmla="*/ 11477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2409" y="114776"/>
                    </a:moveTo>
                    <a:cubicBezTo>
                      <a:pt x="222409" y="173831"/>
                      <a:pt x="173831" y="222409"/>
                      <a:pt x="114776" y="222409"/>
                    </a:cubicBezTo>
                    <a:cubicBezTo>
                      <a:pt x="55721" y="222409"/>
                      <a:pt x="7144" y="173831"/>
                      <a:pt x="7144" y="114776"/>
                    </a:cubicBezTo>
                    <a:cubicBezTo>
                      <a:pt x="7144" y="55721"/>
                      <a:pt x="55721" y="7144"/>
                      <a:pt x="114776" y="7144"/>
                    </a:cubicBezTo>
                    <a:cubicBezTo>
                      <a:pt x="174784" y="7144"/>
                      <a:pt x="222409" y="54769"/>
                      <a:pt x="222409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7B9FCE2-3853-4650-A731-BBAAA93D4F9E}"/>
                  </a:ext>
                </a:extLst>
              </p:cNvPr>
              <p:cNvSpPr/>
              <p:nvPr/>
            </p:nvSpPr>
            <p:spPr>
              <a:xfrm>
                <a:off x="5790723" y="3423761"/>
                <a:ext cx="561975" cy="504825"/>
              </a:xfrm>
              <a:custGeom>
                <a:avLst/>
                <a:gdLst>
                  <a:gd name="connsiteX0" fmla="*/ 381476 w 561975"/>
                  <a:gd name="connsiteY0" fmla="*/ 7144 h 504825"/>
                  <a:gd name="connsiteX1" fmla="*/ 381476 w 561975"/>
                  <a:gd name="connsiteY1" fmla="*/ 7144 h 504825"/>
                  <a:gd name="connsiteX2" fmla="*/ 183356 w 561975"/>
                  <a:gd name="connsiteY2" fmla="*/ 7144 h 504825"/>
                  <a:gd name="connsiteX3" fmla="*/ 183356 w 561975"/>
                  <a:gd name="connsiteY3" fmla="*/ 7144 h 504825"/>
                  <a:gd name="connsiteX4" fmla="*/ 7144 w 561975"/>
                  <a:gd name="connsiteY4" fmla="*/ 255746 h 504825"/>
                  <a:gd name="connsiteX5" fmla="*/ 7144 w 561975"/>
                  <a:gd name="connsiteY5" fmla="*/ 504349 h 504825"/>
                  <a:gd name="connsiteX6" fmla="*/ 200501 w 561975"/>
                  <a:gd name="connsiteY6" fmla="*/ 504349 h 504825"/>
                  <a:gd name="connsiteX7" fmla="*/ 363379 w 561975"/>
                  <a:gd name="connsiteY7" fmla="*/ 504349 h 504825"/>
                  <a:gd name="connsiteX8" fmla="*/ 557689 w 561975"/>
                  <a:gd name="connsiteY8" fmla="*/ 504349 h 504825"/>
                  <a:gd name="connsiteX9" fmla="*/ 557689 w 561975"/>
                  <a:gd name="connsiteY9" fmla="*/ 255746 h 504825"/>
                  <a:gd name="connsiteX10" fmla="*/ 381476 w 561975"/>
                  <a:gd name="connsiteY10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975" h="504825">
                    <a:moveTo>
                      <a:pt x="381476" y="7144"/>
                    </a:moveTo>
                    <a:lnTo>
                      <a:pt x="381476" y="7144"/>
                    </a:lnTo>
                    <a:lnTo>
                      <a:pt x="183356" y="7144"/>
                    </a:lnTo>
                    <a:lnTo>
                      <a:pt x="183356" y="7144"/>
                    </a:lnTo>
                    <a:cubicBezTo>
                      <a:pt x="86201" y="9049"/>
                      <a:pt x="7144" y="119539"/>
                      <a:pt x="7144" y="255746"/>
                    </a:cubicBezTo>
                    <a:lnTo>
                      <a:pt x="7144" y="504349"/>
                    </a:lnTo>
                    <a:lnTo>
                      <a:pt x="200501" y="504349"/>
                    </a:lnTo>
                    <a:lnTo>
                      <a:pt x="363379" y="504349"/>
                    </a:lnTo>
                    <a:lnTo>
                      <a:pt x="557689" y="504349"/>
                    </a:lnTo>
                    <a:lnTo>
                      <a:pt x="557689" y="255746"/>
                    </a:lnTo>
                    <a:cubicBezTo>
                      <a:pt x="557689" y="119539"/>
                      <a:pt x="478631" y="9049"/>
                      <a:pt x="381476" y="7144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5EA468A-3453-4134-AA9C-75B2E781AF3A}"/>
                  </a:ext>
                </a:extLst>
              </p:cNvPr>
              <p:cNvSpPr/>
              <p:nvPr/>
            </p:nvSpPr>
            <p:spPr>
              <a:xfrm>
                <a:off x="5790723" y="3661886"/>
                <a:ext cx="561975" cy="504825"/>
              </a:xfrm>
              <a:custGeom>
                <a:avLst/>
                <a:gdLst>
                  <a:gd name="connsiteX0" fmla="*/ 352901 w 561975"/>
                  <a:gd name="connsiteY0" fmla="*/ 504349 h 504825"/>
                  <a:gd name="connsiteX1" fmla="*/ 381476 w 561975"/>
                  <a:gd name="connsiteY1" fmla="*/ 504349 h 504825"/>
                  <a:gd name="connsiteX2" fmla="*/ 221456 w 561975"/>
                  <a:gd name="connsiteY2" fmla="*/ 504349 h 504825"/>
                  <a:gd name="connsiteX3" fmla="*/ 211931 w 561975"/>
                  <a:gd name="connsiteY3" fmla="*/ 504349 h 504825"/>
                  <a:gd name="connsiteX4" fmla="*/ 7144 w 561975"/>
                  <a:gd name="connsiteY4" fmla="*/ 255746 h 504825"/>
                  <a:gd name="connsiteX5" fmla="*/ 7144 w 561975"/>
                  <a:gd name="connsiteY5" fmla="*/ 7144 h 504825"/>
                  <a:gd name="connsiteX6" fmla="*/ 200501 w 561975"/>
                  <a:gd name="connsiteY6" fmla="*/ 7144 h 504825"/>
                  <a:gd name="connsiteX7" fmla="*/ 363379 w 561975"/>
                  <a:gd name="connsiteY7" fmla="*/ 7144 h 504825"/>
                  <a:gd name="connsiteX8" fmla="*/ 557689 w 561975"/>
                  <a:gd name="connsiteY8" fmla="*/ 7144 h 504825"/>
                  <a:gd name="connsiteX9" fmla="*/ 557689 w 561975"/>
                  <a:gd name="connsiteY9" fmla="*/ 255746 h 504825"/>
                  <a:gd name="connsiteX10" fmla="*/ 352901 w 561975"/>
                  <a:gd name="connsiteY10" fmla="*/ 504349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975" h="504825">
                    <a:moveTo>
                      <a:pt x="352901" y="504349"/>
                    </a:moveTo>
                    <a:lnTo>
                      <a:pt x="381476" y="504349"/>
                    </a:lnTo>
                    <a:lnTo>
                      <a:pt x="221456" y="504349"/>
                    </a:lnTo>
                    <a:lnTo>
                      <a:pt x="211931" y="504349"/>
                    </a:lnTo>
                    <a:cubicBezTo>
                      <a:pt x="114776" y="502444"/>
                      <a:pt x="7144" y="391954"/>
                      <a:pt x="7144" y="255746"/>
                    </a:cubicBezTo>
                    <a:lnTo>
                      <a:pt x="7144" y="7144"/>
                    </a:lnTo>
                    <a:lnTo>
                      <a:pt x="200501" y="7144"/>
                    </a:lnTo>
                    <a:lnTo>
                      <a:pt x="363379" y="7144"/>
                    </a:lnTo>
                    <a:lnTo>
                      <a:pt x="557689" y="7144"/>
                    </a:lnTo>
                    <a:lnTo>
                      <a:pt x="557689" y="255746"/>
                    </a:lnTo>
                    <a:cubicBezTo>
                      <a:pt x="557689" y="391954"/>
                      <a:pt x="450056" y="502444"/>
                      <a:pt x="352901" y="50434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DDCC2C4-D502-4A91-A879-15A19F8559B2}"/>
                  </a:ext>
                </a:extLst>
              </p:cNvPr>
              <p:cNvSpPr/>
              <p:nvPr/>
            </p:nvSpPr>
            <p:spPr>
              <a:xfrm>
                <a:off x="6311741" y="3046571"/>
                <a:ext cx="152400" cy="228600"/>
              </a:xfrm>
              <a:custGeom>
                <a:avLst/>
                <a:gdLst>
                  <a:gd name="connsiteX0" fmla="*/ 148114 w 152400"/>
                  <a:gd name="connsiteY0" fmla="*/ 155734 h 228600"/>
                  <a:gd name="connsiteX1" fmla="*/ 77629 w 152400"/>
                  <a:gd name="connsiteY1" fmla="*/ 226219 h 228600"/>
                  <a:gd name="connsiteX2" fmla="*/ 77629 w 152400"/>
                  <a:gd name="connsiteY2" fmla="*/ 226219 h 228600"/>
                  <a:gd name="connsiteX3" fmla="*/ 7144 w 152400"/>
                  <a:gd name="connsiteY3" fmla="*/ 155734 h 228600"/>
                  <a:gd name="connsiteX4" fmla="*/ 7144 w 152400"/>
                  <a:gd name="connsiteY4" fmla="*/ 77629 h 228600"/>
                  <a:gd name="connsiteX5" fmla="*/ 77629 w 152400"/>
                  <a:gd name="connsiteY5" fmla="*/ 7144 h 228600"/>
                  <a:gd name="connsiteX6" fmla="*/ 77629 w 152400"/>
                  <a:gd name="connsiteY6" fmla="*/ 7144 h 228600"/>
                  <a:gd name="connsiteX7" fmla="*/ 148114 w 152400"/>
                  <a:gd name="connsiteY7" fmla="*/ 77629 h 228600"/>
                  <a:gd name="connsiteX8" fmla="*/ 148114 w 152400"/>
                  <a:gd name="connsiteY8" fmla="*/ 155734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2286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93D5BF8-FF2C-41DB-8BB3-9B81615A2103}"/>
                  </a:ext>
                </a:extLst>
              </p:cNvPr>
              <p:cNvSpPr/>
              <p:nvPr/>
            </p:nvSpPr>
            <p:spPr>
              <a:xfrm>
                <a:off x="5679281" y="3046571"/>
                <a:ext cx="152400" cy="228600"/>
              </a:xfrm>
              <a:custGeom>
                <a:avLst/>
                <a:gdLst>
                  <a:gd name="connsiteX0" fmla="*/ 148114 w 152400"/>
                  <a:gd name="connsiteY0" fmla="*/ 155734 h 228600"/>
                  <a:gd name="connsiteX1" fmla="*/ 77629 w 152400"/>
                  <a:gd name="connsiteY1" fmla="*/ 226219 h 228600"/>
                  <a:gd name="connsiteX2" fmla="*/ 77629 w 152400"/>
                  <a:gd name="connsiteY2" fmla="*/ 226219 h 228600"/>
                  <a:gd name="connsiteX3" fmla="*/ 7144 w 152400"/>
                  <a:gd name="connsiteY3" fmla="*/ 155734 h 228600"/>
                  <a:gd name="connsiteX4" fmla="*/ 7144 w 152400"/>
                  <a:gd name="connsiteY4" fmla="*/ 77629 h 228600"/>
                  <a:gd name="connsiteX5" fmla="*/ 77629 w 152400"/>
                  <a:gd name="connsiteY5" fmla="*/ 7144 h 228600"/>
                  <a:gd name="connsiteX6" fmla="*/ 77629 w 152400"/>
                  <a:gd name="connsiteY6" fmla="*/ 7144 h 228600"/>
                  <a:gd name="connsiteX7" fmla="*/ 148114 w 152400"/>
                  <a:gd name="connsiteY7" fmla="*/ 77629 h 228600"/>
                  <a:gd name="connsiteX8" fmla="*/ 148114 w 152400"/>
                  <a:gd name="connsiteY8" fmla="*/ 155734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2286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7AA396F-A974-4ADE-B23A-0B3EA3E86F24}"/>
                  </a:ext>
                </a:extLst>
              </p:cNvPr>
              <p:cNvSpPr/>
              <p:nvPr/>
            </p:nvSpPr>
            <p:spPr>
              <a:xfrm>
                <a:off x="5749766" y="2922746"/>
                <a:ext cx="638175" cy="466725"/>
              </a:xfrm>
              <a:custGeom>
                <a:avLst/>
                <a:gdLst>
                  <a:gd name="connsiteX0" fmla="*/ 639604 w 638175"/>
                  <a:gd name="connsiteY0" fmla="*/ 273844 h 466725"/>
                  <a:gd name="connsiteX1" fmla="*/ 451009 w 638175"/>
                  <a:gd name="connsiteY1" fmla="*/ 462439 h 466725"/>
                  <a:gd name="connsiteX2" fmla="*/ 195739 w 638175"/>
                  <a:gd name="connsiteY2" fmla="*/ 462439 h 466725"/>
                  <a:gd name="connsiteX3" fmla="*/ 7144 w 638175"/>
                  <a:gd name="connsiteY3" fmla="*/ 273844 h 466725"/>
                  <a:gd name="connsiteX4" fmla="*/ 7144 w 638175"/>
                  <a:gd name="connsiteY4" fmla="*/ 195739 h 466725"/>
                  <a:gd name="connsiteX5" fmla="*/ 195739 w 638175"/>
                  <a:gd name="connsiteY5" fmla="*/ 7144 h 466725"/>
                  <a:gd name="connsiteX6" fmla="*/ 451009 w 638175"/>
                  <a:gd name="connsiteY6" fmla="*/ 7144 h 466725"/>
                  <a:gd name="connsiteX7" fmla="*/ 639604 w 638175"/>
                  <a:gd name="connsiteY7" fmla="*/ 195739 h 466725"/>
                  <a:gd name="connsiteX8" fmla="*/ 639604 w 638175"/>
                  <a:gd name="connsiteY8" fmla="*/ 273844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8175" h="466725">
                    <a:moveTo>
                      <a:pt x="639604" y="273844"/>
                    </a:moveTo>
                    <a:cubicBezTo>
                      <a:pt x="639604" y="377666"/>
                      <a:pt x="554831" y="462439"/>
                      <a:pt x="451009" y="462439"/>
                    </a:cubicBezTo>
                    <a:lnTo>
                      <a:pt x="195739" y="462439"/>
                    </a:lnTo>
                    <a:cubicBezTo>
                      <a:pt x="91916" y="462439"/>
                      <a:pt x="7144" y="377666"/>
                      <a:pt x="7144" y="273844"/>
                    </a:cubicBezTo>
                    <a:lnTo>
                      <a:pt x="7144" y="195739"/>
                    </a:lnTo>
                    <a:cubicBezTo>
                      <a:pt x="7144" y="91916"/>
                      <a:pt x="91916" y="7144"/>
                      <a:pt x="195739" y="7144"/>
                    </a:cubicBezTo>
                    <a:lnTo>
                      <a:pt x="451009" y="7144"/>
                    </a:lnTo>
                    <a:cubicBezTo>
                      <a:pt x="554831" y="7144"/>
                      <a:pt x="639604" y="91916"/>
                      <a:pt x="639604" y="195739"/>
                    </a:cubicBezTo>
                    <a:lnTo>
                      <a:pt x="639604" y="27384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C894E2E-635C-4138-9924-81B37563A231}"/>
                  </a:ext>
                </a:extLst>
              </p:cNvPr>
              <p:cNvSpPr/>
              <p:nvPr/>
            </p:nvSpPr>
            <p:spPr>
              <a:xfrm>
                <a:off x="5949791" y="2833211"/>
                <a:ext cx="228600" cy="95250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96A9CCE-DB21-4CA0-B5FF-E000C1B15DBC}"/>
                  </a:ext>
                </a:extLst>
              </p:cNvPr>
              <p:cNvSpPr/>
              <p:nvPr/>
            </p:nvSpPr>
            <p:spPr>
              <a:xfrm>
                <a:off x="6037355" y="2683668"/>
                <a:ext cx="57150" cy="190500"/>
              </a:xfrm>
              <a:custGeom>
                <a:avLst/>
                <a:gdLst>
                  <a:gd name="connsiteX0" fmla="*/ 21497 w 57150"/>
                  <a:gd name="connsiteY0" fmla="*/ 35719 h 190500"/>
                  <a:gd name="connsiteX1" fmla="*/ 7209 w 57150"/>
                  <a:gd name="connsiteY1" fmla="*/ 158591 h 190500"/>
                  <a:gd name="connsiteX2" fmla="*/ 28164 w 57150"/>
                  <a:gd name="connsiteY2" fmla="*/ 189071 h 190500"/>
                  <a:gd name="connsiteX3" fmla="*/ 50072 w 57150"/>
                  <a:gd name="connsiteY3" fmla="*/ 159544 h 190500"/>
                  <a:gd name="connsiteX4" fmla="*/ 43404 w 57150"/>
                  <a:gd name="connsiteY4" fmla="*/ 37624 h 190500"/>
                  <a:gd name="connsiteX5" fmla="*/ 33879 w 57150"/>
                  <a:gd name="connsiteY5" fmla="*/ 7144 h 190500"/>
                  <a:gd name="connsiteX6" fmla="*/ 21497 w 57150"/>
                  <a:gd name="connsiteY6" fmla="*/ 3571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150" h="190500">
                    <a:moveTo>
                      <a:pt x="21497" y="35719"/>
                    </a:moveTo>
                    <a:lnTo>
                      <a:pt x="7209" y="158591"/>
                    </a:lnTo>
                    <a:cubicBezTo>
                      <a:pt x="6257" y="174784"/>
                      <a:pt x="15782" y="189071"/>
                      <a:pt x="28164" y="189071"/>
                    </a:cubicBezTo>
                    <a:cubicBezTo>
                      <a:pt x="39594" y="189071"/>
                      <a:pt x="50072" y="176689"/>
                      <a:pt x="50072" y="159544"/>
                    </a:cubicBezTo>
                    <a:lnTo>
                      <a:pt x="43404" y="37624"/>
                    </a:lnTo>
                    <a:cubicBezTo>
                      <a:pt x="44357" y="21431"/>
                      <a:pt x="45309" y="7144"/>
                      <a:pt x="33879" y="7144"/>
                    </a:cubicBezTo>
                    <a:cubicBezTo>
                      <a:pt x="21497" y="7144"/>
                      <a:pt x="22449" y="19526"/>
                      <a:pt x="21497" y="3571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2E5C182-B9C5-49E9-9D5B-96286F5E3654}"/>
                  </a:ext>
                </a:extLst>
              </p:cNvPr>
              <p:cNvSpPr/>
              <p:nvPr/>
            </p:nvSpPr>
            <p:spPr>
              <a:xfrm>
                <a:off x="5975508" y="3546561"/>
                <a:ext cx="47625" cy="47625"/>
              </a:xfrm>
              <a:custGeom>
                <a:avLst/>
                <a:gdLst>
                  <a:gd name="connsiteX0" fmla="*/ 41434 w 47625"/>
                  <a:gd name="connsiteY0" fmla="*/ 24361 h 47625"/>
                  <a:gd name="connsiteX1" fmla="*/ 24289 w 47625"/>
                  <a:gd name="connsiteY1" fmla="*/ 41506 h 47625"/>
                  <a:gd name="connsiteX2" fmla="*/ 7144 w 47625"/>
                  <a:gd name="connsiteY2" fmla="*/ 24361 h 47625"/>
                  <a:gd name="connsiteX3" fmla="*/ 24289 w 47625"/>
                  <a:gd name="connsiteY3" fmla="*/ 7216 h 47625"/>
                  <a:gd name="connsiteX4" fmla="*/ 41434 w 47625"/>
                  <a:gd name="connsiteY4" fmla="*/ 2436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0D80E-3D1B-42B8-8683-DB425242D063}"/>
                  </a:ext>
                </a:extLst>
              </p:cNvPr>
              <p:cNvSpPr/>
              <p:nvPr/>
            </p:nvSpPr>
            <p:spPr>
              <a:xfrm>
                <a:off x="6029801" y="3546561"/>
                <a:ext cx="47625" cy="47625"/>
              </a:xfrm>
              <a:custGeom>
                <a:avLst/>
                <a:gdLst>
                  <a:gd name="connsiteX0" fmla="*/ 41434 w 47625"/>
                  <a:gd name="connsiteY0" fmla="*/ 24361 h 47625"/>
                  <a:gd name="connsiteX1" fmla="*/ 24289 w 47625"/>
                  <a:gd name="connsiteY1" fmla="*/ 41506 h 47625"/>
                  <a:gd name="connsiteX2" fmla="*/ 7144 w 47625"/>
                  <a:gd name="connsiteY2" fmla="*/ 24361 h 47625"/>
                  <a:gd name="connsiteX3" fmla="*/ 24289 w 47625"/>
                  <a:gd name="connsiteY3" fmla="*/ 7216 h 47625"/>
                  <a:gd name="connsiteX4" fmla="*/ 41434 w 47625"/>
                  <a:gd name="connsiteY4" fmla="*/ 2436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CF09EF6-5972-42F4-AC05-9EA07CBED21E}"/>
                  </a:ext>
                </a:extLst>
              </p:cNvPr>
              <p:cNvSpPr/>
              <p:nvPr/>
            </p:nvSpPr>
            <p:spPr>
              <a:xfrm>
                <a:off x="6081236" y="3546561"/>
                <a:ext cx="47625" cy="47625"/>
              </a:xfrm>
              <a:custGeom>
                <a:avLst/>
                <a:gdLst>
                  <a:gd name="connsiteX0" fmla="*/ 41434 w 47625"/>
                  <a:gd name="connsiteY0" fmla="*/ 24361 h 47625"/>
                  <a:gd name="connsiteX1" fmla="*/ 24289 w 47625"/>
                  <a:gd name="connsiteY1" fmla="*/ 41506 h 47625"/>
                  <a:gd name="connsiteX2" fmla="*/ 7144 w 47625"/>
                  <a:gd name="connsiteY2" fmla="*/ 24361 h 47625"/>
                  <a:gd name="connsiteX3" fmla="*/ 24289 w 47625"/>
                  <a:gd name="connsiteY3" fmla="*/ 7216 h 47625"/>
                  <a:gd name="connsiteX4" fmla="*/ 41434 w 47625"/>
                  <a:gd name="connsiteY4" fmla="*/ 2436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F7B1910-133B-4FAA-945E-13B140E4D168}"/>
                  </a:ext>
                </a:extLst>
              </p:cNvPr>
              <p:cNvSpPr/>
              <p:nvPr/>
            </p:nvSpPr>
            <p:spPr>
              <a:xfrm>
                <a:off x="6135528" y="3546561"/>
                <a:ext cx="47625" cy="47625"/>
              </a:xfrm>
              <a:custGeom>
                <a:avLst/>
                <a:gdLst>
                  <a:gd name="connsiteX0" fmla="*/ 41434 w 47625"/>
                  <a:gd name="connsiteY0" fmla="*/ 24361 h 47625"/>
                  <a:gd name="connsiteX1" fmla="*/ 24289 w 47625"/>
                  <a:gd name="connsiteY1" fmla="*/ 41506 h 47625"/>
                  <a:gd name="connsiteX2" fmla="*/ 7144 w 47625"/>
                  <a:gd name="connsiteY2" fmla="*/ 24361 h 47625"/>
                  <a:gd name="connsiteX3" fmla="*/ 24289 w 47625"/>
                  <a:gd name="connsiteY3" fmla="*/ 7216 h 47625"/>
                  <a:gd name="connsiteX4" fmla="*/ 41434 w 47625"/>
                  <a:gd name="connsiteY4" fmla="*/ 2436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B535BA5-DBD4-4E86-9DB6-772AEA69CC0D}"/>
                  </a:ext>
                </a:extLst>
              </p:cNvPr>
              <p:cNvSpPr/>
              <p:nvPr/>
            </p:nvSpPr>
            <p:spPr>
              <a:xfrm>
                <a:off x="5829776" y="3046571"/>
                <a:ext cx="485775" cy="161925"/>
              </a:xfrm>
              <a:custGeom>
                <a:avLst/>
                <a:gdLst>
                  <a:gd name="connsiteX0" fmla="*/ 401479 w 485775"/>
                  <a:gd name="connsiteY0" fmla="*/ 7144 h 161925"/>
                  <a:gd name="connsiteX1" fmla="*/ 84296 w 485775"/>
                  <a:gd name="connsiteY1" fmla="*/ 7144 h 161925"/>
                  <a:gd name="connsiteX2" fmla="*/ 7144 w 485775"/>
                  <a:gd name="connsiteY2" fmla="*/ 84296 h 161925"/>
                  <a:gd name="connsiteX3" fmla="*/ 84296 w 485775"/>
                  <a:gd name="connsiteY3" fmla="*/ 161449 h 161925"/>
                  <a:gd name="connsiteX4" fmla="*/ 401479 w 485775"/>
                  <a:gd name="connsiteY4" fmla="*/ 161449 h 161925"/>
                  <a:gd name="connsiteX5" fmla="*/ 478631 w 485775"/>
                  <a:gd name="connsiteY5" fmla="*/ 84296 h 161925"/>
                  <a:gd name="connsiteX6" fmla="*/ 401479 w 485775"/>
                  <a:gd name="connsiteY6" fmla="*/ 71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5775" h="161925">
                    <a:moveTo>
                      <a:pt x="401479" y="7144"/>
                    </a:moveTo>
                    <a:lnTo>
                      <a:pt x="84296" y="7144"/>
                    </a:lnTo>
                    <a:cubicBezTo>
                      <a:pt x="41434" y="7144"/>
                      <a:pt x="7144" y="41434"/>
                      <a:pt x="7144" y="84296"/>
                    </a:cubicBezTo>
                    <a:cubicBezTo>
                      <a:pt x="7144" y="127159"/>
                      <a:pt x="41434" y="161449"/>
                      <a:pt x="84296" y="161449"/>
                    </a:cubicBezTo>
                    <a:lnTo>
                      <a:pt x="401479" y="161449"/>
                    </a:lnTo>
                    <a:cubicBezTo>
                      <a:pt x="444341" y="161449"/>
                      <a:pt x="478631" y="127159"/>
                      <a:pt x="478631" y="84296"/>
                    </a:cubicBezTo>
                    <a:cubicBezTo>
                      <a:pt x="478631" y="41434"/>
                      <a:pt x="444341" y="7144"/>
                      <a:pt x="40147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E538BCBB-02AA-4F34-82B1-7A5E336FA2EE}"/>
                  </a:ext>
                </a:extLst>
              </p:cNvPr>
              <p:cNvSpPr/>
              <p:nvPr/>
            </p:nvSpPr>
            <p:spPr>
              <a:xfrm>
                <a:off x="5923121" y="3090386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EB4474BE-02D9-4157-8C0F-77B05BC0FA70}"/>
                  </a:ext>
                </a:extLst>
              </p:cNvPr>
              <p:cNvSpPr/>
              <p:nvPr/>
            </p:nvSpPr>
            <p:spPr>
              <a:xfrm>
                <a:off x="6164103" y="3090386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908C908A-45F2-4924-AB6C-4861C32BC108}"/>
                  </a:ext>
                </a:extLst>
              </p:cNvPr>
              <p:cNvSpPr/>
              <p:nvPr/>
            </p:nvSpPr>
            <p:spPr>
              <a:xfrm>
                <a:off x="5936456" y="3367563"/>
                <a:ext cx="276225" cy="66675"/>
              </a:xfrm>
              <a:custGeom>
                <a:avLst/>
                <a:gdLst>
                  <a:gd name="connsiteX0" fmla="*/ 273844 w 276225"/>
                  <a:gd name="connsiteY0" fmla="*/ 35719 h 66675"/>
                  <a:gd name="connsiteX1" fmla="*/ 245269 w 276225"/>
                  <a:gd name="connsiteY1" fmla="*/ 64294 h 66675"/>
                  <a:gd name="connsiteX2" fmla="*/ 35719 w 276225"/>
                  <a:gd name="connsiteY2" fmla="*/ 64294 h 66675"/>
                  <a:gd name="connsiteX3" fmla="*/ 7144 w 276225"/>
                  <a:gd name="connsiteY3" fmla="*/ 35719 h 66675"/>
                  <a:gd name="connsiteX4" fmla="*/ 7144 w 276225"/>
                  <a:gd name="connsiteY4" fmla="*/ 35719 h 66675"/>
                  <a:gd name="connsiteX5" fmla="*/ 35719 w 276225"/>
                  <a:gd name="connsiteY5" fmla="*/ 7144 h 66675"/>
                  <a:gd name="connsiteX6" fmla="*/ 245269 w 276225"/>
                  <a:gd name="connsiteY6" fmla="*/ 7144 h 66675"/>
                  <a:gd name="connsiteX7" fmla="*/ 273844 w 276225"/>
                  <a:gd name="connsiteY7" fmla="*/ 35719 h 66675"/>
                  <a:gd name="connsiteX8" fmla="*/ 273844 w 276225"/>
                  <a:gd name="connsiteY8" fmla="*/ 35719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66675">
                    <a:moveTo>
                      <a:pt x="273844" y="35719"/>
                    </a:moveTo>
                    <a:cubicBezTo>
                      <a:pt x="273844" y="50959"/>
                      <a:pt x="261461" y="64294"/>
                      <a:pt x="245269" y="64294"/>
                    </a:cubicBezTo>
                    <a:lnTo>
                      <a:pt x="35719" y="64294"/>
                    </a:lnTo>
                    <a:cubicBezTo>
                      <a:pt x="20479" y="64294"/>
                      <a:pt x="7144" y="51911"/>
                      <a:pt x="7144" y="35719"/>
                    </a:cubicBezTo>
                    <a:lnTo>
                      <a:pt x="7144" y="35719"/>
                    </a:lnTo>
                    <a:cubicBezTo>
                      <a:pt x="7144" y="20479"/>
                      <a:pt x="19526" y="7144"/>
                      <a:pt x="35719" y="7144"/>
                    </a:cubicBezTo>
                    <a:lnTo>
                      <a:pt x="245269" y="7144"/>
                    </a:lnTo>
                    <a:cubicBezTo>
                      <a:pt x="260509" y="7144"/>
                      <a:pt x="273844" y="19526"/>
                      <a:pt x="273844" y="35719"/>
                    </a:cubicBezTo>
                    <a:lnTo>
                      <a:pt x="273844" y="3571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81E7388F-61B0-4502-89E5-F52604D4CD44}"/>
                  </a:ext>
                </a:extLst>
              </p:cNvPr>
              <p:cNvSpPr/>
              <p:nvPr/>
            </p:nvSpPr>
            <p:spPr>
              <a:xfrm>
                <a:off x="5853588" y="3629501"/>
                <a:ext cx="438150" cy="304800"/>
              </a:xfrm>
              <a:custGeom>
                <a:avLst/>
                <a:gdLst>
                  <a:gd name="connsiteX0" fmla="*/ 392906 w 438150"/>
                  <a:gd name="connsiteY0" fmla="*/ 298609 h 304800"/>
                  <a:gd name="connsiteX1" fmla="*/ 48101 w 438150"/>
                  <a:gd name="connsiteY1" fmla="*/ 298609 h 304800"/>
                  <a:gd name="connsiteX2" fmla="*/ 7144 w 438150"/>
                  <a:gd name="connsiteY2" fmla="*/ 257651 h 304800"/>
                  <a:gd name="connsiteX3" fmla="*/ 7144 w 438150"/>
                  <a:gd name="connsiteY3" fmla="*/ 48101 h 304800"/>
                  <a:gd name="connsiteX4" fmla="*/ 48101 w 438150"/>
                  <a:gd name="connsiteY4" fmla="*/ 7144 h 304800"/>
                  <a:gd name="connsiteX5" fmla="*/ 393859 w 438150"/>
                  <a:gd name="connsiteY5" fmla="*/ 7144 h 304800"/>
                  <a:gd name="connsiteX6" fmla="*/ 434816 w 438150"/>
                  <a:gd name="connsiteY6" fmla="*/ 48101 h 304800"/>
                  <a:gd name="connsiteX7" fmla="*/ 434816 w 438150"/>
                  <a:gd name="connsiteY7" fmla="*/ 257651 h 304800"/>
                  <a:gd name="connsiteX8" fmla="*/ 392906 w 438150"/>
                  <a:gd name="connsiteY8" fmla="*/ 298609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8150" h="304800">
                    <a:moveTo>
                      <a:pt x="392906" y="298609"/>
                    </a:moveTo>
                    <a:lnTo>
                      <a:pt x="48101" y="298609"/>
                    </a:lnTo>
                    <a:cubicBezTo>
                      <a:pt x="26194" y="298609"/>
                      <a:pt x="7144" y="280511"/>
                      <a:pt x="7144" y="257651"/>
                    </a:cubicBezTo>
                    <a:lnTo>
                      <a:pt x="7144" y="48101"/>
                    </a:lnTo>
                    <a:cubicBezTo>
                      <a:pt x="7144" y="26194"/>
                      <a:pt x="25241" y="7144"/>
                      <a:pt x="48101" y="7144"/>
                    </a:cubicBezTo>
                    <a:lnTo>
                      <a:pt x="393859" y="7144"/>
                    </a:lnTo>
                    <a:cubicBezTo>
                      <a:pt x="415766" y="7144"/>
                      <a:pt x="434816" y="25241"/>
                      <a:pt x="434816" y="48101"/>
                    </a:cubicBezTo>
                    <a:lnTo>
                      <a:pt x="434816" y="257651"/>
                    </a:lnTo>
                    <a:cubicBezTo>
                      <a:pt x="433864" y="280511"/>
                      <a:pt x="414814" y="298609"/>
                      <a:pt x="392906" y="29860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6648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3A41B4A0-9D41-4E14-B314-953E7581E523}"/>
              </a:ext>
            </a:extLst>
          </p:cNvPr>
          <p:cNvGrpSpPr/>
          <p:nvPr/>
        </p:nvGrpSpPr>
        <p:grpSpPr>
          <a:xfrm>
            <a:off x="187406" y="2253372"/>
            <a:ext cx="4127931" cy="2957866"/>
            <a:chOff x="2491486" y="2166705"/>
            <a:chExt cx="4786450" cy="3429727"/>
          </a:xfrm>
        </p:grpSpPr>
        <p:grpSp>
          <p:nvGrpSpPr>
            <p:cNvPr id="168" name="Graphic 166">
              <a:extLst>
                <a:ext uri="{FF2B5EF4-FFF2-40B4-BE49-F238E27FC236}">
                  <a16:creationId xmlns:a16="http://schemas.microsoft.com/office/drawing/2014/main" id="{713B8833-56E1-4ECE-8704-46A2A2CCA678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solidFill>
              <a:schemeClr val="accent1"/>
            </a:solidFill>
          </p:grpSpPr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C62BAF6B-303A-497B-B44D-416BDAE19F64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36B63B45-190E-4782-B156-F52205438C51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B9C33805-AF3C-4B75-BD9A-6C32C7DDD738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E8AC7764-F094-4A4C-BFC5-52981B53BFB5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196D23B-CF62-4613-9A4C-B37044A53186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5C6294FA-45D8-4B84-9FDC-C272165E8493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EF652719-CC41-4E14-A60C-9AEDD848D41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C2F63B8E-0D82-4846-BE46-67CEEF53BFF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7A2BDC03-17BF-48DB-B1F2-FF07BD7A29AA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C614D55D-C0ED-4054-937C-7C3EA3D5157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11303018-DA30-4F8D-BDFB-B4E82F56A13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11FC6CF1-B2BE-48FF-96CB-6238E54476CD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965C1BCA-E9F7-46A9-9A2F-6C850C6DA51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B4C836F-4A08-42E0-A0E9-94E46496FA0B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AFB7FCE3-A60E-4EC3-81F6-EA764CABA4E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F7B832CA-0226-4932-9E53-7ADE61BEE29E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C5CE3AE9-6726-4F3B-A7ED-BED0A9559FFD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5F024914-EA09-4390-92E6-FA14697755DB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B9C9E41-7D6E-4EA7-8F84-B27ED02A450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257C2933-EAAC-43B8-8CFE-27090EC88A82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90" name="Graphic 189">
              <a:extLst>
                <a:ext uri="{FF2B5EF4-FFF2-40B4-BE49-F238E27FC236}">
                  <a16:creationId xmlns:a16="http://schemas.microsoft.com/office/drawing/2014/main" id="{30F92990-7DA9-42E2-B469-BFEC5E6E5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91" name="Graphic 190">
              <a:extLst>
                <a:ext uri="{FF2B5EF4-FFF2-40B4-BE49-F238E27FC236}">
                  <a16:creationId xmlns:a16="http://schemas.microsoft.com/office/drawing/2014/main" id="{B88B6CAD-1E7C-495D-9BF3-0F0AFD0A4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2" name="Graphic 191">
              <a:extLst>
                <a:ext uri="{FF2B5EF4-FFF2-40B4-BE49-F238E27FC236}">
                  <a16:creationId xmlns:a16="http://schemas.microsoft.com/office/drawing/2014/main" id="{CEE19317-E6CD-4B20-B046-515ADEB06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193" name="Graphic 166">
              <a:extLst>
                <a:ext uri="{FF2B5EF4-FFF2-40B4-BE49-F238E27FC236}">
                  <a16:creationId xmlns:a16="http://schemas.microsoft.com/office/drawing/2014/main" id="{35081649-3E24-4453-9D96-3A23AFCA167C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solidFill>
              <a:schemeClr val="accent1"/>
            </a:solidFill>
          </p:grpSpPr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214DC54-99C6-428A-84E3-EF9A4E4B43AE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9C8A318F-14B9-4D6F-A944-A80E64EC6DF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FCE00471-9400-4FBE-A2AA-A883CF08B16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0901825C-1B85-42C1-8205-8CF3432773C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58B50A7C-348F-4909-916A-3DDA4A16CA0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659CD883-F45A-47A8-A10A-50A72B62B19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C8BCCDD5-1C25-4837-B340-8051ACDE895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F9A776DD-9BBB-4D97-A496-B20B1196D55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83DC3D92-2D80-489C-AFF5-9E12ADC1B2A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F68E53CB-56A2-4DBD-91F2-9DE731F2C20A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0E5A416-25F7-45C6-81CC-900485306492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DE4EE11F-FEDA-47B1-A89E-E8EEC890C62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5C64F1E5-82B5-41AA-B087-61BF47557F2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ED73D9FE-1F4F-4A9A-BFB7-D1446952D67B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83800C-4B12-41B3-ABCC-75FAD86E554E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6F99B2B5-746A-498A-8A07-F53D23BEA5D1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9F49B189-4A7A-40C2-8918-167C6D9ED218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340E400E-6C2D-48BE-A4DC-BF06B9E77EA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85E1F27C-C432-4349-B1F9-D9B6845DB7C2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B7BF54AE-3066-41B2-A560-093E3DFC745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4" name="Graphic 166">
              <a:extLst>
                <a:ext uri="{FF2B5EF4-FFF2-40B4-BE49-F238E27FC236}">
                  <a16:creationId xmlns:a16="http://schemas.microsoft.com/office/drawing/2014/main" id="{6C8ED473-C106-4A99-98B0-E561223F1678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solidFill>
              <a:schemeClr val="accent1"/>
            </a:solidFill>
          </p:grpSpPr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9EB96632-179B-4893-9252-675BB55828BF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07FB35BC-B132-4406-8EE9-8BD20A055F7A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6113B67E-32A6-4C3F-A9BF-30C78C253608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97FF53DF-DF13-4581-B56E-CA695CF2D5C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D95542D-3C74-43A9-B0F7-27DE546EADB8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13C36CA5-6103-4C99-A305-EFD4D40BD44D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C84A0D08-7C0C-4EE7-A6E4-A686E8B97CDA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A30F5810-57FD-4BA3-9293-FBEBA053649F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1CCE4C22-0A73-4EFB-92D2-C7D30A93201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392410C-5EDE-4F52-9DE0-FD8962930BEE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4EBA86AA-6F3C-4B84-B417-8BC00DCE124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38E42701-7A9B-42FB-A487-F271999E35A7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CBC07C9B-8FA5-4507-AE47-DE8B86ECD076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1DC65BD8-027B-4D95-8BF7-3272BB843B8A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5F05BC07-C156-4DE1-8761-7D59125E5029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E6338DA5-68A8-4766-9C70-9305028916F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94BEC711-8AED-4C97-A3FC-70F451430B8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8BFC8042-D019-4F9A-9DA9-B9A3B54CAA99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B56EBF64-A9E6-4A00-BF80-A68E3FF2798C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1FCD313C-A314-4E49-B3C8-B7134A08715A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8" name="Graphic 234">
              <a:extLst>
                <a:ext uri="{FF2B5EF4-FFF2-40B4-BE49-F238E27FC236}">
                  <a16:creationId xmlns:a16="http://schemas.microsoft.com/office/drawing/2014/main" id="{9B061873-1ABB-46F0-8E8E-58B9B597CF36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</p:grpSpPr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F873105A-406B-4254-A910-168B24A8DA6D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EE3CAAE1-B573-4BF0-B237-4876FDCB84FE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DA066867-2724-4ABF-8C26-E83372A5094A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FE6E456-249F-47E0-8995-0CBFA4D915DC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24676DBD-7962-41E1-A8FA-E06AA3BC6500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0A2341F3-A359-459A-8E14-0F2389C5FFDE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5" name="Graphic 166">
              <a:extLst>
                <a:ext uri="{FF2B5EF4-FFF2-40B4-BE49-F238E27FC236}">
                  <a16:creationId xmlns:a16="http://schemas.microsoft.com/office/drawing/2014/main" id="{5DB28FFB-F13A-442C-A241-8066732F7C73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solidFill>
              <a:schemeClr val="accent1"/>
            </a:solidFill>
          </p:grpSpPr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0F6474B1-804D-426F-9A94-895550E8493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D43C3E3C-F195-410D-AA18-0409869CDF12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FE620A93-D88E-494C-B7A3-04B46F73B217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9CC6BEFE-044A-4DEA-9FFB-80E0C6EBBCC6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5FEC65-406C-4C46-8FAC-4C8A25B7D7E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FC7BBDC1-0BEC-42EF-BD14-EC63352244A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B988600D-ADCF-4F59-917E-2AC4EE0E9AA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4FBA6A08-B3C2-4E52-BD80-0B210D4BBD31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046AAD54-E886-4866-8493-660223A4760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266C80F5-4F06-4998-90DF-0879E81887DE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7FABDB1E-5EF5-4536-A80D-6C1BCD6E81F7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E91EDB13-0064-4981-ADD2-C926CE2A0B2A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82983FB8-46DC-4275-9AF3-4EE0C74DA53C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ACC8D93-18E7-4A26-87A5-D2E15EFFFEEE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79F0DD55-80FD-43E4-854C-9E0217C7FB1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8B0E34FB-3B65-4EB3-A81C-B84C48FB4D2E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78AEF844-85FA-4628-84DF-204EC8536943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CB9D641F-636B-40E4-83D9-BD6C057BE4C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59C09776-9E37-4D8B-8350-86772949B8E9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DA043057-EC50-4343-930E-DA28DDA62220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3" name="Graphic 3">
              <a:extLst>
                <a:ext uri="{FF2B5EF4-FFF2-40B4-BE49-F238E27FC236}">
                  <a16:creationId xmlns:a16="http://schemas.microsoft.com/office/drawing/2014/main" id="{A321A7B4-31DF-4CBD-9852-6C98FEE845CC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solidFill>
              <a:schemeClr val="accent1"/>
            </a:solidFill>
          </p:grpSpPr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0638B2AF-0B31-4D9E-ADC3-B4386D9F1C74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2AD43BC4-223A-4C2A-BE34-BE3C1AAFEAF5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4ED892FA-9977-44FD-8684-01A847531F92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1FFE1D4C-DA2E-472D-86C9-D1B8F7CA4153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451B145D-3D67-43B6-9642-C6D93C1E1A30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B565796E-1D46-4A51-BFD1-CFDE353CFA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E62EE15-AB35-4161-A0D2-D6F42C1F1D68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311C7BC3-7EEC-47E9-9F29-82BDA6E9B106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93494C19-0A6F-4745-8046-214DDEB8D490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3E2E540F-BD3F-489B-99E8-9860CA3C0AD1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7561CF36-69F3-47B4-9933-CED0F975A0C4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81558FAB-90D4-43B7-8FA0-2127FCF20F0D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D679362D-EF30-4A10-8B0D-C82432047877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506ACF35-4807-483E-8B3E-3B859DEE8BBD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16D8F8D-B537-4D07-83F1-891697BE6B96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C58CF6CA-6FA2-4877-A076-50252DBE2EE1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194DE560-234F-43B0-B8FF-33AF8DE27434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92A1A7AC-BA12-4971-A3E6-4FDC124813EC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73564D2-64FE-4C13-8244-C2DFA5183A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9915B5A6-787E-43D5-98BC-94968D676D3A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C69F4AC0-FB02-4C39-8A0E-339613EEB17D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24F2B70E-DED1-42CF-B8EE-F7E072A51603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F0A05B6C-F699-4129-9614-47BB2B1705B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DDAEAF41-9A61-4421-994A-3DDCC3E2D830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6A840A4E-7742-4985-8F83-6D800D4D8E7F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5EA3F4A8-6247-46E0-BB41-84FA0D48E982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AED8215A-1646-49DB-B116-353F4128849F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8D01403C-54CC-43C1-BB44-6AF8097F0E5F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D3F37696-D0F1-435B-A492-CB0F98C17E2B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7B476F14-6C4D-4460-8C1C-ABCA526BAD94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7F2957A6-3ED4-494A-B883-45EDB71255FF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0DAF96B1-9984-4AC4-8188-C094FB463CB4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72E71C6-BBDE-47DF-A8A4-56C5137F8738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6C477586-ED21-40FC-969E-70DA33275E76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A0983E3D-1E46-44EC-A25B-7133DD96AA5F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558B56DD-E93B-40B6-A0D4-41651A151189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D4403007-3719-47A2-8641-AA891A8FB6D9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1D454167-72AE-4E94-94C0-C4508C623CBC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9B8C9729-0DD1-4508-8322-4A29FA060455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923640CC-7269-47FA-91B7-E8BABC17C58F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6E9BDAB9-BB8C-487E-95D9-B5AE0DC9B81A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13E5B6C1-1350-4F6A-8A98-1C755A5F2392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A57C969-5664-435B-83D6-C482DB472D23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ED352AF5-D860-412B-A0B9-37B22B4AD13E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7E1504E7-AF68-445A-BE5B-D12217D1E0F4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8478C35B-7C23-4210-B79F-16D4F7168FB3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DFF27C47-9070-40E1-BC5E-C402023E6B72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54D19075-5E84-4283-ADB6-B61D4BD31AD1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B59E4709-B359-459D-B370-5203B31EB477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F3F3325A-B33B-4C64-871F-78F08E566628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12655D68-6B51-4495-A08D-BCAAC768DC59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7E62C81E-B25E-4E6C-A02B-3F3E86F8F861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C5BB35F5-9D36-4B9B-A566-40A33ACF1A7D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602CA6CA-9207-45CE-80C5-22A04F930131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3A4B97B6-0279-4152-BBCE-D7FEE0F88A6F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FDC61F16-590B-4864-A81E-3C540083D8F9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04C7DF03-938F-4CA3-92FB-29B2924580BB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4BA1BCFF-FFC5-45BD-861B-A87FEFC7EB8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71AAB82C-4B62-4CB6-ADAB-D7EB3E21357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570EC7F2-B3AB-489C-B455-02B81C8B27FB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B8A268B-9FC4-4766-8E2F-604E7DC169FA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865F4908-4C57-41CE-967A-B778B626F77D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68391590-E602-48F5-A769-204E65C64676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C2CF46A1-F9D1-4502-96F2-77EAD47EA74B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C0924719-80A1-442B-B828-6AE10B66239B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C9147A7F-F6FD-4579-A812-1317CE473016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92613CA3-2F29-4421-BA66-1DB5958110CB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C042688D-F014-4C87-B2F3-26F489021B8F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5007A75F-1FB6-444D-A2A0-7BC61FD8915E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03D9327E-EDB1-4AC6-904F-7E6829A9A02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5E9108EF-C3AD-487C-8B6D-9BA7524BA263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6544F038-0A94-47CC-94C7-F905372D74E4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0B628F37-091C-4055-9977-B545280D95A3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FC9B7053-1D67-4A9C-848A-6C44644A3E9A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2F84036F-8C1A-45FA-9E12-1F73D73CCCE8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DCA79829-84B6-46AA-A92B-59C5CF04AFFD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0F0B6205-1BBD-4561-91EF-F018080A76D2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4C75BFA5-A09D-4AF0-B1D3-8C439C62B832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2139960D-99C2-43B8-93BA-5BE06E8D29A1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01054C9F-3F33-43D2-B333-75C12ADAA567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0E8D2130-7C20-4BBB-83B1-71DABD9C51F7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8D42C0F8-BB17-4D5C-9FEC-FC0F7B072FF0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A34ED087-BF5E-4348-AABF-58CE054725A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FED460D9-D8E4-4BC5-9CDF-E18D38FF4C7E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63B308E2-8E91-47D5-9A73-18F570F9FB04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314C69BC-7705-4ECF-AA60-1B0A11D3256A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3CC1BED1-07A1-408D-91BA-703887C4E9F0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41BECC75-8C25-4086-B086-32113D711BDD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C016D7CC-3F35-403A-8037-C31309CB4FA1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36679C8E-4C5C-441F-8FC0-4708256C5B69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E83C4679-2B3F-4749-A4EE-31BAB4CC0AD5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412E14C6-181E-4C1B-A9A9-3D6143B5CF79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01CCAC4D-D384-44F9-B278-AEDA03C95E55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3C572445-C3AF-45C4-973A-17583FF9F05B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D656DB35-350B-4187-B8AA-0227F356DE65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F2C5F9AB-2427-4A47-A89C-786F4E5498AE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F7B66ABC-CAE8-4CBC-AF40-92CDD157D97C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59362C92-0955-45FE-8B50-09B4DCCD90BD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14D051FA-66AD-4D5C-AAB0-E1D82E1B668F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4997352C-3DBF-412C-A6E1-220A77609D3C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635AA9F8-CC79-40E7-878F-6A7734D7B25C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39472045-FBC1-48AA-9843-1978CD33FD3E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2F6E4C4B-59DE-46A1-8975-9495106793F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93C33CA6-5C20-4DB4-9F9A-BA3909D518E5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9D9EA69B-EF4C-4DF2-A71A-3B6E366E9BC2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2640FE36-8E00-4B74-8E5D-3357A773C002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AF1D67C4-4F6E-46CA-B96B-B69AAF51298A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18840024-4432-4F37-9606-5281C0A1B852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72069DE3-50D1-49C0-BECB-081738A13084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C0922AB1-A46F-466E-BF3D-0E542950DA40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1FCF3049-2725-4488-8772-426D62852708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88676A2A-01FF-4D0F-8509-DACECE3F0CB0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404871F0-7C82-4075-8B09-A44A44CE593C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00FDEC8C-92B9-4A33-94D6-1AD2CDDE13E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835BC639-0CCF-44E3-9F88-889F55762558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F452DAB7-E7B6-4701-946D-0A72C74A75A4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78E38381-AAF8-44BE-A8AB-BE3CCD9BCDE0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97037E56-800D-416D-9319-90C6D1BC41A5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5C47D416-889B-48C2-B73C-ED0332580E4B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697DEE74-69AC-48D8-9D6A-5FB284690F63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546729C9-347A-439C-8C63-FCFB0E7EDAF3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C9ABA8E2-D2F8-4E86-8194-D5EF9927926F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B8054D73-16D1-4942-802D-5EB8A003BC36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38A48012-AB33-4B57-9805-32FE83A71D2C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C5BFB6D3-0BB4-4D9E-BE7F-EA3A6EB1488F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EBC663E1-BEC4-48BC-9FFD-384FCE1E33DF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FAED3CA5-7908-4E4A-AFE8-A8AC8FD98792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22" name="Graphic 3">
            <a:extLst>
              <a:ext uri="{FF2B5EF4-FFF2-40B4-BE49-F238E27FC236}">
                <a16:creationId xmlns:a16="http://schemas.microsoft.com/office/drawing/2014/main" id="{1461FF57-5124-4629-AADC-3ECEC5262069}"/>
              </a:ext>
            </a:extLst>
          </p:cNvPr>
          <p:cNvGrpSpPr/>
          <p:nvPr/>
        </p:nvGrpSpPr>
        <p:grpSpPr>
          <a:xfrm>
            <a:off x="4342898" y="2165851"/>
            <a:ext cx="2641473" cy="3132909"/>
            <a:chOff x="5276850" y="2457450"/>
            <a:chExt cx="1638300" cy="1943100"/>
          </a:xfrm>
          <a:solidFill>
            <a:schemeClr val="accent1"/>
          </a:solidFill>
        </p:grpSpPr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AED99829-6270-4497-94C4-9914E421FC47}"/>
                </a:ext>
              </a:extLst>
            </p:cNvPr>
            <p:cNvSpPr/>
            <p:nvPr/>
          </p:nvSpPr>
          <p:spPr>
            <a:xfrm>
              <a:off x="6101239" y="2703671"/>
              <a:ext cx="28575" cy="28575"/>
            </a:xfrm>
            <a:custGeom>
              <a:avLst/>
              <a:gdLst>
                <a:gd name="connsiteX0" fmla="*/ 14764 w 28575"/>
                <a:gd name="connsiteY0" fmla="*/ 22384 h 28575"/>
                <a:gd name="connsiteX1" fmla="*/ 22384 w 28575"/>
                <a:gd name="connsiteY1" fmla="*/ 14764 h 28575"/>
                <a:gd name="connsiteX2" fmla="*/ 14764 w 28575"/>
                <a:gd name="connsiteY2" fmla="*/ 7144 h 28575"/>
                <a:gd name="connsiteX3" fmla="*/ 7144 w 28575"/>
                <a:gd name="connsiteY3" fmla="*/ 14764 h 28575"/>
                <a:gd name="connsiteX4" fmla="*/ 14764 w 28575"/>
                <a:gd name="connsiteY4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4764" y="22384"/>
                  </a:moveTo>
                  <a:cubicBezTo>
                    <a:pt x="18574" y="22384"/>
                    <a:pt x="22384" y="18574"/>
                    <a:pt x="22384" y="14764"/>
                  </a:cubicBezTo>
                  <a:cubicBezTo>
                    <a:pt x="22384" y="10954"/>
                    <a:pt x="18574" y="7144"/>
                    <a:pt x="14764" y="7144"/>
                  </a:cubicBezTo>
                  <a:cubicBezTo>
                    <a:pt x="10954" y="7144"/>
                    <a:pt x="7144" y="10954"/>
                    <a:pt x="7144" y="14764"/>
                  </a:cubicBezTo>
                  <a:cubicBezTo>
                    <a:pt x="7144" y="19526"/>
                    <a:pt x="10954" y="22384"/>
                    <a:pt x="1476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670D72EC-E786-42F4-9270-80CCA90CFCB1}"/>
                </a:ext>
              </a:extLst>
            </p:cNvPr>
            <p:cNvSpPr/>
            <p:nvPr/>
          </p:nvSpPr>
          <p:spPr>
            <a:xfrm>
              <a:off x="5951696" y="2877026"/>
              <a:ext cx="38100" cy="38100"/>
            </a:xfrm>
            <a:custGeom>
              <a:avLst/>
              <a:gdLst>
                <a:gd name="connsiteX0" fmla="*/ 19526 w 38100"/>
                <a:gd name="connsiteY0" fmla="*/ 31909 h 38100"/>
                <a:gd name="connsiteX1" fmla="*/ 31909 w 38100"/>
                <a:gd name="connsiteY1" fmla="*/ 19526 h 38100"/>
                <a:gd name="connsiteX2" fmla="*/ 19526 w 38100"/>
                <a:gd name="connsiteY2" fmla="*/ 7144 h 38100"/>
                <a:gd name="connsiteX3" fmla="*/ 7144 w 38100"/>
                <a:gd name="connsiteY3" fmla="*/ 19526 h 38100"/>
                <a:gd name="connsiteX4" fmla="*/ 19526 w 38100"/>
                <a:gd name="connsiteY4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9526" y="31909"/>
                  </a:moveTo>
                  <a:cubicBezTo>
                    <a:pt x="26194" y="31909"/>
                    <a:pt x="31909" y="26194"/>
                    <a:pt x="31909" y="19526"/>
                  </a:cubicBezTo>
                  <a:cubicBezTo>
                    <a:pt x="31909" y="12859"/>
                    <a:pt x="26194" y="7144"/>
                    <a:pt x="19526" y="7144"/>
                  </a:cubicBezTo>
                  <a:cubicBezTo>
                    <a:pt x="12859" y="7144"/>
                    <a:pt x="7144" y="12859"/>
                    <a:pt x="7144" y="19526"/>
                  </a:cubicBezTo>
                  <a:cubicBezTo>
                    <a:pt x="7144" y="26194"/>
                    <a:pt x="11906" y="31909"/>
                    <a:pt x="19526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F76898C9-3D14-4E30-A601-D82035AF61B2}"/>
                </a:ext>
              </a:extLst>
            </p:cNvPr>
            <p:cNvSpPr/>
            <p:nvPr/>
          </p:nvSpPr>
          <p:spPr>
            <a:xfrm>
              <a:off x="5698331" y="3973354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18574 h 19050"/>
                <a:gd name="connsiteX2" fmla="*/ 7144 w 19050"/>
                <a:gd name="connsiteY2" fmla="*/ 12859 h 19050"/>
                <a:gd name="connsiteX3" fmla="*/ 12859 w 19050"/>
                <a:gd name="connsiteY3" fmla="*/ 7144 h 19050"/>
                <a:gd name="connsiteX4" fmla="*/ 1857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6015"/>
                    <a:pt x="16015" y="18574"/>
                    <a:pt x="12859" y="18574"/>
                  </a:cubicBezTo>
                  <a:cubicBezTo>
                    <a:pt x="9702" y="18574"/>
                    <a:pt x="7144" y="16015"/>
                    <a:pt x="7144" y="12859"/>
                  </a:cubicBezTo>
                  <a:cubicBezTo>
                    <a:pt x="7144" y="9702"/>
                    <a:pt x="9702" y="7144"/>
                    <a:pt x="12859" y="7144"/>
                  </a:cubicBezTo>
                  <a:cubicBezTo>
                    <a:pt x="16015" y="7144"/>
                    <a:pt x="18574" y="9702"/>
                    <a:pt x="1857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C8C69B15-5681-4383-A975-3900BDE8F533}"/>
                </a:ext>
              </a:extLst>
            </p:cNvPr>
            <p:cNvSpPr/>
            <p:nvPr/>
          </p:nvSpPr>
          <p:spPr>
            <a:xfrm>
              <a:off x="5746909" y="4064794"/>
              <a:ext cx="123825" cy="114300"/>
            </a:xfrm>
            <a:custGeom>
              <a:avLst/>
              <a:gdLst>
                <a:gd name="connsiteX0" fmla="*/ 21431 w 123825"/>
                <a:gd name="connsiteY0" fmla="*/ 61436 h 114300"/>
                <a:gd name="connsiteX1" fmla="*/ 20479 w 123825"/>
                <a:gd name="connsiteY1" fmla="*/ 68104 h 114300"/>
                <a:gd name="connsiteX2" fmla="*/ 59531 w 123825"/>
                <a:gd name="connsiteY2" fmla="*/ 107156 h 114300"/>
                <a:gd name="connsiteX3" fmla="*/ 98584 w 123825"/>
                <a:gd name="connsiteY3" fmla="*/ 68104 h 114300"/>
                <a:gd name="connsiteX4" fmla="*/ 91916 w 123825"/>
                <a:gd name="connsiteY4" fmla="*/ 46196 h 114300"/>
                <a:gd name="connsiteX5" fmla="*/ 92869 w 123825"/>
                <a:gd name="connsiteY5" fmla="*/ 46196 h 114300"/>
                <a:gd name="connsiteX6" fmla="*/ 109061 w 123825"/>
                <a:gd name="connsiteY6" fmla="*/ 30004 h 114300"/>
                <a:gd name="connsiteX7" fmla="*/ 109061 w 123825"/>
                <a:gd name="connsiteY7" fmla="*/ 27146 h 114300"/>
                <a:gd name="connsiteX8" fmla="*/ 116681 w 123825"/>
                <a:gd name="connsiteY8" fmla="*/ 17621 h 114300"/>
                <a:gd name="connsiteX9" fmla="*/ 106204 w 123825"/>
                <a:gd name="connsiteY9" fmla="*/ 7144 h 114300"/>
                <a:gd name="connsiteX10" fmla="*/ 96679 w 123825"/>
                <a:gd name="connsiteY10" fmla="*/ 13811 h 114300"/>
                <a:gd name="connsiteX11" fmla="*/ 92869 w 123825"/>
                <a:gd name="connsiteY11" fmla="*/ 12859 h 114300"/>
                <a:gd name="connsiteX12" fmla="*/ 76676 w 123825"/>
                <a:gd name="connsiteY12" fmla="*/ 29051 h 114300"/>
                <a:gd name="connsiteX13" fmla="*/ 76676 w 123825"/>
                <a:gd name="connsiteY13" fmla="*/ 31909 h 114300"/>
                <a:gd name="connsiteX14" fmla="*/ 59531 w 123825"/>
                <a:gd name="connsiteY14" fmla="*/ 28099 h 114300"/>
                <a:gd name="connsiteX15" fmla="*/ 31909 w 123825"/>
                <a:gd name="connsiteY15" fmla="*/ 39529 h 114300"/>
                <a:gd name="connsiteX16" fmla="*/ 20479 w 123825"/>
                <a:gd name="connsiteY16" fmla="*/ 33814 h 114300"/>
                <a:gd name="connsiteX17" fmla="*/ 7144 w 123825"/>
                <a:gd name="connsiteY17" fmla="*/ 47149 h 114300"/>
                <a:gd name="connsiteX18" fmla="*/ 21431 w 123825"/>
                <a:gd name="connsiteY18" fmla="*/ 61436 h 114300"/>
                <a:gd name="connsiteX19" fmla="*/ 21431 w 123825"/>
                <a:gd name="connsiteY19" fmla="*/ 6143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3825" h="114300">
                  <a:moveTo>
                    <a:pt x="21431" y="61436"/>
                  </a:moveTo>
                  <a:cubicBezTo>
                    <a:pt x="21431" y="63341"/>
                    <a:pt x="20479" y="66199"/>
                    <a:pt x="20479" y="68104"/>
                  </a:cubicBezTo>
                  <a:cubicBezTo>
                    <a:pt x="20479" y="90011"/>
                    <a:pt x="37624" y="107156"/>
                    <a:pt x="59531" y="107156"/>
                  </a:cubicBezTo>
                  <a:cubicBezTo>
                    <a:pt x="81439" y="107156"/>
                    <a:pt x="98584" y="90011"/>
                    <a:pt x="98584" y="68104"/>
                  </a:cubicBezTo>
                  <a:cubicBezTo>
                    <a:pt x="98584" y="60484"/>
                    <a:pt x="95726" y="52864"/>
                    <a:pt x="91916" y="46196"/>
                  </a:cubicBezTo>
                  <a:cubicBezTo>
                    <a:pt x="91916" y="46196"/>
                    <a:pt x="91916" y="46196"/>
                    <a:pt x="92869" y="46196"/>
                  </a:cubicBezTo>
                  <a:cubicBezTo>
                    <a:pt x="101441" y="46196"/>
                    <a:pt x="109061" y="38576"/>
                    <a:pt x="109061" y="30004"/>
                  </a:cubicBezTo>
                  <a:cubicBezTo>
                    <a:pt x="109061" y="29051"/>
                    <a:pt x="109061" y="28099"/>
                    <a:pt x="109061" y="27146"/>
                  </a:cubicBezTo>
                  <a:cubicBezTo>
                    <a:pt x="112871" y="26194"/>
                    <a:pt x="116681" y="22384"/>
                    <a:pt x="116681" y="17621"/>
                  </a:cubicBezTo>
                  <a:cubicBezTo>
                    <a:pt x="116681" y="11906"/>
                    <a:pt x="111919" y="7144"/>
                    <a:pt x="106204" y="7144"/>
                  </a:cubicBezTo>
                  <a:cubicBezTo>
                    <a:pt x="102394" y="7144"/>
                    <a:pt x="98584" y="10001"/>
                    <a:pt x="96679" y="13811"/>
                  </a:cubicBezTo>
                  <a:cubicBezTo>
                    <a:pt x="95726" y="13811"/>
                    <a:pt x="93821" y="12859"/>
                    <a:pt x="92869" y="12859"/>
                  </a:cubicBezTo>
                  <a:cubicBezTo>
                    <a:pt x="84296" y="12859"/>
                    <a:pt x="76676" y="20479"/>
                    <a:pt x="76676" y="29051"/>
                  </a:cubicBezTo>
                  <a:cubicBezTo>
                    <a:pt x="76676" y="30004"/>
                    <a:pt x="76676" y="30956"/>
                    <a:pt x="76676" y="31909"/>
                  </a:cubicBezTo>
                  <a:cubicBezTo>
                    <a:pt x="71914" y="29051"/>
                    <a:pt x="66199" y="28099"/>
                    <a:pt x="59531" y="28099"/>
                  </a:cubicBezTo>
                  <a:cubicBezTo>
                    <a:pt x="49054" y="28099"/>
                    <a:pt x="39529" y="32861"/>
                    <a:pt x="31909" y="39529"/>
                  </a:cubicBezTo>
                  <a:cubicBezTo>
                    <a:pt x="29051" y="35719"/>
                    <a:pt x="25241" y="33814"/>
                    <a:pt x="20479" y="33814"/>
                  </a:cubicBezTo>
                  <a:cubicBezTo>
                    <a:pt x="12859" y="33814"/>
                    <a:pt x="7144" y="39529"/>
                    <a:pt x="7144" y="47149"/>
                  </a:cubicBezTo>
                  <a:cubicBezTo>
                    <a:pt x="7144" y="54769"/>
                    <a:pt x="14764" y="61436"/>
                    <a:pt x="21431" y="61436"/>
                  </a:cubicBezTo>
                  <a:cubicBezTo>
                    <a:pt x="21431" y="61436"/>
                    <a:pt x="21431" y="61436"/>
                    <a:pt x="21431" y="614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4D983434-42EC-4317-81B6-6D641FBD7BAA}"/>
                </a:ext>
              </a:extLst>
            </p:cNvPr>
            <p:cNvSpPr/>
            <p:nvPr/>
          </p:nvSpPr>
          <p:spPr>
            <a:xfrm>
              <a:off x="5687854" y="3799046"/>
              <a:ext cx="28575" cy="28575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4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1" y="24289"/>
                    <a:pt x="15716" y="24289"/>
                  </a:cubicBezTo>
                  <a:cubicBezTo>
                    <a:pt x="10982" y="24289"/>
                    <a:pt x="7144" y="20451"/>
                    <a:pt x="7144" y="15716"/>
                  </a:cubicBezTo>
                  <a:cubicBezTo>
                    <a:pt x="7144" y="10982"/>
                    <a:pt x="10982" y="7144"/>
                    <a:pt x="15716" y="7144"/>
                  </a:cubicBezTo>
                  <a:cubicBezTo>
                    <a:pt x="20451" y="7144"/>
                    <a:pt x="24289" y="10982"/>
                    <a:pt x="242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3BEAE33E-6083-4292-A62C-6242AED178DF}"/>
                </a:ext>
              </a:extLst>
            </p:cNvPr>
            <p:cNvSpPr/>
            <p:nvPr/>
          </p:nvSpPr>
          <p:spPr>
            <a:xfrm>
              <a:off x="5623084" y="3319939"/>
              <a:ext cx="38100" cy="38100"/>
            </a:xfrm>
            <a:custGeom>
              <a:avLst/>
              <a:gdLst>
                <a:gd name="connsiteX0" fmla="*/ 23336 w 38100"/>
                <a:gd name="connsiteY0" fmla="*/ 39529 h 38100"/>
                <a:gd name="connsiteX1" fmla="*/ 39529 w 38100"/>
                <a:gd name="connsiteY1" fmla="*/ 23336 h 38100"/>
                <a:gd name="connsiteX2" fmla="*/ 23336 w 38100"/>
                <a:gd name="connsiteY2" fmla="*/ 7144 h 38100"/>
                <a:gd name="connsiteX3" fmla="*/ 7144 w 38100"/>
                <a:gd name="connsiteY3" fmla="*/ 23336 h 38100"/>
                <a:gd name="connsiteX4" fmla="*/ 23336 w 38100"/>
                <a:gd name="connsiteY4" fmla="*/ 3952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3336" y="39529"/>
                  </a:moveTo>
                  <a:cubicBezTo>
                    <a:pt x="31909" y="39529"/>
                    <a:pt x="39529" y="31909"/>
                    <a:pt x="39529" y="23336"/>
                  </a:cubicBezTo>
                  <a:cubicBezTo>
                    <a:pt x="39529" y="14764"/>
                    <a:pt x="31909" y="7144"/>
                    <a:pt x="23336" y="7144"/>
                  </a:cubicBezTo>
                  <a:cubicBezTo>
                    <a:pt x="14764" y="7144"/>
                    <a:pt x="7144" y="14764"/>
                    <a:pt x="7144" y="23336"/>
                  </a:cubicBezTo>
                  <a:cubicBezTo>
                    <a:pt x="8096" y="31909"/>
                    <a:pt x="14764" y="39529"/>
                    <a:pt x="23336" y="39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FACBAA94-E67E-4CA5-976E-B79D28610962}"/>
                </a:ext>
              </a:extLst>
            </p:cNvPr>
            <p:cNvSpPr/>
            <p:nvPr/>
          </p:nvSpPr>
          <p:spPr>
            <a:xfrm>
              <a:off x="5570696" y="3153251"/>
              <a:ext cx="38100" cy="38100"/>
            </a:xfrm>
            <a:custGeom>
              <a:avLst/>
              <a:gdLst>
                <a:gd name="connsiteX0" fmla="*/ 22384 w 38100"/>
                <a:gd name="connsiteY0" fmla="*/ 37624 h 38100"/>
                <a:gd name="connsiteX1" fmla="*/ 37624 w 38100"/>
                <a:gd name="connsiteY1" fmla="*/ 22384 h 38100"/>
                <a:gd name="connsiteX2" fmla="*/ 22384 w 38100"/>
                <a:gd name="connsiteY2" fmla="*/ 7144 h 38100"/>
                <a:gd name="connsiteX3" fmla="*/ 7144 w 38100"/>
                <a:gd name="connsiteY3" fmla="*/ 22384 h 38100"/>
                <a:gd name="connsiteX4" fmla="*/ 22384 w 38100"/>
                <a:gd name="connsiteY4" fmla="*/ 3762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384" y="37624"/>
                  </a:moveTo>
                  <a:cubicBezTo>
                    <a:pt x="30956" y="37624"/>
                    <a:pt x="37624" y="30956"/>
                    <a:pt x="37624" y="22384"/>
                  </a:cubicBezTo>
                  <a:cubicBezTo>
                    <a:pt x="37624" y="13811"/>
                    <a:pt x="30956" y="7144"/>
                    <a:pt x="22384" y="7144"/>
                  </a:cubicBezTo>
                  <a:cubicBezTo>
                    <a:pt x="13811" y="7144"/>
                    <a:pt x="7144" y="13811"/>
                    <a:pt x="7144" y="22384"/>
                  </a:cubicBezTo>
                  <a:cubicBezTo>
                    <a:pt x="7144" y="30956"/>
                    <a:pt x="13811" y="37624"/>
                    <a:pt x="22384" y="376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E30A5DD5-0364-4347-B081-824E8151A6AE}"/>
                </a:ext>
              </a:extLst>
            </p:cNvPr>
            <p:cNvSpPr/>
            <p:nvPr/>
          </p:nvSpPr>
          <p:spPr>
            <a:xfrm>
              <a:off x="5729764" y="3684746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22384 h 28575"/>
                <a:gd name="connsiteX2" fmla="*/ 7144 w 28575"/>
                <a:gd name="connsiteY2" fmla="*/ 14764 h 28575"/>
                <a:gd name="connsiteX3" fmla="*/ 14764 w 28575"/>
                <a:gd name="connsiteY3" fmla="*/ 7144 h 28575"/>
                <a:gd name="connsiteX4" fmla="*/ 2238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8972"/>
                    <a:pt x="18972" y="22384"/>
                    <a:pt x="14764" y="22384"/>
                  </a:cubicBezTo>
                  <a:cubicBezTo>
                    <a:pt x="10555" y="22384"/>
                    <a:pt x="7144" y="18972"/>
                    <a:pt x="7144" y="14764"/>
                  </a:cubicBezTo>
                  <a:cubicBezTo>
                    <a:pt x="7144" y="10555"/>
                    <a:pt x="10555" y="7144"/>
                    <a:pt x="14764" y="7144"/>
                  </a:cubicBezTo>
                  <a:cubicBezTo>
                    <a:pt x="18972" y="7144"/>
                    <a:pt x="22384" y="10555"/>
                    <a:pt x="2238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0EF27B32-8C25-48A4-A18B-A9F173DF514D}"/>
                </a:ext>
              </a:extLst>
            </p:cNvPr>
            <p:cNvSpPr/>
            <p:nvPr/>
          </p:nvSpPr>
          <p:spPr>
            <a:xfrm>
              <a:off x="6108859" y="3107531"/>
              <a:ext cx="19050" cy="19050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16669 h 19050"/>
                <a:gd name="connsiteX2" fmla="*/ 16669 w 19050"/>
                <a:gd name="connsiteY2" fmla="*/ 11906 h 19050"/>
                <a:gd name="connsiteX3" fmla="*/ 10954 w 19050"/>
                <a:gd name="connsiteY3" fmla="*/ 7144 h 19050"/>
                <a:gd name="connsiteX4" fmla="*/ 7144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cubicBezTo>
                    <a:pt x="7144" y="14764"/>
                    <a:pt x="9049" y="16669"/>
                    <a:pt x="11906" y="16669"/>
                  </a:cubicBezTo>
                  <a:cubicBezTo>
                    <a:pt x="14764" y="16669"/>
                    <a:pt x="16669" y="14764"/>
                    <a:pt x="16669" y="11906"/>
                  </a:cubicBezTo>
                  <a:cubicBezTo>
                    <a:pt x="16669" y="9049"/>
                    <a:pt x="13811" y="7144"/>
                    <a:pt x="10954" y="7144"/>
                  </a:cubicBezTo>
                  <a:cubicBezTo>
                    <a:pt x="9049" y="7144"/>
                    <a:pt x="7144" y="9049"/>
                    <a:pt x="7144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D46AF7E3-D688-475A-9A7A-33D8FA76246F}"/>
                </a:ext>
              </a:extLst>
            </p:cNvPr>
            <p:cNvSpPr/>
            <p:nvPr/>
          </p:nvSpPr>
          <p:spPr>
            <a:xfrm>
              <a:off x="5836444" y="4114324"/>
              <a:ext cx="57150" cy="47625"/>
            </a:xfrm>
            <a:custGeom>
              <a:avLst/>
              <a:gdLst>
                <a:gd name="connsiteX0" fmla="*/ 47149 w 57150"/>
                <a:gd name="connsiteY0" fmla="*/ 43339 h 47625"/>
                <a:gd name="connsiteX1" fmla="*/ 57626 w 57150"/>
                <a:gd name="connsiteY1" fmla="*/ 32861 h 47625"/>
                <a:gd name="connsiteX2" fmla="*/ 48101 w 57150"/>
                <a:gd name="connsiteY2" fmla="*/ 22384 h 47625"/>
                <a:gd name="connsiteX3" fmla="*/ 30004 w 57150"/>
                <a:gd name="connsiteY3" fmla="*/ 7144 h 47625"/>
                <a:gd name="connsiteX4" fmla="*/ 11906 w 57150"/>
                <a:gd name="connsiteY4" fmla="*/ 25241 h 47625"/>
                <a:gd name="connsiteX5" fmla="*/ 11906 w 57150"/>
                <a:gd name="connsiteY5" fmla="*/ 28099 h 47625"/>
                <a:gd name="connsiteX6" fmla="*/ 7144 w 57150"/>
                <a:gd name="connsiteY6" fmla="*/ 33814 h 47625"/>
                <a:gd name="connsiteX7" fmla="*/ 12859 w 57150"/>
                <a:gd name="connsiteY7" fmla="*/ 39529 h 47625"/>
                <a:gd name="connsiteX8" fmla="*/ 16669 w 57150"/>
                <a:gd name="connsiteY8" fmla="*/ 37624 h 47625"/>
                <a:gd name="connsiteX9" fmla="*/ 29051 w 57150"/>
                <a:gd name="connsiteY9" fmla="*/ 42386 h 47625"/>
                <a:gd name="connsiteX10" fmla="*/ 39529 w 57150"/>
                <a:gd name="connsiteY10" fmla="*/ 38576 h 47625"/>
                <a:gd name="connsiteX11" fmla="*/ 47149 w 57150"/>
                <a:gd name="connsiteY11" fmla="*/ 4333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" h="47625">
                  <a:moveTo>
                    <a:pt x="47149" y="43339"/>
                  </a:moveTo>
                  <a:cubicBezTo>
                    <a:pt x="52864" y="43339"/>
                    <a:pt x="57626" y="38576"/>
                    <a:pt x="57626" y="32861"/>
                  </a:cubicBezTo>
                  <a:cubicBezTo>
                    <a:pt x="57626" y="27146"/>
                    <a:pt x="52864" y="22384"/>
                    <a:pt x="48101" y="22384"/>
                  </a:cubicBezTo>
                  <a:cubicBezTo>
                    <a:pt x="46196" y="13811"/>
                    <a:pt x="39529" y="7144"/>
                    <a:pt x="30004" y="7144"/>
                  </a:cubicBezTo>
                  <a:cubicBezTo>
                    <a:pt x="19526" y="7144"/>
                    <a:pt x="11906" y="15716"/>
                    <a:pt x="11906" y="25241"/>
                  </a:cubicBezTo>
                  <a:cubicBezTo>
                    <a:pt x="11906" y="26194"/>
                    <a:pt x="11906" y="27146"/>
                    <a:pt x="11906" y="28099"/>
                  </a:cubicBezTo>
                  <a:cubicBezTo>
                    <a:pt x="9049" y="29051"/>
                    <a:pt x="7144" y="30956"/>
                    <a:pt x="7144" y="33814"/>
                  </a:cubicBezTo>
                  <a:cubicBezTo>
                    <a:pt x="7144" y="37624"/>
                    <a:pt x="10001" y="39529"/>
                    <a:pt x="12859" y="39529"/>
                  </a:cubicBezTo>
                  <a:cubicBezTo>
                    <a:pt x="14764" y="39529"/>
                    <a:pt x="15716" y="38576"/>
                    <a:pt x="16669" y="37624"/>
                  </a:cubicBezTo>
                  <a:cubicBezTo>
                    <a:pt x="19526" y="40481"/>
                    <a:pt x="24289" y="42386"/>
                    <a:pt x="29051" y="42386"/>
                  </a:cubicBezTo>
                  <a:cubicBezTo>
                    <a:pt x="32861" y="42386"/>
                    <a:pt x="36671" y="41434"/>
                    <a:pt x="39529" y="38576"/>
                  </a:cubicBezTo>
                  <a:cubicBezTo>
                    <a:pt x="42386" y="42386"/>
                    <a:pt x="44291" y="43339"/>
                    <a:pt x="47149" y="4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E82D95FA-A85C-489B-A634-AF17076C6119}"/>
                </a:ext>
              </a:extLst>
            </p:cNvPr>
            <p:cNvSpPr/>
            <p:nvPr/>
          </p:nvSpPr>
          <p:spPr>
            <a:xfrm>
              <a:off x="5983129" y="4121944"/>
              <a:ext cx="28575" cy="28575"/>
            </a:xfrm>
            <a:custGeom>
              <a:avLst/>
              <a:gdLst>
                <a:gd name="connsiteX0" fmla="*/ 17621 w 28575"/>
                <a:gd name="connsiteY0" fmla="*/ 7144 h 28575"/>
                <a:gd name="connsiteX1" fmla="*/ 7144 w 28575"/>
                <a:gd name="connsiteY1" fmla="*/ 17621 h 28575"/>
                <a:gd name="connsiteX2" fmla="*/ 17621 w 28575"/>
                <a:gd name="connsiteY2" fmla="*/ 28099 h 28575"/>
                <a:gd name="connsiteX3" fmla="*/ 28099 w 28575"/>
                <a:gd name="connsiteY3" fmla="*/ 17621 h 28575"/>
                <a:gd name="connsiteX4" fmla="*/ 17621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621" y="7144"/>
                  </a:move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ubicBezTo>
                    <a:pt x="23336" y="28099"/>
                    <a:pt x="28099" y="23336"/>
                    <a:pt x="28099" y="17621"/>
                  </a:cubicBezTo>
                  <a:cubicBezTo>
                    <a:pt x="28099" y="11906"/>
                    <a:pt x="23336" y="7144"/>
                    <a:pt x="176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88C6AC58-DACE-4198-AFC4-D1E12AD9CE2B}"/>
                </a:ext>
              </a:extLst>
            </p:cNvPr>
            <p:cNvSpPr/>
            <p:nvPr/>
          </p:nvSpPr>
          <p:spPr>
            <a:xfrm>
              <a:off x="5954554" y="4154329"/>
              <a:ext cx="47625" cy="38100"/>
            </a:xfrm>
            <a:custGeom>
              <a:avLst/>
              <a:gdLst>
                <a:gd name="connsiteX0" fmla="*/ 7144 w 47625"/>
                <a:gd name="connsiteY0" fmla="*/ 22384 h 38100"/>
                <a:gd name="connsiteX1" fmla="*/ 13811 w 47625"/>
                <a:gd name="connsiteY1" fmla="*/ 29051 h 38100"/>
                <a:gd name="connsiteX2" fmla="*/ 20479 w 47625"/>
                <a:gd name="connsiteY2" fmla="*/ 24289 h 38100"/>
                <a:gd name="connsiteX3" fmla="*/ 31909 w 47625"/>
                <a:gd name="connsiteY3" fmla="*/ 31909 h 38100"/>
                <a:gd name="connsiteX4" fmla="*/ 44291 w 47625"/>
                <a:gd name="connsiteY4" fmla="*/ 19526 h 38100"/>
                <a:gd name="connsiteX5" fmla="*/ 31909 w 47625"/>
                <a:gd name="connsiteY5" fmla="*/ 7144 h 38100"/>
                <a:gd name="connsiteX6" fmla="*/ 19526 w 47625"/>
                <a:gd name="connsiteY6" fmla="*/ 18574 h 38100"/>
                <a:gd name="connsiteX7" fmla="*/ 13811 w 47625"/>
                <a:gd name="connsiteY7" fmla="*/ 15716 h 38100"/>
                <a:gd name="connsiteX8" fmla="*/ 7144 w 47625"/>
                <a:gd name="connsiteY8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7144" y="22384"/>
                  </a:moveTo>
                  <a:cubicBezTo>
                    <a:pt x="7144" y="26194"/>
                    <a:pt x="10001" y="29051"/>
                    <a:pt x="13811" y="29051"/>
                  </a:cubicBezTo>
                  <a:cubicBezTo>
                    <a:pt x="16669" y="29051"/>
                    <a:pt x="19526" y="27146"/>
                    <a:pt x="20479" y="24289"/>
                  </a:cubicBezTo>
                  <a:cubicBezTo>
                    <a:pt x="22384" y="28099"/>
                    <a:pt x="26194" y="31909"/>
                    <a:pt x="31909" y="31909"/>
                  </a:cubicBezTo>
                  <a:cubicBezTo>
                    <a:pt x="38576" y="31909"/>
                    <a:pt x="44291" y="26194"/>
                    <a:pt x="44291" y="19526"/>
                  </a:cubicBezTo>
                  <a:cubicBezTo>
                    <a:pt x="44291" y="12859"/>
                    <a:pt x="38576" y="7144"/>
                    <a:pt x="31909" y="7144"/>
                  </a:cubicBezTo>
                  <a:cubicBezTo>
                    <a:pt x="25241" y="7144"/>
                    <a:pt x="20479" y="11906"/>
                    <a:pt x="19526" y="18574"/>
                  </a:cubicBezTo>
                  <a:cubicBezTo>
                    <a:pt x="18574" y="16669"/>
                    <a:pt x="16669" y="15716"/>
                    <a:pt x="13811" y="15716"/>
                  </a:cubicBezTo>
                  <a:cubicBezTo>
                    <a:pt x="10001" y="14764"/>
                    <a:pt x="7144" y="18574"/>
                    <a:pt x="714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60B06125-A6CA-4B6F-B101-C7FD12A137D2}"/>
                </a:ext>
              </a:extLst>
            </p:cNvPr>
            <p:cNvSpPr/>
            <p:nvPr/>
          </p:nvSpPr>
          <p:spPr>
            <a:xfrm>
              <a:off x="5931694" y="3744754"/>
              <a:ext cx="28575" cy="38100"/>
            </a:xfrm>
            <a:custGeom>
              <a:avLst/>
              <a:gdLst>
                <a:gd name="connsiteX0" fmla="*/ 18574 w 28575"/>
                <a:gd name="connsiteY0" fmla="*/ 30956 h 38100"/>
                <a:gd name="connsiteX1" fmla="*/ 30004 w 28575"/>
                <a:gd name="connsiteY1" fmla="*/ 18574 h 38100"/>
                <a:gd name="connsiteX2" fmla="*/ 18574 w 28575"/>
                <a:gd name="connsiteY2" fmla="*/ 7144 h 38100"/>
                <a:gd name="connsiteX3" fmla="*/ 7144 w 28575"/>
                <a:gd name="connsiteY3" fmla="*/ 18574 h 38100"/>
                <a:gd name="connsiteX4" fmla="*/ 18574 w 28575"/>
                <a:gd name="connsiteY4" fmla="*/ 3095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38100">
                  <a:moveTo>
                    <a:pt x="18574" y="30956"/>
                  </a:moveTo>
                  <a:cubicBezTo>
                    <a:pt x="25241" y="30956"/>
                    <a:pt x="30004" y="25241"/>
                    <a:pt x="30004" y="18574"/>
                  </a:cubicBezTo>
                  <a:cubicBezTo>
                    <a:pt x="30004" y="11906"/>
                    <a:pt x="24289" y="7144"/>
                    <a:pt x="18574" y="7144"/>
                  </a:cubicBezTo>
                  <a:cubicBezTo>
                    <a:pt x="11906" y="7144"/>
                    <a:pt x="7144" y="12859"/>
                    <a:pt x="7144" y="18574"/>
                  </a:cubicBezTo>
                  <a:cubicBezTo>
                    <a:pt x="7144" y="24289"/>
                    <a:pt x="11906" y="30956"/>
                    <a:pt x="1857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C77856AD-620C-4DE8-A9F5-2A11AE677455}"/>
                </a:ext>
              </a:extLst>
            </p:cNvPr>
            <p:cNvSpPr/>
            <p:nvPr/>
          </p:nvSpPr>
          <p:spPr>
            <a:xfrm>
              <a:off x="5695474" y="3153251"/>
              <a:ext cx="28575" cy="28575"/>
            </a:xfrm>
            <a:custGeom>
              <a:avLst/>
              <a:gdLst>
                <a:gd name="connsiteX0" fmla="*/ 16669 w 28575"/>
                <a:gd name="connsiteY0" fmla="*/ 26194 h 28575"/>
                <a:gd name="connsiteX1" fmla="*/ 26194 w 28575"/>
                <a:gd name="connsiteY1" fmla="*/ 16669 h 28575"/>
                <a:gd name="connsiteX2" fmla="*/ 16669 w 28575"/>
                <a:gd name="connsiteY2" fmla="*/ 7144 h 28575"/>
                <a:gd name="connsiteX3" fmla="*/ 7144 w 28575"/>
                <a:gd name="connsiteY3" fmla="*/ 16669 h 28575"/>
                <a:gd name="connsiteX4" fmla="*/ 16669 w 28575"/>
                <a:gd name="connsiteY4" fmla="*/ 26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26194"/>
                  </a:moveTo>
                  <a:cubicBezTo>
                    <a:pt x="22384" y="26194"/>
                    <a:pt x="26194" y="21431"/>
                    <a:pt x="26194" y="16669"/>
                  </a:cubicBezTo>
                  <a:cubicBezTo>
                    <a:pt x="26194" y="10954"/>
                    <a:pt x="21431" y="7144"/>
                    <a:pt x="16669" y="7144"/>
                  </a:cubicBezTo>
                  <a:cubicBezTo>
                    <a:pt x="10954" y="7144"/>
                    <a:pt x="7144" y="11906"/>
                    <a:pt x="7144" y="16669"/>
                  </a:cubicBezTo>
                  <a:cubicBezTo>
                    <a:pt x="7144" y="22384"/>
                    <a:pt x="11906" y="26194"/>
                    <a:pt x="16669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7DB0FB1E-0192-4F7F-BADE-5F01538EB279}"/>
                </a:ext>
              </a:extLst>
            </p:cNvPr>
            <p:cNvSpPr/>
            <p:nvPr/>
          </p:nvSpPr>
          <p:spPr>
            <a:xfrm>
              <a:off x="5837396" y="2713196"/>
              <a:ext cx="19050" cy="19050"/>
            </a:xfrm>
            <a:custGeom>
              <a:avLst/>
              <a:gdLst>
                <a:gd name="connsiteX0" fmla="*/ 13811 w 19050"/>
                <a:gd name="connsiteY0" fmla="*/ 20479 h 19050"/>
                <a:gd name="connsiteX1" fmla="*/ 20479 w 19050"/>
                <a:gd name="connsiteY1" fmla="*/ 13811 h 19050"/>
                <a:gd name="connsiteX2" fmla="*/ 13811 w 19050"/>
                <a:gd name="connsiteY2" fmla="*/ 7144 h 19050"/>
                <a:gd name="connsiteX3" fmla="*/ 7144 w 19050"/>
                <a:gd name="connsiteY3" fmla="*/ 13811 h 19050"/>
                <a:gd name="connsiteX4" fmla="*/ 13811 w 19050"/>
                <a:gd name="connsiteY4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811" y="20479"/>
                  </a:moveTo>
                  <a:cubicBezTo>
                    <a:pt x="17621" y="20479"/>
                    <a:pt x="20479" y="17621"/>
                    <a:pt x="20479" y="13811"/>
                  </a:cubicBez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8F5D3FDB-BAB0-4CBD-B27B-3F75C3C58580}"/>
                </a:ext>
              </a:extLst>
            </p:cNvPr>
            <p:cNvSpPr/>
            <p:nvPr/>
          </p:nvSpPr>
          <p:spPr>
            <a:xfrm>
              <a:off x="6235541" y="2754154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7144 h 38100"/>
                <a:gd name="connsiteX2" fmla="*/ 7144 w 38100"/>
                <a:gd name="connsiteY2" fmla="*/ 19526 h 38100"/>
                <a:gd name="connsiteX3" fmla="*/ 19526 w 38100"/>
                <a:gd name="connsiteY3" fmla="*/ 31909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12859"/>
                    <a:pt x="26194" y="7144"/>
                    <a:pt x="19526" y="7144"/>
                  </a:cubicBezTo>
                  <a:cubicBezTo>
                    <a:pt x="12859" y="7144"/>
                    <a:pt x="7144" y="12859"/>
                    <a:pt x="7144" y="19526"/>
                  </a:cubicBezTo>
                  <a:cubicBezTo>
                    <a:pt x="7144" y="26194"/>
                    <a:pt x="12859" y="31909"/>
                    <a:pt x="19526" y="31909"/>
                  </a:cubicBezTo>
                  <a:cubicBezTo>
                    <a:pt x="26194" y="31909"/>
                    <a:pt x="31909" y="26194"/>
                    <a:pt x="31909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4BC1C799-D6AC-466B-9360-790FF267BB78}"/>
                </a:ext>
              </a:extLst>
            </p:cNvPr>
            <p:cNvSpPr/>
            <p:nvPr/>
          </p:nvSpPr>
          <p:spPr>
            <a:xfrm>
              <a:off x="5832634" y="2902744"/>
              <a:ext cx="19050" cy="19050"/>
            </a:xfrm>
            <a:custGeom>
              <a:avLst/>
              <a:gdLst>
                <a:gd name="connsiteX0" fmla="*/ 12859 w 19050"/>
                <a:gd name="connsiteY0" fmla="*/ 18574 h 19050"/>
                <a:gd name="connsiteX1" fmla="*/ 18574 w 19050"/>
                <a:gd name="connsiteY1" fmla="*/ 12859 h 19050"/>
                <a:gd name="connsiteX2" fmla="*/ 12859 w 19050"/>
                <a:gd name="connsiteY2" fmla="*/ 7144 h 19050"/>
                <a:gd name="connsiteX3" fmla="*/ 7144 w 19050"/>
                <a:gd name="connsiteY3" fmla="*/ 12859 h 19050"/>
                <a:gd name="connsiteX4" fmla="*/ 12859 w 19050"/>
                <a:gd name="connsiteY4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2859" y="18574"/>
                  </a:move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6669"/>
                    <a:pt x="9049" y="18574"/>
                    <a:pt x="1285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0D3E6FA8-CF24-4605-BB03-D458BDCFD4D5}"/>
                </a:ext>
              </a:extLst>
            </p:cNvPr>
            <p:cNvSpPr/>
            <p:nvPr/>
          </p:nvSpPr>
          <p:spPr>
            <a:xfrm>
              <a:off x="5535454" y="3318034"/>
              <a:ext cx="66675" cy="66675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4B29F78E-A28F-4DD5-A864-89DEB35FF653}"/>
                </a:ext>
              </a:extLst>
            </p:cNvPr>
            <p:cNvSpPr/>
            <p:nvPr/>
          </p:nvSpPr>
          <p:spPr>
            <a:xfrm>
              <a:off x="5367814" y="3373279"/>
              <a:ext cx="19050" cy="19050"/>
            </a:xfrm>
            <a:custGeom>
              <a:avLst/>
              <a:gdLst>
                <a:gd name="connsiteX0" fmla="*/ 11906 w 19050"/>
                <a:gd name="connsiteY0" fmla="*/ 16669 h 19050"/>
                <a:gd name="connsiteX1" fmla="*/ 16669 w 19050"/>
                <a:gd name="connsiteY1" fmla="*/ 11906 h 19050"/>
                <a:gd name="connsiteX2" fmla="*/ 11906 w 19050"/>
                <a:gd name="connsiteY2" fmla="*/ 7144 h 19050"/>
                <a:gd name="connsiteX3" fmla="*/ 7144 w 19050"/>
                <a:gd name="connsiteY3" fmla="*/ 11906 h 19050"/>
                <a:gd name="connsiteX4" fmla="*/ 11906 w 19050"/>
                <a:gd name="connsiteY4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1906" y="16669"/>
                  </a:moveTo>
                  <a:cubicBezTo>
                    <a:pt x="14764" y="16669"/>
                    <a:pt x="16669" y="14764"/>
                    <a:pt x="16669" y="11906"/>
                  </a:cubicBezTo>
                  <a:cubicBezTo>
                    <a:pt x="16669" y="9049"/>
                    <a:pt x="14764" y="7144"/>
                    <a:pt x="11906" y="7144"/>
                  </a:cubicBezTo>
                  <a:cubicBezTo>
                    <a:pt x="9049" y="7144"/>
                    <a:pt x="7144" y="9049"/>
                    <a:pt x="7144" y="11906"/>
                  </a:cubicBezTo>
                  <a:cubicBezTo>
                    <a:pt x="7144" y="14764"/>
                    <a:pt x="10001" y="16669"/>
                    <a:pt x="11906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A6634B5B-21A4-4F47-8474-EFFFB21842F3}"/>
                </a:ext>
              </a:extLst>
            </p:cNvPr>
            <p:cNvSpPr/>
            <p:nvPr/>
          </p:nvSpPr>
          <p:spPr>
            <a:xfrm>
              <a:off x="5561171" y="3803809"/>
              <a:ext cx="76200" cy="85725"/>
            </a:xfrm>
            <a:custGeom>
              <a:avLst/>
              <a:gdLst>
                <a:gd name="connsiteX0" fmla="*/ 62389 w 76200"/>
                <a:gd name="connsiteY0" fmla="*/ 18574 h 85725"/>
                <a:gd name="connsiteX1" fmla="*/ 50959 w 76200"/>
                <a:gd name="connsiteY1" fmla="*/ 7144 h 85725"/>
                <a:gd name="connsiteX2" fmla="*/ 39529 w 76200"/>
                <a:gd name="connsiteY2" fmla="*/ 18574 h 85725"/>
                <a:gd name="connsiteX3" fmla="*/ 39529 w 76200"/>
                <a:gd name="connsiteY3" fmla="*/ 19526 h 85725"/>
                <a:gd name="connsiteX4" fmla="*/ 38576 w 76200"/>
                <a:gd name="connsiteY4" fmla="*/ 19526 h 85725"/>
                <a:gd name="connsiteX5" fmla="*/ 7144 w 76200"/>
                <a:gd name="connsiteY5" fmla="*/ 50959 h 85725"/>
                <a:gd name="connsiteX6" fmla="*/ 38576 w 76200"/>
                <a:gd name="connsiteY6" fmla="*/ 82391 h 85725"/>
                <a:gd name="connsiteX7" fmla="*/ 70009 w 76200"/>
                <a:gd name="connsiteY7" fmla="*/ 50959 h 85725"/>
                <a:gd name="connsiteX8" fmla="*/ 58579 w 76200"/>
                <a:gd name="connsiteY8" fmla="*/ 27146 h 85725"/>
                <a:gd name="connsiteX9" fmla="*/ 62389 w 76200"/>
                <a:gd name="connsiteY9" fmla="*/ 1857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85725">
                  <a:moveTo>
                    <a:pt x="62389" y="18574"/>
                  </a:moveTo>
                  <a:cubicBezTo>
                    <a:pt x="62389" y="11906"/>
                    <a:pt x="57626" y="7144"/>
                    <a:pt x="50959" y="7144"/>
                  </a:cubicBezTo>
                  <a:cubicBezTo>
                    <a:pt x="44291" y="7144"/>
                    <a:pt x="39529" y="11906"/>
                    <a:pt x="39529" y="18574"/>
                  </a:cubicBezTo>
                  <a:cubicBezTo>
                    <a:pt x="39529" y="18574"/>
                    <a:pt x="39529" y="18574"/>
                    <a:pt x="39529" y="19526"/>
                  </a:cubicBezTo>
                  <a:cubicBezTo>
                    <a:pt x="39529" y="19526"/>
                    <a:pt x="38576" y="19526"/>
                    <a:pt x="38576" y="19526"/>
                  </a:cubicBezTo>
                  <a:cubicBezTo>
                    <a:pt x="21431" y="19526"/>
                    <a:pt x="7144" y="33814"/>
                    <a:pt x="7144" y="50959"/>
                  </a:cubicBezTo>
                  <a:cubicBezTo>
                    <a:pt x="7144" y="68104"/>
                    <a:pt x="21431" y="82391"/>
                    <a:pt x="38576" y="82391"/>
                  </a:cubicBezTo>
                  <a:cubicBezTo>
                    <a:pt x="55721" y="82391"/>
                    <a:pt x="70009" y="68104"/>
                    <a:pt x="70009" y="50959"/>
                  </a:cubicBezTo>
                  <a:cubicBezTo>
                    <a:pt x="70009" y="41434"/>
                    <a:pt x="65246" y="32861"/>
                    <a:pt x="58579" y="27146"/>
                  </a:cubicBezTo>
                  <a:cubicBezTo>
                    <a:pt x="60484" y="24289"/>
                    <a:pt x="62389" y="21431"/>
                    <a:pt x="6238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F1925E77-4AF9-44CB-825E-DAB542F97469}"/>
                </a:ext>
              </a:extLst>
            </p:cNvPr>
            <p:cNvSpPr/>
            <p:nvPr/>
          </p:nvSpPr>
          <p:spPr>
            <a:xfrm>
              <a:off x="5891689" y="3838099"/>
              <a:ext cx="66675" cy="57150"/>
            </a:xfrm>
            <a:custGeom>
              <a:avLst/>
              <a:gdLst>
                <a:gd name="connsiteX0" fmla="*/ 23336 w 66675"/>
                <a:gd name="connsiteY0" fmla="*/ 17621 h 57150"/>
                <a:gd name="connsiteX1" fmla="*/ 7144 w 66675"/>
                <a:gd name="connsiteY1" fmla="*/ 33814 h 57150"/>
                <a:gd name="connsiteX2" fmla="*/ 23336 w 66675"/>
                <a:gd name="connsiteY2" fmla="*/ 50006 h 57150"/>
                <a:gd name="connsiteX3" fmla="*/ 38576 w 66675"/>
                <a:gd name="connsiteY3" fmla="*/ 38576 h 57150"/>
                <a:gd name="connsiteX4" fmla="*/ 45244 w 66675"/>
                <a:gd name="connsiteY4" fmla="*/ 39529 h 57150"/>
                <a:gd name="connsiteX5" fmla="*/ 61436 w 66675"/>
                <a:gd name="connsiteY5" fmla="*/ 23336 h 57150"/>
                <a:gd name="connsiteX6" fmla="*/ 45244 w 66675"/>
                <a:gd name="connsiteY6" fmla="*/ 7144 h 57150"/>
                <a:gd name="connsiteX7" fmla="*/ 30004 w 66675"/>
                <a:gd name="connsiteY7" fmla="*/ 19526 h 57150"/>
                <a:gd name="connsiteX8" fmla="*/ 23336 w 66675"/>
                <a:gd name="connsiteY8" fmla="*/ 176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57150">
                  <a:moveTo>
                    <a:pt x="23336" y="17621"/>
                  </a:moveTo>
                  <a:cubicBezTo>
                    <a:pt x="14764" y="17621"/>
                    <a:pt x="7144" y="25241"/>
                    <a:pt x="7144" y="33814"/>
                  </a:cubicBezTo>
                  <a:cubicBezTo>
                    <a:pt x="7144" y="42386"/>
                    <a:pt x="14764" y="50006"/>
                    <a:pt x="23336" y="50006"/>
                  </a:cubicBezTo>
                  <a:cubicBezTo>
                    <a:pt x="30956" y="50006"/>
                    <a:pt x="36671" y="45244"/>
                    <a:pt x="38576" y="38576"/>
                  </a:cubicBezTo>
                  <a:cubicBezTo>
                    <a:pt x="40481" y="39529"/>
                    <a:pt x="42386" y="39529"/>
                    <a:pt x="45244" y="39529"/>
                  </a:cubicBezTo>
                  <a:cubicBezTo>
                    <a:pt x="53816" y="39529"/>
                    <a:pt x="61436" y="31909"/>
                    <a:pt x="61436" y="23336"/>
                  </a:cubicBezTo>
                  <a:cubicBezTo>
                    <a:pt x="61436" y="14764"/>
                    <a:pt x="53816" y="7144"/>
                    <a:pt x="45244" y="7144"/>
                  </a:cubicBezTo>
                  <a:cubicBezTo>
                    <a:pt x="37624" y="7144"/>
                    <a:pt x="31909" y="11906"/>
                    <a:pt x="30004" y="19526"/>
                  </a:cubicBezTo>
                  <a:cubicBezTo>
                    <a:pt x="28099" y="17621"/>
                    <a:pt x="26194" y="17621"/>
                    <a:pt x="23336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B2BFE0FD-4FDC-4233-BCA0-E6D7DCABE589}"/>
                </a:ext>
              </a:extLst>
            </p:cNvPr>
            <p:cNvSpPr/>
            <p:nvPr/>
          </p:nvSpPr>
          <p:spPr>
            <a:xfrm>
              <a:off x="5664994" y="3268504"/>
              <a:ext cx="114300" cy="114300"/>
            </a:xfrm>
            <a:custGeom>
              <a:avLst/>
              <a:gdLst>
                <a:gd name="connsiteX0" fmla="*/ 98584 w 114300"/>
                <a:gd name="connsiteY0" fmla="*/ 43339 h 114300"/>
                <a:gd name="connsiteX1" fmla="*/ 108109 w 114300"/>
                <a:gd name="connsiteY1" fmla="*/ 33814 h 114300"/>
                <a:gd name="connsiteX2" fmla="*/ 98584 w 114300"/>
                <a:gd name="connsiteY2" fmla="*/ 24289 h 114300"/>
                <a:gd name="connsiteX3" fmla="*/ 94774 w 114300"/>
                <a:gd name="connsiteY3" fmla="*/ 25241 h 114300"/>
                <a:gd name="connsiteX4" fmla="*/ 75724 w 114300"/>
                <a:gd name="connsiteY4" fmla="*/ 7144 h 114300"/>
                <a:gd name="connsiteX5" fmla="*/ 56674 w 114300"/>
                <a:gd name="connsiteY5" fmla="*/ 26194 h 114300"/>
                <a:gd name="connsiteX6" fmla="*/ 57626 w 114300"/>
                <a:gd name="connsiteY6" fmla="*/ 30956 h 114300"/>
                <a:gd name="connsiteX7" fmla="*/ 46196 w 114300"/>
                <a:gd name="connsiteY7" fmla="*/ 46196 h 114300"/>
                <a:gd name="connsiteX8" fmla="*/ 27146 w 114300"/>
                <a:gd name="connsiteY8" fmla="*/ 30956 h 114300"/>
                <a:gd name="connsiteX9" fmla="*/ 7144 w 114300"/>
                <a:gd name="connsiteY9" fmla="*/ 50959 h 114300"/>
                <a:gd name="connsiteX10" fmla="*/ 27146 w 114300"/>
                <a:gd name="connsiteY10" fmla="*/ 70961 h 114300"/>
                <a:gd name="connsiteX11" fmla="*/ 46196 w 114300"/>
                <a:gd name="connsiteY11" fmla="*/ 56674 h 114300"/>
                <a:gd name="connsiteX12" fmla="*/ 69056 w 114300"/>
                <a:gd name="connsiteY12" fmla="*/ 75724 h 114300"/>
                <a:gd name="connsiteX13" fmla="*/ 73819 w 114300"/>
                <a:gd name="connsiteY13" fmla="*/ 74771 h 114300"/>
                <a:gd name="connsiteX14" fmla="*/ 72866 w 114300"/>
                <a:gd name="connsiteY14" fmla="*/ 77629 h 114300"/>
                <a:gd name="connsiteX15" fmla="*/ 85249 w 114300"/>
                <a:gd name="connsiteY15" fmla="*/ 90011 h 114300"/>
                <a:gd name="connsiteX16" fmla="*/ 88106 w 114300"/>
                <a:gd name="connsiteY16" fmla="*/ 89059 h 114300"/>
                <a:gd name="connsiteX17" fmla="*/ 88106 w 114300"/>
                <a:gd name="connsiteY17" fmla="*/ 90964 h 114300"/>
                <a:gd name="connsiteX18" fmla="*/ 90964 w 114300"/>
                <a:gd name="connsiteY18" fmla="*/ 99536 h 114300"/>
                <a:gd name="connsiteX19" fmla="*/ 86201 w 114300"/>
                <a:gd name="connsiteY19" fmla="*/ 106204 h 114300"/>
                <a:gd name="connsiteX20" fmla="*/ 93821 w 114300"/>
                <a:gd name="connsiteY20" fmla="*/ 113824 h 114300"/>
                <a:gd name="connsiteX21" fmla="*/ 101441 w 114300"/>
                <a:gd name="connsiteY21" fmla="*/ 106204 h 114300"/>
                <a:gd name="connsiteX22" fmla="*/ 100489 w 114300"/>
                <a:gd name="connsiteY22" fmla="*/ 103346 h 114300"/>
                <a:gd name="connsiteX23" fmla="*/ 111919 w 114300"/>
                <a:gd name="connsiteY23" fmla="*/ 91916 h 114300"/>
                <a:gd name="connsiteX24" fmla="*/ 99536 w 114300"/>
                <a:gd name="connsiteY24" fmla="*/ 79534 h 114300"/>
                <a:gd name="connsiteX25" fmla="*/ 96679 w 114300"/>
                <a:gd name="connsiteY25" fmla="*/ 80486 h 114300"/>
                <a:gd name="connsiteX26" fmla="*/ 96679 w 114300"/>
                <a:gd name="connsiteY26" fmla="*/ 78581 h 114300"/>
                <a:gd name="connsiteX27" fmla="*/ 86201 w 114300"/>
                <a:gd name="connsiteY27" fmla="*/ 67151 h 114300"/>
                <a:gd name="connsiteX28" fmla="*/ 90964 w 114300"/>
                <a:gd name="connsiteY28" fmla="*/ 53816 h 114300"/>
                <a:gd name="connsiteX29" fmla="*/ 88106 w 114300"/>
                <a:gd name="connsiteY29" fmla="*/ 43339 h 114300"/>
                <a:gd name="connsiteX30" fmla="*/ 89059 w 114300"/>
                <a:gd name="connsiteY30" fmla="*/ 42386 h 114300"/>
                <a:gd name="connsiteX31" fmla="*/ 98584 w 114300"/>
                <a:gd name="connsiteY31" fmla="*/ 4333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300" h="114300">
                  <a:moveTo>
                    <a:pt x="98584" y="43339"/>
                  </a:moveTo>
                  <a:cubicBezTo>
                    <a:pt x="104299" y="43339"/>
                    <a:pt x="108109" y="38576"/>
                    <a:pt x="108109" y="33814"/>
                  </a:cubicBezTo>
                  <a:cubicBezTo>
                    <a:pt x="108109" y="29051"/>
                    <a:pt x="103346" y="24289"/>
                    <a:pt x="98584" y="24289"/>
                  </a:cubicBezTo>
                  <a:cubicBezTo>
                    <a:pt x="97631" y="24289"/>
                    <a:pt x="96679" y="24289"/>
                    <a:pt x="94774" y="25241"/>
                  </a:cubicBezTo>
                  <a:cubicBezTo>
                    <a:pt x="93821" y="15716"/>
                    <a:pt x="86201" y="7144"/>
                    <a:pt x="75724" y="7144"/>
                  </a:cubicBezTo>
                  <a:cubicBezTo>
                    <a:pt x="65246" y="7144"/>
                    <a:pt x="56674" y="15716"/>
                    <a:pt x="56674" y="26194"/>
                  </a:cubicBezTo>
                  <a:cubicBezTo>
                    <a:pt x="56674" y="28099"/>
                    <a:pt x="56674" y="29051"/>
                    <a:pt x="57626" y="30956"/>
                  </a:cubicBezTo>
                  <a:cubicBezTo>
                    <a:pt x="51911" y="33814"/>
                    <a:pt x="48101" y="39529"/>
                    <a:pt x="46196" y="46196"/>
                  </a:cubicBezTo>
                  <a:cubicBezTo>
                    <a:pt x="44291" y="37624"/>
                    <a:pt x="36671" y="30956"/>
                    <a:pt x="27146" y="30956"/>
                  </a:cubicBezTo>
                  <a:cubicBezTo>
                    <a:pt x="16669" y="30956"/>
                    <a:pt x="7144" y="39529"/>
                    <a:pt x="7144" y="50959"/>
                  </a:cubicBezTo>
                  <a:cubicBezTo>
                    <a:pt x="7144" y="62389"/>
                    <a:pt x="15716" y="70961"/>
                    <a:pt x="27146" y="70961"/>
                  </a:cubicBezTo>
                  <a:cubicBezTo>
                    <a:pt x="36671" y="70961"/>
                    <a:pt x="43339" y="64294"/>
                    <a:pt x="46196" y="56674"/>
                  </a:cubicBezTo>
                  <a:cubicBezTo>
                    <a:pt x="48101" y="68104"/>
                    <a:pt x="57626" y="75724"/>
                    <a:pt x="69056" y="75724"/>
                  </a:cubicBezTo>
                  <a:cubicBezTo>
                    <a:pt x="70961" y="75724"/>
                    <a:pt x="72866" y="75724"/>
                    <a:pt x="73819" y="74771"/>
                  </a:cubicBezTo>
                  <a:cubicBezTo>
                    <a:pt x="73819" y="75724"/>
                    <a:pt x="72866" y="76676"/>
                    <a:pt x="72866" y="77629"/>
                  </a:cubicBezTo>
                  <a:cubicBezTo>
                    <a:pt x="72866" y="84296"/>
                    <a:pt x="78581" y="90011"/>
                    <a:pt x="85249" y="90011"/>
                  </a:cubicBezTo>
                  <a:cubicBezTo>
                    <a:pt x="86201" y="90011"/>
                    <a:pt x="87154" y="90011"/>
                    <a:pt x="88106" y="89059"/>
                  </a:cubicBezTo>
                  <a:cubicBezTo>
                    <a:pt x="88106" y="90011"/>
                    <a:pt x="88106" y="90011"/>
                    <a:pt x="88106" y="90964"/>
                  </a:cubicBezTo>
                  <a:cubicBezTo>
                    <a:pt x="88106" y="93821"/>
                    <a:pt x="89059" y="96679"/>
                    <a:pt x="90964" y="99536"/>
                  </a:cubicBezTo>
                  <a:cubicBezTo>
                    <a:pt x="88106" y="100489"/>
                    <a:pt x="86201" y="103346"/>
                    <a:pt x="86201" y="106204"/>
                  </a:cubicBezTo>
                  <a:cubicBezTo>
                    <a:pt x="86201" y="110014"/>
                    <a:pt x="90011" y="113824"/>
                    <a:pt x="93821" y="113824"/>
                  </a:cubicBezTo>
                  <a:cubicBezTo>
                    <a:pt x="97631" y="113824"/>
                    <a:pt x="101441" y="110014"/>
                    <a:pt x="101441" y="106204"/>
                  </a:cubicBezTo>
                  <a:cubicBezTo>
                    <a:pt x="101441" y="105251"/>
                    <a:pt x="101441" y="104299"/>
                    <a:pt x="100489" y="103346"/>
                  </a:cubicBezTo>
                  <a:cubicBezTo>
                    <a:pt x="107156" y="103346"/>
                    <a:pt x="111919" y="97631"/>
                    <a:pt x="111919" y="91916"/>
                  </a:cubicBezTo>
                  <a:cubicBezTo>
                    <a:pt x="111919" y="85249"/>
                    <a:pt x="106204" y="79534"/>
                    <a:pt x="99536" y="79534"/>
                  </a:cubicBezTo>
                  <a:cubicBezTo>
                    <a:pt x="98584" y="79534"/>
                    <a:pt x="97631" y="79534"/>
                    <a:pt x="96679" y="80486"/>
                  </a:cubicBezTo>
                  <a:cubicBezTo>
                    <a:pt x="96679" y="79534"/>
                    <a:pt x="96679" y="79534"/>
                    <a:pt x="96679" y="78581"/>
                  </a:cubicBezTo>
                  <a:cubicBezTo>
                    <a:pt x="96679" y="72866"/>
                    <a:pt x="91916" y="68104"/>
                    <a:pt x="86201" y="67151"/>
                  </a:cubicBezTo>
                  <a:cubicBezTo>
                    <a:pt x="89059" y="63341"/>
                    <a:pt x="90964" y="58579"/>
                    <a:pt x="90964" y="53816"/>
                  </a:cubicBezTo>
                  <a:cubicBezTo>
                    <a:pt x="90964" y="50006"/>
                    <a:pt x="90011" y="46196"/>
                    <a:pt x="88106" y="43339"/>
                  </a:cubicBezTo>
                  <a:cubicBezTo>
                    <a:pt x="88106" y="43339"/>
                    <a:pt x="89059" y="42386"/>
                    <a:pt x="89059" y="42386"/>
                  </a:cubicBezTo>
                  <a:cubicBezTo>
                    <a:pt x="91916" y="41434"/>
                    <a:pt x="94774" y="43339"/>
                    <a:pt x="98584" y="4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A04EF088-8E56-4DBA-92C4-4924AD806C2A}"/>
                </a:ext>
              </a:extLst>
            </p:cNvPr>
            <p:cNvSpPr/>
            <p:nvPr/>
          </p:nvSpPr>
          <p:spPr>
            <a:xfrm>
              <a:off x="5531644" y="2882741"/>
              <a:ext cx="28575" cy="28575"/>
            </a:xfrm>
            <a:custGeom>
              <a:avLst/>
              <a:gdLst>
                <a:gd name="connsiteX0" fmla="*/ 17621 w 28575"/>
                <a:gd name="connsiteY0" fmla="*/ 28099 h 28575"/>
                <a:gd name="connsiteX1" fmla="*/ 28099 w 28575"/>
                <a:gd name="connsiteY1" fmla="*/ 17621 h 28575"/>
                <a:gd name="connsiteX2" fmla="*/ 17621 w 28575"/>
                <a:gd name="connsiteY2" fmla="*/ 7144 h 28575"/>
                <a:gd name="connsiteX3" fmla="*/ 7144 w 28575"/>
                <a:gd name="connsiteY3" fmla="*/ 17621 h 28575"/>
                <a:gd name="connsiteX4" fmla="*/ 17621 w 28575"/>
                <a:gd name="connsiteY4" fmla="*/ 28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621" y="28099"/>
                  </a:moveTo>
                  <a:cubicBezTo>
                    <a:pt x="23336" y="28099"/>
                    <a:pt x="28099" y="23336"/>
                    <a:pt x="28099" y="17621"/>
                  </a:cubicBezTo>
                  <a:cubicBezTo>
                    <a:pt x="28099" y="11906"/>
                    <a:pt x="23336" y="7144"/>
                    <a:pt x="17621" y="7144"/>
                  </a:cubicBez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D4289835-7A18-4482-A227-0C8CDC98B43B}"/>
                </a:ext>
              </a:extLst>
            </p:cNvPr>
            <p:cNvSpPr/>
            <p:nvPr/>
          </p:nvSpPr>
          <p:spPr>
            <a:xfrm>
              <a:off x="5657374" y="3650456"/>
              <a:ext cx="57150" cy="85725"/>
            </a:xfrm>
            <a:custGeom>
              <a:avLst/>
              <a:gdLst>
                <a:gd name="connsiteX0" fmla="*/ 53816 w 57150"/>
                <a:gd name="connsiteY0" fmla="*/ 61436 h 85725"/>
                <a:gd name="connsiteX1" fmla="*/ 46196 w 57150"/>
                <a:gd name="connsiteY1" fmla="*/ 44291 h 85725"/>
                <a:gd name="connsiteX2" fmla="*/ 58579 w 57150"/>
                <a:gd name="connsiteY2" fmla="*/ 28099 h 85725"/>
                <a:gd name="connsiteX3" fmla="*/ 41434 w 57150"/>
                <a:gd name="connsiteY3" fmla="*/ 10954 h 85725"/>
                <a:gd name="connsiteX4" fmla="*/ 27146 w 57150"/>
                <a:gd name="connsiteY4" fmla="*/ 18574 h 85725"/>
                <a:gd name="connsiteX5" fmla="*/ 28099 w 57150"/>
                <a:gd name="connsiteY5" fmla="*/ 15716 h 85725"/>
                <a:gd name="connsiteX6" fmla="*/ 19526 w 57150"/>
                <a:gd name="connsiteY6" fmla="*/ 7144 h 85725"/>
                <a:gd name="connsiteX7" fmla="*/ 10001 w 57150"/>
                <a:gd name="connsiteY7" fmla="*/ 16669 h 85725"/>
                <a:gd name="connsiteX8" fmla="*/ 18574 w 57150"/>
                <a:gd name="connsiteY8" fmla="*/ 25241 h 85725"/>
                <a:gd name="connsiteX9" fmla="*/ 25241 w 57150"/>
                <a:gd name="connsiteY9" fmla="*/ 21431 h 85725"/>
                <a:gd name="connsiteX10" fmla="*/ 24289 w 57150"/>
                <a:gd name="connsiteY10" fmla="*/ 28099 h 85725"/>
                <a:gd name="connsiteX11" fmla="*/ 28099 w 57150"/>
                <a:gd name="connsiteY11" fmla="*/ 38576 h 85725"/>
                <a:gd name="connsiteX12" fmla="*/ 7144 w 57150"/>
                <a:gd name="connsiteY12" fmla="*/ 61436 h 85725"/>
                <a:gd name="connsiteX13" fmla="*/ 30004 w 57150"/>
                <a:gd name="connsiteY13" fmla="*/ 84296 h 85725"/>
                <a:gd name="connsiteX14" fmla="*/ 53816 w 57150"/>
                <a:gd name="connsiteY14" fmla="*/ 6143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150" h="85725">
                  <a:moveTo>
                    <a:pt x="53816" y="61436"/>
                  </a:moveTo>
                  <a:cubicBezTo>
                    <a:pt x="53816" y="54769"/>
                    <a:pt x="50959" y="49054"/>
                    <a:pt x="46196" y="44291"/>
                  </a:cubicBezTo>
                  <a:cubicBezTo>
                    <a:pt x="52864" y="42386"/>
                    <a:pt x="58579" y="35719"/>
                    <a:pt x="58579" y="28099"/>
                  </a:cubicBezTo>
                  <a:cubicBezTo>
                    <a:pt x="58579" y="18574"/>
                    <a:pt x="50959" y="10954"/>
                    <a:pt x="41434" y="10954"/>
                  </a:cubicBezTo>
                  <a:cubicBezTo>
                    <a:pt x="35719" y="10954"/>
                    <a:pt x="30004" y="13811"/>
                    <a:pt x="27146" y="18574"/>
                  </a:cubicBezTo>
                  <a:cubicBezTo>
                    <a:pt x="27146" y="17621"/>
                    <a:pt x="28099" y="16669"/>
                    <a:pt x="28099" y="15716"/>
                  </a:cubicBezTo>
                  <a:cubicBezTo>
                    <a:pt x="28099" y="10954"/>
                    <a:pt x="24289" y="7144"/>
                    <a:pt x="19526" y="7144"/>
                  </a:cubicBezTo>
                  <a:cubicBezTo>
                    <a:pt x="14764" y="7144"/>
                    <a:pt x="10001" y="10954"/>
                    <a:pt x="10001" y="16669"/>
                  </a:cubicBezTo>
                  <a:cubicBezTo>
                    <a:pt x="10001" y="21431"/>
                    <a:pt x="13811" y="25241"/>
                    <a:pt x="18574" y="25241"/>
                  </a:cubicBezTo>
                  <a:cubicBezTo>
                    <a:pt x="21431" y="25241"/>
                    <a:pt x="24289" y="23336"/>
                    <a:pt x="25241" y="21431"/>
                  </a:cubicBezTo>
                  <a:cubicBezTo>
                    <a:pt x="24289" y="23336"/>
                    <a:pt x="24289" y="26194"/>
                    <a:pt x="24289" y="28099"/>
                  </a:cubicBezTo>
                  <a:cubicBezTo>
                    <a:pt x="24289" y="31909"/>
                    <a:pt x="25241" y="35719"/>
                    <a:pt x="28099" y="38576"/>
                  </a:cubicBezTo>
                  <a:cubicBezTo>
                    <a:pt x="16669" y="39529"/>
                    <a:pt x="7144" y="49054"/>
                    <a:pt x="7144" y="61436"/>
                  </a:cubicBezTo>
                  <a:cubicBezTo>
                    <a:pt x="7144" y="73819"/>
                    <a:pt x="17621" y="84296"/>
                    <a:pt x="30004" y="84296"/>
                  </a:cubicBezTo>
                  <a:cubicBezTo>
                    <a:pt x="43339" y="84296"/>
                    <a:pt x="53816" y="73819"/>
                    <a:pt x="53816" y="614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24FDAA66-2DE4-4918-9A25-039AA7BDD9DE}"/>
                </a:ext>
              </a:extLst>
            </p:cNvPr>
            <p:cNvSpPr/>
            <p:nvPr/>
          </p:nvSpPr>
          <p:spPr>
            <a:xfrm>
              <a:off x="5672614" y="3374231"/>
              <a:ext cx="47625" cy="47625"/>
            </a:xfrm>
            <a:custGeom>
              <a:avLst/>
              <a:gdLst>
                <a:gd name="connsiteX0" fmla="*/ 7144 w 47625"/>
                <a:gd name="connsiteY0" fmla="*/ 25241 h 47625"/>
                <a:gd name="connsiteX1" fmla="*/ 25241 w 47625"/>
                <a:gd name="connsiteY1" fmla="*/ 43339 h 47625"/>
                <a:gd name="connsiteX2" fmla="*/ 43339 w 47625"/>
                <a:gd name="connsiteY2" fmla="*/ 25241 h 47625"/>
                <a:gd name="connsiteX3" fmla="*/ 25241 w 47625"/>
                <a:gd name="connsiteY3" fmla="*/ 7144 h 47625"/>
                <a:gd name="connsiteX4" fmla="*/ 7144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7144" y="25241"/>
                  </a:moveTo>
                  <a:cubicBezTo>
                    <a:pt x="7144" y="35719"/>
                    <a:pt x="15716" y="43339"/>
                    <a:pt x="25241" y="43339"/>
                  </a:cubicBezTo>
                  <a:cubicBezTo>
                    <a:pt x="34766" y="43339"/>
                    <a:pt x="43339" y="34766"/>
                    <a:pt x="43339" y="25241"/>
                  </a:cubicBezTo>
                  <a:cubicBezTo>
                    <a:pt x="43339" y="14764"/>
                    <a:pt x="34766" y="7144"/>
                    <a:pt x="25241" y="7144"/>
                  </a:cubicBezTo>
                  <a:cubicBezTo>
                    <a:pt x="15716" y="7144"/>
                    <a:pt x="7144" y="14764"/>
                    <a:pt x="7144" y="252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A64845E8-A240-4DC1-844A-E66475737D9C}"/>
                </a:ext>
              </a:extLst>
            </p:cNvPr>
            <p:cNvSpPr/>
            <p:nvPr/>
          </p:nvSpPr>
          <p:spPr>
            <a:xfrm>
              <a:off x="5797391" y="4164806"/>
              <a:ext cx="28575" cy="28575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7144 h 28575"/>
                <a:gd name="connsiteX2" fmla="*/ 7144 w 28575"/>
                <a:gd name="connsiteY2" fmla="*/ 15716 h 28575"/>
                <a:gd name="connsiteX3" fmla="*/ 15716 w 28575"/>
                <a:gd name="connsiteY3" fmla="*/ 24289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10954"/>
                    <a:pt x="20479" y="7144"/>
                    <a:pt x="15716" y="7144"/>
                  </a:cubicBezTo>
                  <a:cubicBezTo>
                    <a:pt x="10954" y="7144"/>
                    <a:pt x="7144" y="10954"/>
                    <a:pt x="7144" y="15716"/>
                  </a:cubicBezTo>
                  <a:cubicBezTo>
                    <a:pt x="7144" y="20479"/>
                    <a:pt x="10954" y="24289"/>
                    <a:pt x="15716" y="24289"/>
                  </a:cubicBezTo>
                  <a:cubicBezTo>
                    <a:pt x="20479" y="23336"/>
                    <a:pt x="24289" y="19526"/>
                    <a:pt x="242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8232E60D-D728-485A-ABD9-1CFA3CFACA0A}"/>
                </a:ext>
              </a:extLst>
            </p:cNvPr>
            <p:cNvSpPr/>
            <p:nvPr/>
          </p:nvSpPr>
          <p:spPr>
            <a:xfrm>
              <a:off x="6067717" y="3886676"/>
              <a:ext cx="19050" cy="19050"/>
            </a:xfrm>
            <a:custGeom>
              <a:avLst/>
              <a:gdLst>
                <a:gd name="connsiteX0" fmla="*/ 13043 w 19050"/>
                <a:gd name="connsiteY0" fmla="*/ 18574 h 19050"/>
                <a:gd name="connsiteX1" fmla="*/ 18758 w 19050"/>
                <a:gd name="connsiteY1" fmla="*/ 12859 h 19050"/>
                <a:gd name="connsiteX2" fmla="*/ 13043 w 19050"/>
                <a:gd name="connsiteY2" fmla="*/ 7144 h 19050"/>
                <a:gd name="connsiteX3" fmla="*/ 7328 w 19050"/>
                <a:gd name="connsiteY3" fmla="*/ 12859 h 19050"/>
                <a:gd name="connsiteX4" fmla="*/ 13043 w 19050"/>
                <a:gd name="connsiteY4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043" y="18574"/>
                  </a:moveTo>
                  <a:cubicBezTo>
                    <a:pt x="15901" y="18574"/>
                    <a:pt x="18758" y="15716"/>
                    <a:pt x="18758" y="12859"/>
                  </a:cubicBezTo>
                  <a:cubicBezTo>
                    <a:pt x="18758" y="10001"/>
                    <a:pt x="15901" y="7144"/>
                    <a:pt x="13043" y="7144"/>
                  </a:cubicBezTo>
                  <a:cubicBezTo>
                    <a:pt x="10186" y="7144"/>
                    <a:pt x="7328" y="10001"/>
                    <a:pt x="7328" y="12859"/>
                  </a:cubicBezTo>
                  <a:cubicBezTo>
                    <a:pt x="6376" y="15716"/>
                    <a:pt x="9233" y="18574"/>
                    <a:pt x="13043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7F31A20B-C04A-49C1-99C7-52D79A4AD895}"/>
                </a:ext>
              </a:extLst>
            </p:cNvPr>
            <p:cNvSpPr/>
            <p:nvPr/>
          </p:nvSpPr>
          <p:spPr>
            <a:xfrm>
              <a:off x="5555456" y="3539014"/>
              <a:ext cx="57150" cy="57150"/>
            </a:xfrm>
            <a:custGeom>
              <a:avLst/>
              <a:gdLst>
                <a:gd name="connsiteX0" fmla="*/ 31909 w 57150"/>
                <a:gd name="connsiteY0" fmla="*/ 56674 h 57150"/>
                <a:gd name="connsiteX1" fmla="*/ 56674 w 57150"/>
                <a:gd name="connsiteY1" fmla="*/ 31909 h 57150"/>
                <a:gd name="connsiteX2" fmla="*/ 31909 w 57150"/>
                <a:gd name="connsiteY2" fmla="*/ 7144 h 57150"/>
                <a:gd name="connsiteX3" fmla="*/ 7144 w 57150"/>
                <a:gd name="connsiteY3" fmla="*/ 31909 h 57150"/>
                <a:gd name="connsiteX4" fmla="*/ 31909 w 57150"/>
                <a:gd name="connsiteY4" fmla="*/ 5667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31909" y="56674"/>
                  </a:moveTo>
                  <a:cubicBezTo>
                    <a:pt x="45244" y="56674"/>
                    <a:pt x="56674" y="46196"/>
                    <a:pt x="56674" y="31909"/>
                  </a:cubicBezTo>
                  <a:cubicBezTo>
                    <a:pt x="56674" y="18574"/>
                    <a:pt x="46196" y="7144"/>
                    <a:pt x="31909" y="7144"/>
                  </a:cubicBezTo>
                  <a:cubicBezTo>
                    <a:pt x="18574" y="7144"/>
                    <a:pt x="7144" y="17621"/>
                    <a:pt x="7144" y="31909"/>
                  </a:cubicBezTo>
                  <a:cubicBezTo>
                    <a:pt x="7144" y="46196"/>
                    <a:pt x="18574" y="56674"/>
                    <a:pt x="31909" y="56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97A9880F-7FF3-4ED7-9919-F239EEF1DEEF}"/>
                </a:ext>
              </a:extLst>
            </p:cNvPr>
            <p:cNvSpPr/>
            <p:nvPr/>
          </p:nvSpPr>
          <p:spPr>
            <a:xfrm>
              <a:off x="6038374" y="4180046"/>
              <a:ext cx="19050" cy="19050"/>
            </a:xfrm>
            <a:custGeom>
              <a:avLst/>
              <a:gdLst>
                <a:gd name="connsiteX0" fmla="*/ 7144 w 19050"/>
                <a:gd name="connsiteY0" fmla="*/ 12859 h 19050"/>
                <a:gd name="connsiteX1" fmla="*/ 12859 w 19050"/>
                <a:gd name="connsiteY1" fmla="*/ 18574 h 19050"/>
                <a:gd name="connsiteX2" fmla="*/ 18574 w 19050"/>
                <a:gd name="connsiteY2" fmla="*/ 12859 h 19050"/>
                <a:gd name="connsiteX3" fmla="*/ 12859 w 19050"/>
                <a:gd name="connsiteY3" fmla="*/ 7144 h 19050"/>
                <a:gd name="connsiteX4" fmla="*/ 714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2859"/>
                  </a:move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8096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5B5C708E-F61E-4E8B-894F-055CE313E8A8}"/>
                </a:ext>
              </a:extLst>
            </p:cNvPr>
            <p:cNvSpPr/>
            <p:nvPr/>
          </p:nvSpPr>
          <p:spPr>
            <a:xfrm>
              <a:off x="5919311" y="3565684"/>
              <a:ext cx="19050" cy="19050"/>
            </a:xfrm>
            <a:custGeom>
              <a:avLst/>
              <a:gdLst>
                <a:gd name="connsiteX0" fmla="*/ 7144 w 19050"/>
                <a:gd name="connsiteY0" fmla="*/ 12859 h 19050"/>
                <a:gd name="connsiteX1" fmla="*/ 12859 w 19050"/>
                <a:gd name="connsiteY1" fmla="*/ 18574 h 19050"/>
                <a:gd name="connsiteX2" fmla="*/ 18574 w 19050"/>
                <a:gd name="connsiteY2" fmla="*/ 12859 h 19050"/>
                <a:gd name="connsiteX3" fmla="*/ 12859 w 19050"/>
                <a:gd name="connsiteY3" fmla="*/ 7144 h 19050"/>
                <a:gd name="connsiteX4" fmla="*/ 714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2859"/>
                  </a:move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D4B0366-ECA2-41BE-85AF-5420FB40DC89}"/>
                </a:ext>
              </a:extLst>
            </p:cNvPr>
            <p:cNvSpPr/>
            <p:nvPr/>
          </p:nvSpPr>
          <p:spPr>
            <a:xfrm>
              <a:off x="5928836" y="4101941"/>
              <a:ext cx="19050" cy="19050"/>
            </a:xfrm>
            <a:custGeom>
              <a:avLst/>
              <a:gdLst>
                <a:gd name="connsiteX0" fmla="*/ 12859 w 19050"/>
                <a:gd name="connsiteY0" fmla="*/ 18574 h 19050"/>
                <a:gd name="connsiteX1" fmla="*/ 18574 w 19050"/>
                <a:gd name="connsiteY1" fmla="*/ 12859 h 19050"/>
                <a:gd name="connsiteX2" fmla="*/ 12859 w 19050"/>
                <a:gd name="connsiteY2" fmla="*/ 7144 h 19050"/>
                <a:gd name="connsiteX3" fmla="*/ 7144 w 19050"/>
                <a:gd name="connsiteY3" fmla="*/ 12859 h 19050"/>
                <a:gd name="connsiteX4" fmla="*/ 12859 w 19050"/>
                <a:gd name="connsiteY4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2859" y="18574"/>
                  </a:move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C913B7F-3779-4D82-8DEF-760581ECFB2F}"/>
                </a:ext>
              </a:extLst>
            </p:cNvPr>
            <p:cNvSpPr/>
            <p:nvPr/>
          </p:nvSpPr>
          <p:spPr>
            <a:xfrm>
              <a:off x="5470684" y="3559016"/>
              <a:ext cx="66675" cy="66675"/>
            </a:xfrm>
            <a:custGeom>
              <a:avLst/>
              <a:gdLst>
                <a:gd name="connsiteX0" fmla="*/ 33814 w 66675"/>
                <a:gd name="connsiteY0" fmla="*/ 7144 h 66675"/>
                <a:gd name="connsiteX1" fmla="*/ 7144 w 66675"/>
                <a:gd name="connsiteY1" fmla="*/ 33814 h 66675"/>
                <a:gd name="connsiteX2" fmla="*/ 33814 w 66675"/>
                <a:gd name="connsiteY2" fmla="*/ 60484 h 66675"/>
                <a:gd name="connsiteX3" fmla="*/ 60484 w 66675"/>
                <a:gd name="connsiteY3" fmla="*/ 33814 h 66675"/>
                <a:gd name="connsiteX4" fmla="*/ 33814 w 666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3814" y="7144"/>
                  </a:moveTo>
                  <a:cubicBezTo>
                    <a:pt x="19526" y="7144"/>
                    <a:pt x="7144" y="18574"/>
                    <a:pt x="7144" y="33814"/>
                  </a:cubicBezTo>
                  <a:cubicBezTo>
                    <a:pt x="7144" y="48101"/>
                    <a:pt x="18574" y="60484"/>
                    <a:pt x="33814" y="60484"/>
                  </a:cubicBezTo>
                  <a:cubicBezTo>
                    <a:pt x="48101" y="60484"/>
                    <a:pt x="60484" y="49054"/>
                    <a:pt x="60484" y="33814"/>
                  </a:cubicBezTo>
                  <a:cubicBezTo>
                    <a:pt x="59531" y="18574"/>
                    <a:pt x="48101" y="7144"/>
                    <a:pt x="33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7768E361-CAEF-4E04-B355-404B4C5AFE5A}"/>
                </a:ext>
              </a:extLst>
            </p:cNvPr>
            <p:cNvSpPr/>
            <p:nvPr/>
          </p:nvSpPr>
          <p:spPr>
            <a:xfrm>
              <a:off x="5958364" y="3854291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7146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3811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7F6078A2-89A2-4479-95A9-72043218F4AF}"/>
                </a:ext>
              </a:extLst>
            </p:cNvPr>
            <p:cNvSpPr/>
            <p:nvPr/>
          </p:nvSpPr>
          <p:spPr>
            <a:xfrm>
              <a:off x="6216491" y="2458879"/>
              <a:ext cx="19050" cy="19050"/>
            </a:xfrm>
            <a:custGeom>
              <a:avLst/>
              <a:gdLst>
                <a:gd name="connsiteX0" fmla="*/ 13811 w 19050"/>
                <a:gd name="connsiteY0" fmla="*/ 20479 h 19050"/>
                <a:gd name="connsiteX1" fmla="*/ 20479 w 19050"/>
                <a:gd name="connsiteY1" fmla="*/ 13811 h 19050"/>
                <a:gd name="connsiteX2" fmla="*/ 13811 w 19050"/>
                <a:gd name="connsiteY2" fmla="*/ 7144 h 19050"/>
                <a:gd name="connsiteX3" fmla="*/ 7144 w 19050"/>
                <a:gd name="connsiteY3" fmla="*/ 13811 h 19050"/>
                <a:gd name="connsiteX4" fmla="*/ 13811 w 19050"/>
                <a:gd name="connsiteY4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811" y="20479"/>
                  </a:moveTo>
                  <a:cubicBezTo>
                    <a:pt x="17621" y="20479"/>
                    <a:pt x="20479" y="17621"/>
                    <a:pt x="20479" y="13811"/>
                  </a:cubicBez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CC697EEE-F4A0-48BD-B0D8-206F064A4468}"/>
                </a:ext>
              </a:extLst>
            </p:cNvPr>
            <p:cNvSpPr/>
            <p:nvPr/>
          </p:nvSpPr>
          <p:spPr>
            <a:xfrm>
              <a:off x="5384006" y="3668554"/>
              <a:ext cx="66675" cy="66675"/>
            </a:xfrm>
            <a:custGeom>
              <a:avLst/>
              <a:gdLst>
                <a:gd name="connsiteX0" fmla="*/ 34766 w 66675"/>
                <a:gd name="connsiteY0" fmla="*/ 7144 h 66675"/>
                <a:gd name="connsiteX1" fmla="*/ 7144 w 66675"/>
                <a:gd name="connsiteY1" fmla="*/ 34766 h 66675"/>
                <a:gd name="connsiteX2" fmla="*/ 34766 w 66675"/>
                <a:gd name="connsiteY2" fmla="*/ 62389 h 66675"/>
                <a:gd name="connsiteX3" fmla="*/ 62389 w 66675"/>
                <a:gd name="connsiteY3" fmla="*/ 34766 h 66675"/>
                <a:gd name="connsiteX4" fmla="*/ 34766 w 666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4766" y="7144"/>
                  </a:moveTo>
                  <a:cubicBezTo>
                    <a:pt x="19526" y="7144"/>
                    <a:pt x="7144" y="19526"/>
                    <a:pt x="7144" y="34766"/>
                  </a:cubicBezTo>
                  <a:cubicBezTo>
                    <a:pt x="7144" y="50006"/>
                    <a:pt x="19526" y="62389"/>
                    <a:pt x="34766" y="62389"/>
                  </a:cubicBezTo>
                  <a:cubicBezTo>
                    <a:pt x="50006" y="62389"/>
                    <a:pt x="62389" y="50006"/>
                    <a:pt x="62389" y="34766"/>
                  </a:cubicBezTo>
                  <a:cubicBezTo>
                    <a:pt x="62389" y="18574"/>
                    <a:pt x="50006" y="7144"/>
                    <a:pt x="347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67DCDDCC-D55B-4C8B-8C01-BC05AF011AE3}"/>
                </a:ext>
              </a:extLst>
            </p:cNvPr>
            <p:cNvSpPr/>
            <p:nvPr/>
          </p:nvSpPr>
          <p:spPr>
            <a:xfrm>
              <a:off x="5896451" y="3007519"/>
              <a:ext cx="57150" cy="57150"/>
            </a:xfrm>
            <a:custGeom>
              <a:avLst/>
              <a:gdLst>
                <a:gd name="connsiteX0" fmla="*/ 7144 w 57150"/>
                <a:gd name="connsiteY0" fmla="*/ 30004 h 57150"/>
                <a:gd name="connsiteX1" fmla="*/ 30004 w 57150"/>
                <a:gd name="connsiteY1" fmla="*/ 52864 h 57150"/>
                <a:gd name="connsiteX2" fmla="*/ 52864 w 57150"/>
                <a:gd name="connsiteY2" fmla="*/ 30004 h 57150"/>
                <a:gd name="connsiteX3" fmla="*/ 30004 w 57150"/>
                <a:gd name="connsiteY3" fmla="*/ 7144 h 57150"/>
                <a:gd name="connsiteX4" fmla="*/ 714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30004"/>
                  </a:moveTo>
                  <a:cubicBezTo>
                    <a:pt x="7144" y="43339"/>
                    <a:pt x="17621" y="52864"/>
                    <a:pt x="30004" y="52864"/>
                  </a:cubicBezTo>
                  <a:cubicBezTo>
                    <a:pt x="43339" y="52864"/>
                    <a:pt x="52864" y="42386"/>
                    <a:pt x="52864" y="30004"/>
                  </a:cubicBezTo>
                  <a:cubicBezTo>
                    <a:pt x="52864" y="16669"/>
                    <a:pt x="42386" y="7144"/>
                    <a:pt x="30004" y="7144"/>
                  </a:cubicBezTo>
                  <a:cubicBezTo>
                    <a:pt x="17621" y="7144"/>
                    <a:pt x="7144" y="17621"/>
                    <a:pt x="7144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451171E7-E9B3-4413-967F-4C61494D4524}"/>
                </a:ext>
              </a:extLst>
            </p:cNvPr>
            <p:cNvSpPr/>
            <p:nvPr/>
          </p:nvSpPr>
          <p:spPr>
            <a:xfrm>
              <a:off x="6256496" y="2455069"/>
              <a:ext cx="28575" cy="28575"/>
            </a:xfrm>
            <a:custGeom>
              <a:avLst/>
              <a:gdLst>
                <a:gd name="connsiteX0" fmla="*/ 14764 w 28575"/>
                <a:gd name="connsiteY0" fmla="*/ 22384 h 28575"/>
                <a:gd name="connsiteX1" fmla="*/ 22384 w 28575"/>
                <a:gd name="connsiteY1" fmla="*/ 14764 h 28575"/>
                <a:gd name="connsiteX2" fmla="*/ 14764 w 28575"/>
                <a:gd name="connsiteY2" fmla="*/ 7144 h 28575"/>
                <a:gd name="connsiteX3" fmla="*/ 7144 w 28575"/>
                <a:gd name="connsiteY3" fmla="*/ 14764 h 28575"/>
                <a:gd name="connsiteX4" fmla="*/ 14764 w 28575"/>
                <a:gd name="connsiteY4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4764" y="22384"/>
                  </a:moveTo>
                  <a:cubicBezTo>
                    <a:pt x="19526" y="22384"/>
                    <a:pt x="22384" y="18574"/>
                    <a:pt x="22384" y="14764"/>
                  </a:cubicBezTo>
                  <a:cubicBezTo>
                    <a:pt x="22384" y="10001"/>
                    <a:pt x="18574" y="7144"/>
                    <a:pt x="14764" y="7144"/>
                  </a:cubicBezTo>
                  <a:cubicBezTo>
                    <a:pt x="10954" y="7144"/>
                    <a:pt x="7144" y="10954"/>
                    <a:pt x="7144" y="14764"/>
                  </a:cubicBezTo>
                  <a:cubicBezTo>
                    <a:pt x="7144" y="18574"/>
                    <a:pt x="10001" y="22384"/>
                    <a:pt x="1476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441E99B7-13A7-49A1-9C87-C77A4EFFE47C}"/>
                </a:ext>
              </a:extLst>
            </p:cNvPr>
            <p:cNvSpPr/>
            <p:nvPr/>
          </p:nvSpPr>
          <p:spPr>
            <a:xfrm>
              <a:off x="5407819" y="3471386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39529 h 38100"/>
                <a:gd name="connsiteX2" fmla="*/ 7144 w 38100"/>
                <a:gd name="connsiteY2" fmla="*/ 23336 h 38100"/>
                <a:gd name="connsiteX3" fmla="*/ 23336 w 38100"/>
                <a:gd name="connsiteY3" fmla="*/ 7144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32279"/>
                    <a:pt x="32279" y="39529"/>
                    <a:pt x="23336" y="39529"/>
                  </a:cubicBezTo>
                  <a:cubicBezTo>
                    <a:pt x="14393" y="39529"/>
                    <a:pt x="7144" y="32279"/>
                    <a:pt x="7144" y="23336"/>
                  </a:cubicBezTo>
                  <a:cubicBezTo>
                    <a:pt x="7144" y="14393"/>
                    <a:pt x="14393" y="7144"/>
                    <a:pt x="23336" y="7144"/>
                  </a:cubicBezTo>
                  <a:cubicBezTo>
                    <a:pt x="32279" y="7144"/>
                    <a:pt x="39529" y="14393"/>
                    <a:pt x="39529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8164ECA5-7C60-49F5-A318-0F70C4B7D9F9}"/>
                </a:ext>
              </a:extLst>
            </p:cNvPr>
            <p:cNvSpPr/>
            <p:nvPr/>
          </p:nvSpPr>
          <p:spPr>
            <a:xfrm>
              <a:off x="6014561" y="2881789"/>
              <a:ext cx="19050" cy="19050"/>
            </a:xfrm>
            <a:custGeom>
              <a:avLst/>
              <a:gdLst>
                <a:gd name="connsiteX0" fmla="*/ 7144 w 19050"/>
                <a:gd name="connsiteY0" fmla="*/ 12859 h 19050"/>
                <a:gd name="connsiteX1" fmla="*/ 12859 w 19050"/>
                <a:gd name="connsiteY1" fmla="*/ 18574 h 19050"/>
                <a:gd name="connsiteX2" fmla="*/ 18574 w 19050"/>
                <a:gd name="connsiteY2" fmla="*/ 12859 h 19050"/>
                <a:gd name="connsiteX3" fmla="*/ 12859 w 19050"/>
                <a:gd name="connsiteY3" fmla="*/ 7144 h 19050"/>
                <a:gd name="connsiteX4" fmla="*/ 714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2859"/>
                  </a:moveTo>
                  <a:cubicBezTo>
                    <a:pt x="7144" y="15716"/>
                    <a:pt x="9049" y="18574"/>
                    <a:pt x="12859" y="18574"/>
                  </a:cubicBezTo>
                  <a:cubicBezTo>
                    <a:pt x="15716" y="18574"/>
                    <a:pt x="18574" y="16669"/>
                    <a:pt x="18574" y="12859"/>
                  </a:cubicBezTo>
                  <a:cubicBezTo>
                    <a:pt x="18574" y="10001"/>
                    <a:pt x="16669" y="7144"/>
                    <a:pt x="12859" y="7144"/>
                  </a:cubicBezTo>
                  <a:cubicBezTo>
                    <a:pt x="9049" y="8096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4C778A22-06B3-42CA-AF49-6A0B8EB9E15B}"/>
                </a:ext>
              </a:extLst>
            </p:cNvPr>
            <p:cNvSpPr/>
            <p:nvPr/>
          </p:nvSpPr>
          <p:spPr>
            <a:xfrm>
              <a:off x="5963126" y="2893219"/>
              <a:ext cx="76200" cy="85725"/>
            </a:xfrm>
            <a:custGeom>
              <a:avLst/>
              <a:gdLst>
                <a:gd name="connsiteX0" fmla="*/ 13811 w 76200"/>
                <a:gd name="connsiteY0" fmla="*/ 37624 h 85725"/>
                <a:gd name="connsiteX1" fmla="*/ 13811 w 76200"/>
                <a:gd name="connsiteY1" fmla="*/ 40481 h 85725"/>
                <a:gd name="connsiteX2" fmla="*/ 7144 w 76200"/>
                <a:gd name="connsiteY2" fmla="*/ 57626 h 85725"/>
                <a:gd name="connsiteX3" fmla="*/ 15716 w 76200"/>
                <a:gd name="connsiteY3" fmla="*/ 77629 h 85725"/>
                <a:gd name="connsiteX4" fmla="*/ 28099 w 76200"/>
                <a:gd name="connsiteY4" fmla="*/ 86201 h 85725"/>
                <a:gd name="connsiteX5" fmla="*/ 33814 w 76200"/>
                <a:gd name="connsiteY5" fmla="*/ 84296 h 85725"/>
                <a:gd name="connsiteX6" fmla="*/ 58579 w 76200"/>
                <a:gd name="connsiteY6" fmla="*/ 64294 h 85725"/>
                <a:gd name="connsiteX7" fmla="*/ 74771 w 76200"/>
                <a:gd name="connsiteY7" fmla="*/ 37624 h 85725"/>
                <a:gd name="connsiteX8" fmla="*/ 44291 w 76200"/>
                <a:gd name="connsiteY8" fmla="*/ 7144 h 85725"/>
                <a:gd name="connsiteX9" fmla="*/ 13811 w 76200"/>
                <a:gd name="connsiteY9" fmla="*/ 3762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85725">
                  <a:moveTo>
                    <a:pt x="13811" y="37624"/>
                  </a:moveTo>
                  <a:cubicBezTo>
                    <a:pt x="13811" y="38576"/>
                    <a:pt x="13811" y="39529"/>
                    <a:pt x="13811" y="40481"/>
                  </a:cubicBezTo>
                  <a:cubicBezTo>
                    <a:pt x="10001" y="45244"/>
                    <a:pt x="7144" y="50959"/>
                    <a:pt x="7144" y="57626"/>
                  </a:cubicBezTo>
                  <a:cubicBezTo>
                    <a:pt x="7144" y="65246"/>
                    <a:pt x="10954" y="71914"/>
                    <a:pt x="15716" y="77629"/>
                  </a:cubicBezTo>
                  <a:cubicBezTo>
                    <a:pt x="17621" y="82391"/>
                    <a:pt x="22384" y="86201"/>
                    <a:pt x="28099" y="86201"/>
                  </a:cubicBezTo>
                  <a:cubicBezTo>
                    <a:pt x="30004" y="86201"/>
                    <a:pt x="31909" y="85249"/>
                    <a:pt x="33814" y="84296"/>
                  </a:cubicBezTo>
                  <a:cubicBezTo>
                    <a:pt x="46196" y="84296"/>
                    <a:pt x="55721" y="75724"/>
                    <a:pt x="58579" y="64294"/>
                  </a:cubicBezTo>
                  <a:cubicBezTo>
                    <a:pt x="68104" y="58579"/>
                    <a:pt x="74771" y="49054"/>
                    <a:pt x="74771" y="37624"/>
                  </a:cubicBezTo>
                  <a:cubicBezTo>
                    <a:pt x="74771" y="20479"/>
                    <a:pt x="60484" y="7144"/>
                    <a:pt x="44291" y="7144"/>
                  </a:cubicBezTo>
                  <a:cubicBezTo>
                    <a:pt x="28099" y="7144"/>
                    <a:pt x="13811" y="20479"/>
                    <a:pt x="13811" y="376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672FBCCD-50F5-419A-A851-DFA911A4B513}"/>
                </a:ext>
              </a:extLst>
            </p:cNvPr>
            <p:cNvSpPr/>
            <p:nvPr/>
          </p:nvSpPr>
          <p:spPr>
            <a:xfrm>
              <a:off x="5599271" y="3773329"/>
              <a:ext cx="28575" cy="28575"/>
            </a:xfrm>
            <a:custGeom>
              <a:avLst/>
              <a:gdLst>
                <a:gd name="connsiteX0" fmla="*/ 14764 w 28575"/>
                <a:gd name="connsiteY0" fmla="*/ 22384 h 28575"/>
                <a:gd name="connsiteX1" fmla="*/ 22384 w 28575"/>
                <a:gd name="connsiteY1" fmla="*/ 14764 h 28575"/>
                <a:gd name="connsiteX2" fmla="*/ 14764 w 28575"/>
                <a:gd name="connsiteY2" fmla="*/ 7144 h 28575"/>
                <a:gd name="connsiteX3" fmla="*/ 7144 w 28575"/>
                <a:gd name="connsiteY3" fmla="*/ 14764 h 28575"/>
                <a:gd name="connsiteX4" fmla="*/ 14764 w 28575"/>
                <a:gd name="connsiteY4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4764" y="22384"/>
                  </a:moveTo>
                  <a:cubicBezTo>
                    <a:pt x="18574" y="22384"/>
                    <a:pt x="22384" y="19526"/>
                    <a:pt x="22384" y="14764"/>
                  </a:cubicBezTo>
                  <a:cubicBezTo>
                    <a:pt x="22384" y="10954"/>
                    <a:pt x="18574" y="7144"/>
                    <a:pt x="14764" y="7144"/>
                  </a:cubicBezTo>
                  <a:cubicBezTo>
                    <a:pt x="10954" y="7144"/>
                    <a:pt x="7144" y="10001"/>
                    <a:pt x="7144" y="14764"/>
                  </a:cubicBezTo>
                  <a:cubicBezTo>
                    <a:pt x="7144" y="18574"/>
                    <a:pt x="10954" y="22384"/>
                    <a:pt x="1476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626CD2FD-199E-4FFF-BE1B-AA53A38FDEF7}"/>
                </a:ext>
              </a:extLst>
            </p:cNvPr>
            <p:cNvSpPr/>
            <p:nvPr/>
          </p:nvSpPr>
          <p:spPr>
            <a:xfrm>
              <a:off x="5607844" y="3741896"/>
              <a:ext cx="38100" cy="38100"/>
            </a:xfrm>
            <a:custGeom>
              <a:avLst/>
              <a:gdLst>
                <a:gd name="connsiteX0" fmla="*/ 23336 w 38100"/>
                <a:gd name="connsiteY0" fmla="*/ 7144 h 38100"/>
                <a:gd name="connsiteX1" fmla="*/ 7144 w 38100"/>
                <a:gd name="connsiteY1" fmla="*/ 23336 h 38100"/>
                <a:gd name="connsiteX2" fmla="*/ 23336 w 38100"/>
                <a:gd name="connsiteY2" fmla="*/ 39529 h 38100"/>
                <a:gd name="connsiteX3" fmla="*/ 39529 w 38100"/>
                <a:gd name="connsiteY3" fmla="*/ 23336 h 38100"/>
                <a:gd name="connsiteX4" fmla="*/ 23336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3336" y="7144"/>
                  </a:moveTo>
                  <a:cubicBezTo>
                    <a:pt x="13811" y="7144"/>
                    <a:pt x="7144" y="14764"/>
                    <a:pt x="7144" y="23336"/>
                  </a:cubicBezTo>
                  <a:cubicBezTo>
                    <a:pt x="7144" y="31909"/>
                    <a:pt x="14764" y="39529"/>
                    <a:pt x="23336" y="39529"/>
                  </a:cubicBezTo>
                  <a:cubicBezTo>
                    <a:pt x="32861" y="39529"/>
                    <a:pt x="39529" y="31909"/>
                    <a:pt x="39529" y="23336"/>
                  </a:cubicBezTo>
                  <a:cubicBezTo>
                    <a:pt x="39529" y="14764"/>
                    <a:pt x="31909" y="7144"/>
                    <a:pt x="233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8EAE5441-692A-4B7C-978A-5AE98B0CD18A}"/>
                </a:ext>
              </a:extLst>
            </p:cNvPr>
            <p:cNvSpPr/>
            <p:nvPr/>
          </p:nvSpPr>
          <p:spPr>
            <a:xfrm>
              <a:off x="6123146" y="2626519"/>
              <a:ext cx="47625" cy="47625"/>
            </a:xfrm>
            <a:custGeom>
              <a:avLst/>
              <a:gdLst>
                <a:gd name="connsiteX0" fmla="*/ 28099 w 47625"/>
                <a:gd name="connsiteY0" fmla="*/ 49054 h 47625"/>
                <a:gd name="connsiteX1" fmla="*/ 49054 w 47625"/>
                <a:gd name="connsiteY1" fmla="*/ 28099 h 47625"/>
                <a:gd name="connsiteX2" fmla="*/ 28099 w 47625"/>
                <a:gd name="connsiteY2" fmla="*/ 7144 h 47625"/>
                <a:gd name="connsiteX3" fmla="*/ 7144 w 47625"/>
                <a:gd name="connsiteY3" fmla="*/ 28099 h 47625"/>
                <a:gd name="connsiteX4" fmla="*/ 28099 w 47625"/>
                <a:gd name="connsiteY4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28099" y="49054"/>
                  </a:moveTo>
                  <a:cubicBezTo>
                    <a:pt x="39529" y="49054"/>
                    <a:pt x="49054" y="39529"/>
                    <a:pt x="49054" y="28099"/>
                  </a:cubicBezTo>
                  <a:cubicBezTo>
                    <a:pt x="49054" y="16669"/>
                    <a:pt x="39529" y="7144"/>
                    <a:pt x="28099" y="7144"/>
                  </a:cubicBezTo>
                  <a:cubicBezTo>
                    <a:pt x="16669" y="7144"/>
                    <a:pt x="7144" y="16669"/>
                    <a:pt x="7144" y="28099"/>
                  </a:cubicBezTo>
                  <a:cubicBezTo>
                    <a:pt x="7144" y="39529"/>
                    <a:pt x="16669" y="49054"/>
                    <a:pt x="28099" y="49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6ED3BB1D-7F37-4755-B263-469FC0A3DFB0}"/>
                </a:ext>
              </a:extLst>
            </p:cNvPr>
            <p:cNvSpPr/>
            <p:nvPr/>
          </p:nvSpPr>
          <p:spPr>
            <a:xfrm>
              <a:off x="6023134" y="2957989"/>
              <a:ext cx="28575" cy="28575"/>
            </a:xfrm>
            <a:custGeom>
              <a:avLst/>
              <a:gdLst>
                <a:gd name="connsiteX0" fmla="*/ 7144 w 28575"/>
                <a:gd name="connsiteY0" fmla="*/ 15716 h 28575"/>
                <a:gd name="connsiteX1" fmla="*/ 15716 w 28575"/>
                <a:gd name="connsiteY1" fmla="*/ 24289 h 28575"/>
                <a:gd name="connsiteX2" fmla="*/ 24289 w 28575"/>
                <a:gd name="connsiteY2" fmla="*/ 15716 h 28575"/>
                <a:gd name="connsiteX3" fmla="*/ 15716 w 28575"/>
                <a:gd name="connsiteY3" fmla="*/ 7144 h 28575"/>
                <a:gd name="connsiteX4" fmla="*/ 7144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7144" y="15716"/>
                  </a:moveTo>
                  <a:cubicBezTo>
                    <a:pt x="7144" y="20479"/>
                    <a:pt x="10954" y="24289"/>
                    <a:pt x="15716" y="24289"/>
                  </a:cubicBezTo>
                  <a:cubicBezTo>
                    <a:pt x="20479" y="24289"/>
                    <a:pt x="24289" y="20479"/>
                    <a:pt x="24289" y="15716"/>
                  </a:cubicBezTo>
                  <a:cubicBezTo>
                    <a:pt x="24289" y="10954"/>
                    <a:pt x="20479" y="7144"/>
                    <a:pt x="15716" y="7144"/>
                  </a:cubicBezTo>
                  <a:cubicBezTo>
                    <a:pt x="10001" y="8096"/>
                    <a:pt x="7144" y="11906"/>
                    <a:pt x="7144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FD8C070A-BF9D-425A-A7CC-D4D5455E2F60}"/>
                </a:ext>
              </a:extLst>
            </p:cNvPr>
            <p:cNvSpPr/>
            <p:nvPr/>
          </p:nvSpPr>
          <p:spPr>
            <a:xfrm>
              <a:off x="5868829" y="2835116"/>
              <a:ext cx="57150" cy="57150"/>
            </a:xfrm>
            <a:custGeom>
              <a:avLst/>
              <a:gdLst>
                <a:gd name="connsiteX0" fmla="*/ 29051 w 57150"/>
                <a:gd name="connsiteY0" fmla="*/ 50959 h 57150"/>
                <a:gd name="connsiteX1" fmla="*/ 50959 w 57150"/>
                <a:gd name="connsiteY1" fmla="*/ 29051 h 57150"/>
                <a:gd name="connsiteX2" fmla="*/ 29051 w 57150"/>
                <a:gd name="connsiteY2" fmla="*/ 7144 h 57150"/>
                <a:gd name="connsiteX3" fmla="*/ 7144 w 57150"/>
                <a:gd name="connsiteY3" fmla="*/ 29051 h 57150"/>
                <a:gd name="connsiteX4" fmla="*/ 29051 w 57150"/>
                <a:gd name="connsiteY4" fmla="*/ 5095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051" y="50959"/>
                  </a:moveTo>
                  <a:cubicBezTo>
                    <a:pt x="41434" y="50959"/>
                    <a:pt x="50959" y="41434"/>
                    <a:pt x="50959" y="29051"/>
                  </a:cubicBezTo>
                  <a:cubicBezTo>
                    <a:pt x="50959" y="16669"/>
                    <a:pt x="41434" y="7144"/>
                    <a:pt x="29051" y="7144"/>
                  </a:cubicBezTo>
                  <a:cubicBezTo>
                    <a:pt x="16669" y="7144"/>
                    <a:pt x="7144" y="16669"/>
                    <a:pt x="7144" y="29051"/>
                  </a:cubicBezTo>
                  <a:cubicBezTo>
                    <a:pt x="7144" y="41434"/>
                    <a:pt x="16669" y="50959"/>
                    <a:pt x="29051" y="50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F03E7781-D197-4A5C-86A4-1D611CB34151}"/>
                </a:ext>
              </a:extLst>
            </p:cNvPr>
            <p:cNvSpPr/>
            <p:nvPr/>
          </p:nvSpPr>
          <p:spPr>
            <a:xfrm>
              <a:off x="5718334" y="3236119"/>
              <a:ext cx="28575" cy="28575"/>
            </a:xfrm>
            <a:custGeom>
              <a:avLst/>
              <a:gdLst>
                <a:gd name="connsiteX0" fmla="*/ 16669 w 28575"/>
                <a:gd name="connsiteY0" fmla="*/ 26194 h 28575"/>
                <a:gd name="connsiteX1" fmla="*/ 26194 w 28575"/>
                <a:gd name="connsiteY1" fmla="*/ 16669 h 28575"/>
                <a:gd name="connsiteX2" fmla="*/ 16669 w 28575"/>
                <a:gd name="connsiteY2" fmla="*/ 7144 h 28575"/>
                <a:gd name="connsiteX3" fmla="*/ 7144 w 28575"/>
                <a:gd name="connsiteY3" fmla="*/ 16669 h 28575"/>
                <a:gd name="connsiteX4" fmla="*/ 16669 w 28575"/>
                <a:gd name="connsiteY4" fmla="*/ 26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26194"/>
                  </a:moveTo>
                  <a:cubicBezTo>
                    <a:pt x="22384" y="26194"/>
                    <a:pt x="26194" y="21431"/>
                    <a:pt x="26194" y="16669"/>
                  </a:cubicBezTo>
                  <a:cubicBezTo>
                    <a:pt x="26194" y="10954"/>
                    <a:pt x="21431" y="7144"/>
                    <a:pt x="16669" y="7144"/>
                  </a:cubicBezTo>
                  <a:cubicBezTo>
                    <a:pt x="10954" y="7144"/>
                    <a:pt x="7144" y="11906"/>
                    <a:pt x="7144" y="16669"/>
                  </a:cubicBezTo>
                  <a:cubicBezTo>
                    <a:pt x="7144" y="21431"/>
                    <a:pt x="11906" y="26194"/>
                    <a:pt x="16669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5FE72B3E-96B8-4174-9A7E-95A66DA77102}"/>
                </a:ext>
              </a:extLst>
            </p:cNvPr>
            <p:cNvSpPr/>
            <p:nvPr/>
          </p:nvSpPr>
          <p:spPr>
            <a:xfrm>
              <a:off x="6134576" y="2823686"/>
              <a:ext cx="28575" cy="28575"/>
            </a:xfrm>
            <a:custGeom>
              <a:avLst/>
              <a:gdLst>
                <a:gd name="connsiteX0" fmla="*/ 18574 w 28575"/>
                <a:gd name="connsiteY0" fmla="*/ 30004 h 28575"/>
                <a:gd name="connsiteX1" fmla="*/ 30004 w 28575"/>
                <a:gd name="connsiteY1" fmla="*/ 18574 h 28575"/>
                <a:gd name="connsiteX2" fmla="*/ 18574 w 28575"/>
                <a:gd name="connsiteY2" fmla="*/ 7144 h 28575"/>
                <a:gd name="connsiteX3" fmla="*/ 7144 w 28575"/>
                <a:gd name="connsiteY3" fmla="*/ 18574 h 28575"/>
                <a:gd name="connsiteX4" fmla="*/ 18574 w 28575"/>
                <a:gd name="connsiteY4" fmla="*/ 3000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574" y="30004"/>
                  </a:moveTo>
                  <a:cubicBezTo>
                    <a:pt x="25241" y="30004"/>
                    <a:pt x="30004" y="25241"/>
                    <a:pt x="30004" y="18574"/>
                  </a:cubicBezTo>
                  <a:cubicBezTo>
                    <a:pt x="30004" y="12859"/>
                    <a:pt x="25241" y="7144"/>
                    <a:pt x="18574" y="7144"/>
                  </a:cubicBezTo>
                  <a:cubicBezTo>
                    <a:pt x="11906" y="7144"/>
                    <a:pt x="7144" y="11906"/>
                    <a:pt x="7144" y="18574"/>
                  </a:cubicBezTo>
                  <a:cubicBezTo>
                    <a:pt x="7144" y="25241"/>
                    <a:pt x="11906" y="30004"/>
                    <a:pt x="18574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D2D18D50-3BCF-48DF-A6FF-10A306A1134C}"/>
                </a:ext>
              </a:extLst>
            </p:cNvPr>
            <p:cNvSpPr/>
            <p:nvPr/>
          </p:nvSpPr>
          <p:spPr>
            <a:xfrm>
              <a:off x="6121241" y="2847499"/>
              <a:ext cx="38100" cy="38100"/>
            </a:xfrm>
            <a:custGeom>
              <a:avLst/>
              <a:gdLst>
                <a:gd name="connsiteX0" fmla="*/ 23336 w 38100"/>
                <a:gd name="connsiteY0" fmla="*/ 39529 h 38100"/>
                <a:gd name="connsiteX1" fmla="*/ 39529 w 38100"/>
                <a:gd name="connsiteY1" fmla="*/ 23336 h 38100"/>
                <a:gd name="connsiteX2" fmla="*/ 23336 w 38100"/>
                <a:gd name="connsiteY2" fmla="*/ 7144 h 38100"/>
                <a:gd name="connsiteX3" fmla="*/ 7144 w 38100"/>
                <a:gd name="connsiteY3" fmla="*/ 23336 h 38100"/>
                <a:gd name="connsiteX4" fmla="*/ 23336 w 38100"/>
                <a:gd name="connsiteY4" fmla="*/ 3952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3336" y="39529"/>
                  </a:moveTo>
                  <a:cubicBezTo>
                    <a:pt x="31909" y="39529"/>
                    <a:pt x="39529" y="31909"/>
                    <a:pt x="39529" y="23336"/>
                  </a:cubicBezTo>
                  <a:cubicBezTo>
                    <a:pt x="39529" y="14764"/>
                    <a:pt x="32861" y="7144"/>
                    <a:pt x="23336" y="7144"/>
                  </a:cubicBezTo>
                  <a:cubicBezTo>
                    <a:pt x="14764" y="7144"/>
                    <a:pt x="7144" y="13811"/>
                    <a:pt x="7144" y="23336"/>
                  </a:cubicBezTo>
                  <a:cubicBezTo>
                    <a:pt x="8096" y="31909"/>
                    <a:pt x="14764" y="39529"/>
                    <a:pt x="23336" y="39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4409C187-F195-41EF-8F84-37A1DE2C5494}"/>
                </a:ext>
              </a:extLst>
            </p:cNvPr>
            <p:cNvSpPr/>
            <p:nvPr/>
          </p:nvSpPr>
          <p:spPr>
            <a:xfrm>
              <a:off x="5774531" y="3376136"/>
              <a:ext cx="76200" cy="95250"/>
            </a:xfrm>
            <a:custGeom>
              <a:avLst/>
              <a:gdLst>
                <a:gd name="connsiteX0" fmla="*/ 25241 w 76200"/>
                <a:gd name="connsiteY0" fmla="*/ 7144 h 95250"/>
                <a:gd name="connsiteX1" fmla="*/ 7144 w 76200"/>
                <a:gd name="connsiteY1" fmla="*/ 25241 h 95250"/>
                <a:gd name="connsiteX2" fmla="*/ 18574 w 76200"/>
                <a:gd name="connsiteY2" fmla="*/ 42386 h 95250"/>
                <a:gd name="connsiteX3" fmla="*/ 14764 w 76200"/>
                <a:gd name="connsiteY3" fmla="*/ 54769 h 95250"/>
                <a:gd name="connsiteX4" fmla="*/ 14764 w 76200"/>
                <a:gd name="connsiteY4" fmla="*/ 55721 h 95250"/>
                <a:gd name="connsiteX5" fmla="*/ 7144 w 76200"/>
                <a:gd name="connsiteY5" fmla="*/ 71914 h 95250"/>
                <a:gd name="connsiteX6" fmla="*/ 29051 w 76200"/>
                <a:gd name="connsiteY6" fmla="*/ 93821 h 95250"/>
                <a:gd name="connsiteX7" fmla="*/ 50959 w 76200"/>
                <a:gd name="connsiteY7" fmla="*/ 71914 h 95250"/>
                <a:gd name="connsiteX8" fmla="*/ 50959 w 76200"/>
                <a:gd name="connsiteY8" fmla="*/ 68104 h 95250"/>
                <a:gd name="connsiteX9" fmla="*/ 54769 w 76200"/>
                <a:gd name="connsiteY9" fmla="*/ 61436 h 95250"/>
                <a:gd name="connsiteX10" fmla="*/ 61436 w 76200"/>
                <a:gd name="connsiteY10" fmla="*/ 64294 h 95250"/>
                <a:gd name="connsiteX11" fmla="*/ 71914 w 76200"/>
                <a:gd name="connsiteY11" fmla="*/ 53816 h 95250"/>
                <a:gd name="connsiteX12" fmla="*/ 61436 w 76200"/>
                <a:gd name="connsiteY12" fmla="*/ 43339 h 95250"/>
                <a:gd name="connsiteX13" fmla="*/ 54769 w 76200"/>
                <a:gd name="connsiteY13" fmla="*/ 46196 h 95250"/>
                <a:gd name="connsiteX14" fmla="*/ 40481 w 76200"/>
                <a:gd name="connsiteY14" fmla="*/ 33814 h 95250"/>
                <a:gd name="connsiteX15" fmla="*/ 42386 w 76200"/>
                <a:gd name="connsiteY15" fmla="*/ 25241 h 95250"/>
                <a:gd name="connsiteX16" fmla="*/ 25241 w 76200"/>
                <a:gd name="connsiteY1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95250">
                  <a:moveTo>
                    <a:pt x="25241" y="7144"/>
                  </a:moveTo>
                  <a:cubicBezTo>
                    <a:pt x="14764" y="7144"/>
                    <a:pt x="7144" y="15716"/>
                    <a:pt x="7144" y="25241"/>
                  </a:cubicBezTo>
                  <a:cubicBezTo>
                    <a:pt x="7144" y="32861"/>
                    <a:pt x="11906" y="39529"/>
                    <a:pt x="18574" y="42386"/>
                  </a:cubicBezTo>
                  <a:cubicBezTo>
                    <a:pt x="15716" y="46196"/>
                    <a:pt x="14764" y="50006"/>
                    <a:pt x="14764" y="54769"/>
                  </a:cubicBezTo>
                  <a:cubicBezTo>
                    <a:pt x="14764" y="55721"/>
                    <a:pt x="14764" y="55721"/>
                    <a:pt x="14764" y="55721"/>
                  </a:cubicBezTo>
                  <a:cubicBezTo>
                    <a:pt x="10001" y="59531"/>
                    <a:pt x="7144" y="65246"/>
                    <a:pt x="7144" y="71914"/>
                  </a:cubicBezTo>
                  <a:cubicBezTo>
                    <a:pt x="7144" y="84296"/>
                    <a:pt x="16669" y="93821"/>
                    <a:pt x="29051" y="93821"/>
                  </a:cubicBezTo>
                  <a:cubicBezTo>
                    <a:pt x="41434" y="93821"/>
                    <a:pt x="50959" y="84296"/>
                    <a:pt x="50959" y="71914"/>
                  </a:cubicBezTo>
                  <a:cubicBezTo>
                    <a:pt x="50959" y="70961"/>
                    <a:pt x="50959" y="70009"/>
                    <a:pt x="50959" y="68104"/>
                  </a:cubicBezTo>
                  <a:cubicBezTo>
                    <a:pt x="52864" y="66199"/>
                    <a:pt x="53816" y="64294"/>
                    <a:pt x="54769" y="61436"/>
                  </a:cubicBezTo>
                  <a:cubicBezTo>
                    <a:pt x="56674" y="63341"/>
                    <a:pt x="59531" y="64294"/>
                    <a:pt x="61436" y="64294"/>
                  </a:cubicBezTo>
                  <a:cubicBezTo>
                    <a:pt x="67151" y="64294"/>
                    <a:pt x="71914" y="59531"/>
                    <a:pt x="71914" y="53816"/>
                  </a:cubicBezTo>
                  <a:cubicBezTo>
                    <a:pt x="71914" y="48101"/>
                    <a:pt x="67151" y="43339"/>
                    <a:pt x="61436" y="43339"/>
                  </a:cubicBezTo>
                  <a:cubicBezTo>
                    <a:pt x="58579" y="43339"/>
                    <a:pt x="56674" y="44291"/>
                    <a:pt x="54769" y="46196"/>
                  </a:cubicBezTo>
                  <a:cubicBezTo>
                    <a:pt x="51911" y="39529"/>
                    <a:pt x="47149" y="34766"/>
                    <a:pt x="40481" y="33814"/>
                  </a:cubicBezTo>
                  <a:cubicBezTo>
                    <a:pt x="41434" y="30956"/>
                    <a:pt x="42386" y="28099"/>
                    <a:pt x="42386" y="25241"/>
                  </a:cubicBezTo>
                  <a:cubicBezTo>
                    <a:pt x="43339" y="15716"/>
                    <a:pt x="34766" y="7144"/>
                    <a:pt x="2524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807F035F-1966-4FF3-B0E9-250BDE830C7B}"/>
                </a:ext>
              </a:extLst>
            </p:cNvPr>
            <p:cNvSpPr/>
            <p:nvPr/>
          </p:nvSpPr>
          <p:spPr>
            <a:xfrm>
              <a:off x="5570696" y="3223736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7144 h 28575"/>
                <a:gd name="connsiteX2" fmla="*/ 7144 w 28575"/>
                <a:gd name="connsiteY2" fmla="*/ 17621 h 28575"/>
                <a:gd name="connsiteX3" fmla="*/ 17621 w 28575"/>
                <a:gd name="connsiteY3" fmla="*/ 28099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11906"/>
                    <a:pt x="23336" y="7144"/>
                    <a:pt x="17621" y="7144"/>
                  </a:cubicBez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ubicBezTo>
                    <a:pt x="23336" y="28099"/>
                    <a:pt x="28099" y="23336"/>
                    <a:pt x="28099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56EB519D-8826-49E9-A9A4-1E866E6AA571}"/>
                </a:ext>
              </a:extLst>
            </p:cNvPr>
            <p:cNvSpPr/>
            <p:nvPr/>
          </p:nvSpPr>
          <p:spPr>
            <a:xfrm>
              <a:off x="5915501" y="4155281"/>
              <a:ext cx="38100" cy="28575"/>
            </a:xfrm>
            <a:custGeom>
              <a:avLst/>
              <a:gdLst>
                <a:gd name="connsiteX0" fmla="*/ 7144 w 38100"/>
                <a:gd name="connsiteY0" fmla="*/ 20479 h 28575"/>
                <a:gd name="connsiteX1" fmla="*/ 14764 w 38100"/>
                <a:gd name="connsiteY1" fmla="*/ 28099 h 28575"/>
                <a:gd name="connsiteX2" fmla="*/ 22384 w 38100"/>
                <a:gd name="connsiteY2" fmla="*/ 20479 h 28575"/>
                <a:gd name="connsiteX3" fmla="*/ 28099 w 38100"/>
                <a:gd name="connsiteY3" fmla="*/ 23336 h 28575"/>
                <a:gd name="connsiteX4" fmla="*/ 35719 w 38100"/>
                <a:gd name="connsiteY4" fmla="*/ 15716 h 28575"/>
                <a:gd name="connsiteX5" fmla="*/ 28099 w 38100"/>
                <a:gd name="connsiteY5" fmla="*/ 7144 h 28575"/>
                <a:gd name="connsiteX6" fmla="*/ 20479 w 38100"/>
                <a:gd name="connsiteY6" fmla="*/ 14764 h 28575"/>
                <a:gd name="connsiteX7" fmla="*/ 14764 w 38100"/>
                <a:gd name="connsiteY7" fmla="*/ 11906 h 28575"/>
                <a:gd name="connsiteX8" fmla="*/ 7144 w 38100"/>
                <a:gd name="connsiteY8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28575">
                  <a:moveTo>
                    <a:pt x="7144" y="20479"/>
                  </a:moveTo>
                  <a:cubicBezTo>
                    <a:pt x="7144" y="25241"/>
                    <a:pt x="10954" y="28099"/>
                    <a:pt x="14764" y="28099"/>
                  </a:cubicBezTo>
                  <a:cubicBezTo>
                    <a:pt x="19526" y="28099"/>
                    <a:pt x="22384" y="24289"/>
                    <a:pt x="22384" y="20479"/>
                  </a:cubicBezTo>
                  <a:cubicBezTo>
                    <a:pt x="23336" y="22384"/>
                    <a:pt x="26194" y="23336"/>
                    <a:pt x="28099" y="23336"/>
                  </a:cubicBezTo>
                  <a:cubicBezTo>
                    <a:pt x="31909" y="23336"/>
                    <a:pt x="35719" y="19526"/>
                    <a:pt x="35719" y="15716"/>
                  </a:cubicBezTo>
                  <a:cubicBezTo>
                    <a:pt x="35719" y="11906"/>
                    <a:pt x="32861" y="7144"/>
                    <a:pt x="28099" y="7144"/>
                  </a:cubicBezTo>
                  <a:cubicBezTo>
                    <a:pt x="24289" y="7144"/>
                    <a:pt x="20479" y="10954"/>
                    <a:pt x="20479" y="14764"/>
                  </a:cubicBezTo>
                  <a:cubicBezTo>
                    <a:pt x="18574" y="12859"/>
                    <a:pt x="16669" y="11906"/>
                    <a:pt x="14764" y="11906"/>
                  </a:cubicBezTo>
                  <a:cubicBezTo>
                    <a:pt x="10001" y="11906"/>
                    <a:pt x="7144" y="15716"/>
                    <a:pt x="714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DE7A9803-93FA-4AE2-92F3-51A46B2C9F28}"/>
                </a:ext>
              </a:extLst>
            </p:cNvPr>
            <p:cNvSpPr/>
            <p:nvPr/>
          </p:nvSpPr>
          <p:spPr>
            <a:xfrm>
              <a:off x="5491639" y="3211354"/>
              <a:ext cx="66675" cy="66675"/>
            </a:xfrm>
            <a:custGeom>
              <a:avLst/>
              <a:gdLst>
                <a:gd name="connsiteX0" fmla="*/ 37624 w 66675"/>
                <a:gd name="connsiteY0" fmla="*/ 68104 h 66675"/>
                <a:gd name="connsiteX1" fmla="*/ 68104 w 66675"/>
                <a:gd name="connsiteY1" fmla="*/ 37624 h 66675"/>
                <a:gd name="connsiteX2" fmla="*/ 37624 w 66675"/>
                <a:gd name="connsiteY2" fmla="*/ 7144 h 66675"/>
                <a:gd name="connsiteX3" fmla="*/ 7144 w 66675"/>
                <a:gd name="connsiteY3" fmla="*/ 37624 h 66675"/>
                <a:gd name="connsiteX4" fmla="*/ 37624 w 66675"/>
                <a:gd name="connsiteY4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7624" y="68104"/>
                  </a:moveTo>
                  <a:cubicBezTo>
                    <a:pt x="54769" y="68104"/>
                    <a:pt x="68104" y="54769"/>
                    <a:pt x="68104" y="37624"/>
                  </a:cubicBezTo>
                  <a:cubicBezTo>
                    <a:pt x="68104" y="20479"/>
                    <a:pt x="54769" y="7144"/>
                    <a:pt x="37624" y="7144"/>
                  </a:cubicBezTo>
                  <a:cubicBezTo>
                    <a:pt x="20479" y="7144"/>
                    <a:pt x="7144" y="20479"/>
                    <a:pt x="7144" y="37624"/>
                  </a:cubicBezTo>
                  <a:cubicBezTo>
                    <a:pt x="7144" y="54769"/>
                    <a:pt x="20479" y="68104"/>
                    <a:pt x="37624" y="68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11D611C3-53F2-4EDF-9AA4-6CBB17019622}"/>
                </a:ext>
              </a:extLst>
            </p:cNvPr>
            <p:cNvSpPr/>
            <p:nvPr/>
          </p:nvSpPr>
          <p:spPr>
            <a:xfrm>
              <a:off x="5838349" y="3117056"/>
              <a:ext cx="76200" cy="85725"/>
            </a:xfrm>
            <a:custGeom>
              <a:avLst/>
              <a:gdLst>
                <a:gd name="connsiteX0" fmla="*/ 49054 w 76200"/>
                <a:gd name="connsiteY0" fmla="*/ 64294 h 85725"/>
                <a:gd name="connsiteX1" fmla="*/ 73819 w 76200"/>
                <a:gd name="connsiteY1" fmla="*/ 39529 h 85725"/>
                <a:gd name="connsiteX2" fmla="*/ 55721 w 76200"/>
                <a:gd name="connsiteY2" fmla="*/ 15716 h 85725"/>
                <a:gd name="connsiteX3" fmla="*/ 35719 w 76200"/>
                <a:gd name="connsiteY3" fmla="*/ 7144 h 85725"/>
                <a:gd name="connsiteX4" fmla="*/ 8096 w 76200"/>
                <a:gd name="connsiteY4" fmla="*/ 34766 h 85725"/>
                <a:gd name="connsiteX5" fmla="*/ 15716 w 76200"/>
                <a:gd name="connsiteY5" fmla="*/ 53816 h 85725"/>
                <a:gd name="connsiteX6" fmla="*/ 7144 w 76200"/>
                <a:gd name="connsiteY6" fmla="*/ 67151 h 85725"/>
                <a:gd name="connsiteX7" fmla="*/ 22384 w 76200"/>
                <a:gd name="connsiteY7" fmla="*/ 82391 h 85725"/>
                <a:gd name="connsiteX8" fmla="*/ 37624 w 76200"/>
                <a:gd name="connsiteY8" fmla="*/ 67151 h 85725"/>
                <a:gd name="connsiteX9" fmla="*/ 36671 w 76200"/>
                <a:gd name="connsiteY9" fmla="*/ 62389 h 85725"/>
                <a:gd name="connsiteX10" fmla="*/ 40481 w 76200"/>
                <a:gd name="connsiteY10" fmla="*/ 62389 h 85725"/>
                <a:gd name="connsiteX11" fmla="*/ 49054 w 76200"/>
                <a:gd name="connsiteY11" fmla="*/ 6429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85725">
                  <a:moveTo>
                    <a:pt x="49054" y="64294"/>
                  </a:moveTo>
                  <a:cubicBezTo>
                    <a:pt x="62389" y="64294"/>
                    <a:pt x="73819" y="53816"/>
                    <a:pt x="73819" y="39529"/>
                  </a:cubicBezTo>
                  <a:cubicBezTo>
                    <a:pt x="73819" y="28099"/>
                    <a:pt x="66199" y="18574"/>
                    <a:pt x="55721" y="15716"/>
                  </a:cubicBezTo>
                  <a:cubicBezTo>
                    <a:pt x="50959" y="10001"/>
                    <a:pt x="43339" y="7144"/>
                    <a:pt x="35719" y="7144"/>
                  </a:cubicBezTo>
                  <a:cubicBezTo>
                    <a:pt x="20479" y="7144"/>
                    <a:pt x="8096" y="19526"/>
                    <a:pt x="8096" y="34766"/>
                  </a:cubicBezTo>
                  <a:cubicBezTo>
                    <a:pt x="8096" y="42386"/>
                    <a:pt x="10954" y="49054"/>
                    <a:pt x="15716" y="53816"/>
                  </a:cubicBezTo>
                  <a:cubicBezTo>
                    <a:pt x="10954" y="56674"/>
                    <a:pt x="7144" y="61436"/>
                    <a:pt x="7144" y="67151"/>
                  </a:cubicBezTo>
                  <a:cubicBezTo>
                    <a:pt x="7144" y="75724"/>
                    <a:pt x="13811" y="82391"/>
                    <a:pt x="22384" y="82391"/>
                  </a:cubicBezTo>
                  <a:cubicBezTo>
                    <a:pt x="30956" y="82391"/>
                    <a:pt x="37624" y="75724"/>
                    <a:pt x="37624" y="67151"/>
                  </a:cubicBezTo>
                  <a:cubicBezTo>
                    <a:pt x="37624" y="65246"/>
                    <a:pt x="37624" y="63341"/>
                    <a:pt x="36671" y="62389"/>
                  </a:cubicBezTo>
                  <a:cubicBezTo>
                    <a:pt x="37624" y="62389"/>
                    <a:pt x="38576" y="62389"/>
                    <a:pt x="40481" y="62389"/>
                  </a:cubicBezTo>
                  <a:cubicBezTo>
                    <a:pt x="43339" y="63341"/>
                    <a:pt x="46196" y="64294"/>
                    <a:pt x="4905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8634C5C7-E307-4A62-8393-CA0814A74D64}"/>
                </a:ext>
              </a:extLst>
            </p:cNvPr>
            <p:cNvSpPr/>
            <p:nvPr/>
          </p:nvSpPr>
          <p:spPr>
            <a:xfrm>
              <a:off x="5675471" y="3245644"/>
              <a:ext cx="28575" cy="28575"/>
            </a:xfrm>
            <a:custGeom>
              <a:avLst/>
              <a:gdLst>
                <a:gd name="connsiteX0" fmla="*/ 7144 w 28575"/>
                <a:gd name="connsiteY0" fmla="*/ 18574 h 28575"/>
                <a:gd name="connsiteX1" fmla="*/ 18574 w 28575"/>
                <a:gd name="connsiteY1" fmla="*/ 30004 h 28575"/>
                <a:gd name="connsiteX2" fmla="*/ 30004 w 28575"/>
                <a:gd name="connsiteY2" fmla="*/ 18574 h 28575"/>
                <a:gd name="connsiteX3" fmla="*/ 18574 w 28575"/>
                <a:gd name="connsiteY3" fmla="*/ 7144 h 28575"/>
                <a:gd name="connsiteX4" fmla="*/ 714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7144" y="18574"/>
                  </a:moveTo>
                  <a:cubicBezTo>
                    <a:pt x="7144" y="25241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ubicBezTo>
                    <a:pt x="30004" y="11906"/>
                    <a:pt x="25241" y="7144"/>
                    <a:pt x="18574" y="7144"/>
                  </a:cubicBezTo>
                  <a:cubicBezTo>
                    <a:pt x="12859" y="7144"/>
                    <a:pt x="7144" y="12859"/>
                    <a:pt x="7144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CB924AE3-6B79-4DA3-96B9-8B9476144875}"/>
                </a:ext>
              </a:extLst>
            </p:cNvPr>
            <p:cNvSpPr/>
            <p:nvPr/>
          </p:nvSpPr>
          <p:spPr>
            <a:xfrm>
              <a:off x="5369719" y="3549491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7144 h 38100"/>
                <a:gd name="connsiteX2" fmla="*/ 7144 w 38100"/>
                <a:gd name="connsiteY2" fmla="*/ 23336 h 38100"/>
                <a:gd name="connsiteX3" fmla="*/ 23336 w 38100"/>
                <a:gd name="connsiteY3" fmla="*/ 39529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13811"/>
                    <a:pt x="31909" y="7144"/>
                    <a:pt x="23336" y="7144"/>
                  </a:cubicBezTo>
                  <a:cubicBezTo>
                    <a:pt x="13811" y="7144"/>
                    <a:pt x="7144" y="14764"/>
                    <a:pt x="7144" y="23336"/>
                  </a:cubicBezTo>
                  <a:cubicBezTo>
                    <a:pt x="7144" y="32861"/>
                    <a:pt x="14764" y="39529"/>
                    <a:pt x="23336" y="39529"/>
                  </a:cubicBezTo>
                  <a:cubicBezTo>
                    <a:pt x="31909" y="40481"/>
                    <a:pt x="39529" y="32861"/>
                    <a:pt x="39529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A87B32BC-BBE6-4151-AFC5-A51AD2134552}"/>
                </a:ext>
              </a:extLst>
            </p:cNvPr>
            <p:cNvSpPr/>
            <p:nvPr/>
          </p:nvSpPr>
          <p:spPr>
            <a:xfrm>
              <a:off x="5723096" y="3647599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7144 h 38100"/>
                <a:gd name="connsiteX2" fmla="*/ 7144 w 38100"/>
                <a:gd name="connsiteY2" fmla="*/ 21431 h 38100"/>
                <a:gd name="connsiteX3" fmla="*/ 21431 w 38100"/>
                <a:gd name="connsiteY3" fmla="*/ 35719 h 38100"/>
                <a:gd name="connsiteX4" fmla="*/ 35719 w 38100"/>
                <a:gd name="connsiteY4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12859"/>
                    <a:pt x="29051" y="7144"/>
                    <a:pt x="21431" y="7144"/>
                  </a:cubicBez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30004"/>
                    <a:pt x="13811" y="35719"/>
                    <a:pt x="21431" y="35719"/>
                  </a:cubicBezTo>
                  <a:cubicBezTo>
                    <a:pt x="29051" y="35719"/>
                    <a:pt x="35719" y="30004"/>
                    <a:pt x="35719" y="21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A6F744AD-FC3A-4D51-92F1-8D1B5CB1F43C}"/>
                </a:ext>
              </a:extLst>
            </p:cNvPr>
            <p:cNvSpPr/>
            <p:nvPr/>
          </p:nvSpPr>
          <p:spPr>
            <a:xfrm>
              <a:off x="6036469" y="2917984"/>
              <a:ext cx="161925" cy="133350"/>
            </a:xfrm>
            <a:custGeom>
              <a:avLst/>
              <a:gdLst>
                <a:gd name="connsiteX0" fmla="*/ 74771 w 161925"/>
                <a:gd name="connsiteY0" fmla="*/ 30004 h 133350"/>
                <a:gd name="connsiteX1" fmla="*/ 77629 w 161925"/>
                <a:gd name="connsiteY1" fmla="*/ 21431 h 133350"/>
                <a:gd name="connsiteX2" fmla="*/ 63341 w 161925"/>
                <a:gd name="connsiteY2" fmla="*/ 7144 h 133350"/>
                <a:gd name="connsiteX3" fmla="*/ 49054 w 161925"/>
                <a:gd name="connsiteY3" fmla="*/ 21431 h 133350"/>
                <a:gd name="connsiteX4" fmla="*/ 49054 w 161925"/>
                <a:gd name="connsiteY4" fmla="*/ 24289 h 133350"/>
                <a:gd name="connsiteX5" fmla="*/ 22384 w 161925"/>
                <a:gd name="connsiteY5" fmla="*/ 56674 h 133350"/>
                <a:gd name="connsiteX6" fmla="*/ 27146 w 161925"/>
                <a:gd name="connsiteY6" fmla="*/ 72866 h 133350"/>
                <a:gd name="connsiteX7" fmla="*/ 25241 w 161925"/>
                <a:gd name="connsiteY7" fmla="*/ 72866 h 133350"/>
                <a:gd name="connsiteX8" fmla="*/ 7144 w 161925"/>
                <a:gd name="connsiteY8" fmla="*/ 90964 h 133350"/>
                <a:gd name="connsiteX9" fmla="*/ 25241 w 161925"/>
                <a:gd name="connsiteY9" fmla="*/ 109061 h 133350"/>
                <a:gd name="connsiteX10" fmla="*/ 42386 w 161925"/>
                <a:gd name="connsiteY10" fmla="*/ 93821 h 133350"/>
                <a:gd name="connsiteX11" fmla="*/ 78581 w 161925"/>
                <a:gd name="connsiteY11" fmla="*/ 130016 h 133350"/>
                <a:gd name="connsiteX12" fmla="*/ 114776 w 161925"/>
                <a:gd name="connsiteY12" fmla="*/ 93821 h 133350"/>
                <a:gd name="connsiteX13" fmla="*/ 109061 w 161925"/>
                <a:gd name="connsiteY13" fmla="*/ 73819 h 133350"/>
                <a:gd name="connsiteX14" fmla="*/ 124301 w 161925"/>
                <a:gd name="connsiteY14" fmla="*/ 80486 h 133350"/>
                <a:gd name="connsiteX15" fmla="*/ 146209 w 161925"/>
                <a:gd name="connsiteY15" fmla="*/ 61436 h 133350"/>
                <a:gd name="connsiteX16" fmla="*/ 151924 w 161925"/>
                <a:gd name="connsiteY16" fmla="*/ 63341 h 133350"/>
                <a:gd name="connsiteX17" fmla="*/ 163354 w 161925"/>
                <a:gd name="connsiteY17" fmla="*/ 51911 h 133350"/>
                <a:gd name="connsiteX18" fmla="*/ 151924 w 161925"/>
                <a:gd name="connsiteY18" fmla="*/ 40481 h 133350"/>
                <a:gd name="connsiteX19" fmla="*/ 142399 w 161925"/>
                <a:gd name="connsiteY19" fmla="*/ 46196 h 133350"/>
                <a:gd name="connsiteX20" fmla="*/ 124301 w 161925"/>
                <a:gd name="connsiteY20" fmla="*/ 36671 h 133350"/>
                <a:gd name="connsiteX21" fmla="*/ 102394 w 161925"/>
                <a:gd name="connsiteY21" fmla="*/ 58579 h 133350"/>
                <a:gd name="connsiteX22" fmla="*/ 105251 w 161925"/>
                <a:gd name="connsiteY22" fmla="*/ 70009 h 133350"/>
                <a:gd name="connsiteX23" fmla="*/ 88106 w 161925"/>
                <a:gd name="connsiteY23" fmla="*/ 59531 h 133350"/>
                <a:gd name="connsiteX24" fmla="*/ 88106 w 161925"/>
                <a:gd name="connsiteY24" fmla="*/ 58579 h 133350"/>
                <a:gd name="connsiteX25" fmla="*/ 74771 w 161925"/>
                <a:gd name="connsiteY25" fmla="*/ 30004 h 133350"/>
                <a:gd name="connsiteX26" fmla="*/ 42386 w 161925"/>
                <a:gd name="connsiteY26" fmla="*/ 91916 h 133350"/>
                <a:gd name="connsiteX27" fmla="*/ 42386 w 161925"/>
                <a:gd name="connsiteY27" fmla="*/ 89059 h 133350"/>
                <a:gd name="connsiteX28" fmla="*/ 43339 w 161925"/>
                <a:gd name="connsiteY28" fmla="*/ 89059 h 133350"/>
                <a:gd name="connsiteX29" fmla="*/ 42386 w 161925"/>
                <a:gd name="connsiteY29" fmla="*/ 9191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1925" h="133350">
                  <a:moveTo>
                    <a:pt x="74771" y="30004"/>
                  </a:moveTo>
                  <a:cubicBezTo>
                    <a:pt x="76676" y="28099"/>
                    <a:pt x="77629" y="25241"/>
                    <a:pt x="77629" y="21431"/>
                  </a:cubicBezTo>
                  <a:cubicBezTo>
                    <a:pt x="77629" y="13811"/>
                    <a:pt x="70961" y="7144"/>
                    <a:pt x="63341" y="7144"/>
                  </a:cubicBezTo>
                  <a:cubicBezTo>
                    <a:pt x="55721" y="7144"/>
                    <a:pt x="49054" y="13811"/>
                    <a:pt x="49054" y="21431"/>
                  </a:cubicBezTo>
                  <a:cubicBezTo>
                    <a:pt x="49054" y="22384"/>
                    <a:pt x="49054" y="23336"/>
                    <a:pt x="49054" y="24289"/>
                  </a:cubicBezTo>
                  <a:cubicBezTo>
                    <a:pt x="33814" y="27146"/>
                    <a:pt x="22384" y="40481"/>
                    <a:pt x="22384" y="56674"/>
                  </a:cubicBezTo>
                  <a:cubicBezTo>
                    <a:pt x="22384" y="62389"/>
                    <a:pt x="24289" y="68104"/>
                    <a:pt x="27146" y="72866"/>
                  </a:cubicBezTo>
                  <a:cubicBezTo>
                    <a:pt x="26194" y="72866"/>
                    <a:pt x="26194" y="72866"/>
                    <a:pt x="25241" y="72866"/>
                  </a:cubicBezTo>
                  <a:cubicBezTo>
                    <a:pt x="15716" y="72866"/>
                    <a:pt x="7144" y="80486"/>
                    <a:pt x="7144" y="90964"/>
                  </a:cubicBezTo>
                  <a:cubicBezTo>
                    <a:pt x="7144" y="101441"/>
                    <a:pt x="14764" y="109061"/>
                    <a:pt x="25241" y="109061"/>
                  </a:cubicBezTo>
                  <a:cubicBezTo>
                    <a:pt x="33814" y="109061"/>
                    <a:pt x="41434" y="102394"/>
                    <a:pt x="42386" y="93821"/>
                  </a:cubicBezTo>
                  <a:cubicBezTo>
                    <a:pt x="42386" y="113824"/>
                    <a:pt x="58579" y="130016"/>
                    <a:pt x="78581" y="130016"/>
                  </a:cubicBezTo>
                  <a:cubicBezTo>
                    <a:pt x="98584" y="130016"/>
                    <a:pt x="114776" y="113824"/>
                    <a:pt x="114776" y="93821"/>
                  </a:cubicBezTo>
                  <a:cubicBezTo>
                    <a:pt x="114776" y="86201"/>
                    <a:pt x="112871" y="79534"/>
                    <a:pt x="109061" y="73819"/>
                  </a:cubicBezTo>
                  <a:cubicBezTo>
                    <a:pt x="112871" y="77629"/>
                    <a:pt x="118586" y="80486"/>
                    <a:pt x="124301" y="80486"/>
                  </a:cubicBezTo>
                  <a:cubicBezTo>
                    <a:pt x="135731" y="80486"/>
                    <a:pt x="144304" y="71914"/>
                    <a:pt x="146209" y="61436"/>
                  </a:cubicBezTo>
                  <a:cubicBezTo>
                    <a:pt x="148114" y="62389"/>
                    <a:pt x="150019" y="63341"/>
                    <a:pt x="151924" y="63341"/>
                  </a:cubicBezTo>
                  <a:cubicBezTo>
                    <a:pt x="158591" y="63341"/>
                    <a:pt x="163354" y="58579"/>
                    <a:pt x="163354" y="51911"/>
                  </a:cubicBezTo>
                  <a:cubicBezTo>
                    <a:pt x="163354" y="45244"/>
                    <a:pt x="158591" y="40481"/>
                    <a:pt x="151924" y="40481"/>
                  </a:cubicBezTo>
                  <a:cubicBezTo>
                    <a:pt x="148114" y="40481"/>
                    <a:pt x="144304" y="42386"/>
                    <a:pt x="142399" y="46196"/>
                  </a:cubicBezTo>
                  <a:cubicBezTo>
                    <a:pt x="138589" y="40481"/>
                    <a:pt x="131921" y="36671"/>
                    <a:pt x="124301" y="36671"/>
                  </a:cubicBezTo>
                  <a:cubicBezTo>
                    <a:pt x="111919" y="36671"/>
                    <a:pt x="102394" y="46196"/>
                    <a:pt x="102394" y="58579"/>
                  </a:cubicBezTo>
                  <a:cubicBezTo>
                    <a:pt x="102394" y="62389"/>
                    <a:pt x="103346" y="66199"/>
                    <a:pt x="105251" y="70009"/>
                  </a:cubicBezTo>
                  <a:cubicBezTo>
                    <a:pt x="100489" y="65246"/>
                    <a:pt x="94774" y="61436"/>
                    <a:pt x="88106" y="59531"/>
                  </a:cubicBezTo>
                  <a:cubicBezTo>
                    <a:pt x="88106" y="59531"/>
                    <a:pt x="88106" y="58579"/>
                    <a:pt x="88106" y="58579"/>
                  </a:cubicBezTo>
                  <a:cubicBezTo>
                    <a:pt x="89059" y="46196"/>
                    <a:pt x="83344" y="36671"/>
                    <a:pt x="74771" y="30004"/>
                  </a:cubicBezTo>
                  <a:close/>
                  <a:moveTo>
                    <a:pt x="42386" y="91916"/>
                  </a:moveTo>
                  <a:cubicBezTo>
                    <a:pt x="42386" y="90964"/>
                    <a:pt x="42386" y="90011"/>
                    <a:pt x="42386" y="89059"/>
                  </a:cubicBezTo>
                  <a:cubicBezTo>
                    <a:pt x="42386" y="89059"/>
                    <a:pt x="42386" y="89059"/>
                    <a:pt x="43339" y="89059"/>
                  </a:cubicBezTo>
                  <a:cubicBezTo>
                    <a:pt x="43339" y="89059"/>
                    <a:pt x="42386" y="90964"/>
                    <a:pt x="42386" y="919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203AA0C5-FE0E-4016-AEB1-603D418963B7}"/>
                </a:ext>
              </a:extLst>
            </p:cNvPr>
            <p:cNvSpPr/>
            <p:nvPr/>
          </p:nvSpPr>
          <p:spPr>
            <a:xfrm>
              <a:off x="5822156" y="3741896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22384 h 28575"/>
                <a:gd name="connsiteX2" fmla="*/ 7144 w 28575"/>
                <a:gd name="connsiteY2" fmla="*/ 14764 h 28575"/>
                <a:gd name="connsiteX3" fmla="*/ 14764 w 28575"/>
                <a:gd name="connsiteY3" fmla="*/ 7144 h 28575"/>
                <a:gd name="connsiteX4" fmla="*/ 2238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8972"/>
                    <a:pt x="18972" y="22384"/>
                    <a:pt x="14764" y="22384"/>
                  </a:cubicBezTo>
                  <a:cubicBezTo>
                    <a:pt x="10555" y="22384"/>
                    <a:pt x="7144" y="18972"/>
                    <a:pt x="7144" y="14764"/>
                  </a:cubicBezTo>
                  <a:cubicBezTo>
                    <a:pt x="7144" y="10555"/>
                    <a:pt x="10555" y="7144"/>
                    <a:pt x="14764" y="7144"/>
                  </a:cubicBezTo>
                  <a:cubicBezTo>
                    <a:pt x="18972" y="7144"/>
                    <a:pt x="22384" y="10555"/>
                    <a:pt x="2238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DF0C058A-FFFD-402A-86CE-5A7B5B77DF65}"/>
                </a:ext>
              </a:extLst>
            </p:cNvPr>
            <p:cNvSpPr/>
            <p:nvPr/>
          </p:nvSpPr>
          <p:spPr>
            <a:xfrm>
              <a:off x="5948839" y="2976086"/>
              <a:ext cx="28575" cy="28575"/>
            </a:xfrm>
            <a:custGeom>
              <a:avLst/>
              <a:gdLst>
                <a:gd name="connsiteX0" fmla="*/ 15716 w 28575"/>
                <a:gd name="connsiteY0" fmla="*/ 24289 h 28575"/>
                <a:gd name="connsiteX1" fmla="*/ 24289 w 28575"/>
                <a:gd name="connsiteY1" fmla="*/ 15716 h 28575"/>
                <a:gd name="connsiteX2" fmla="*/ 15716 w 28575"/>
                <a:gd name="connsiteY2" fmla="*/ 7144 h 28575"/>
                <a:gd name="connsiteX3" fmla="*/ 7144 w 28575"/>
                <a:gd name="connsiteY3" fmla="*/ 15716 h 28575"/>
                <a:gd name="connsiteX4" fmla="*/ 15716 w 28575"/>
                <a:gd name="connsiteY4" fmla="*/ 2428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5716" y="24289"/>
                  </a:moveTo>
                  <a:cubicBezTo>
                    <a:pt x="20479" y="24289"/>
                    <a:pt x="24289" y="20479"/>
                    <a:pt x="24289" y="15716"/>
                  </a:cubicBezTo>
                  <a:cubicBezTo>
                    <a:pt x="24289" y="10954"/>
                    <a:pt x="20479" y="7144"/>
                    <a:pt x="15716" y="7144"/>
                  </a:cubicBezTo>
                  <a:cubicBezTo>
                    <a:pt x="10954" y="7144"/>
                    <a:pt x="7144" y="10954"/>
                    <a:pt x="7144" y="15716"/>
                  </a:cubicBezTo>
                  <a:cubicBezTo>
                    <a:pt x="8096" y="20479"/>
                    <a:pt x="11906" y="24289"/>
                    <a:pt x="15716" y="24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E64CF63B-CA50-45F7-99C4-E9E2C6B8FED4}"/>
                </a:ext>
              </a:extLst>
            </p:cNvPr>
            <p:cNvSpPr/>
            <p:nvPr/>
          </p:nvSpPr>
          <p:spPr>
            <a:xfrm>
              <a:off x="5656094" y="3041809"/>
              <a:ext cx="95250" cy="114300"/>
            </a:xfrm>
            <a:custGeom>
              <a:avLst/>
              <a:gdLst>
                <a:gd name="connsiteX0" fmla="*/ 20806 w 95250"/>
                <a:gd name="connsiteY0" fmla="*/ 90964 h 114300"/>
                <a:gd name="connsiteX1" fmla="*/ 27474 w 95250"/>
                <a:gd name="connsiteY1" fmla="*/ 89059 h 114300"/>
                <a:gd name="connsiteX2" fmla="*/ 57954 w 95250"/>
                <a:gd name="connsiteY2" fmla="*/ 108109 h 114300"/>
                <a:gd name="connsiteX3" fmla="*/ 92244 w 95250"/>
                <a:gd name="connsiteY3" fmla="*/ 73819 h 114300"/>
                <a:gd name="connsiteX4" fmla="*/ 63669 w 95250"/>
                <a:gd name="connsiteY4" fmla="*/ 40481 h 114300"/>
                <a:gd name="connsiteX5" fmla="*/ 64621 w 95250"/>
                <a:gd name="connsiteY5" fmla="*/ 33814 h 114300"/>
                <a:gd name="connsiteX6" fmla="*/ 37951 w 95250"/>
                <a:gd name="connsiteY6" fmla="*/ 7144 h 114300"/>
                <a:gd name="connsiteX7" fmla="*/ 11281 w 95250"/>
                <a:gd name="connsiteY7" fmla="*/ 33814 h 114300"/>
                <a:gd name="connsiteX8" fmla="*/ 28426 w 95250"/>
                <a:gd name="connsiteY8" fmla="*/ 58579 h 114300"/>
                <a:gd name="connsiteX9" fmla="*/ 27474 w 95250"/>
                <a:gd name="connsiteY9" fmla="*/ 61436 h 114300"/>
                <a:gd name="connsiteX10" fmla="*/ 22711 w 95250"/>
                <a:gd name="connsiteY10" fmla="*/ 60484 h 114300"/>
                <a:gd name="connsiteX11" fmla="*/ 7471 w 95250"/>
                <a:gd name="connsiteY11" fmla="*/ 75724 h 114300"/>
                <a:gd name="connsiteX12" fmla="*/ 20806 w 95250"/>
                <a:gd name="connsiteY12" fmla="*/ 9096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114300">
                  <a:moveTo>
                    <a:pt x="20806" y="90964"/>
                  </a:moveTo>
                  <a:cubicBezTo>
                    <a:pt x="22711" y="90964"/>
                    <a:pt x="25569" y="90011"/>
                    <a:pt x="27474" y="89059"/>
                  </a:cubicBezTo>
                  <a:cubicBezTo>
                    <a:pt x="33189" y="100489"/>
                    <a:pt x="44619" y="108109"/>
                    <a:pt x="57954" y="108109"/>
                  </a:cubicBezTo>
                  <a:cubicBezTo>
                    <a:pt x="77004" y="108109"/>
                    <a:pt x="92244" y="92869"/>
                    <a:pt x="92244" y="73819"/>
                  </a:cubicBezTo>
                  <a:cubicBezTo>
                    <a:pt x="92244" y="56674"/>
                    <a:pt x="79861" y="43339"/>
                    <a:pt x="63669" y="40481"/>
                  </a:cubicBezTo>
                  <a:cubicBezTo>
                    <a:pt x="64621" y="38576"/>
                    <a:pt x="64621" y="36671"/>
                    <a:pt x="64621" y="33814"/>
                  </a:cubicBezTo>
                  <a:cubicBezTo>
                    <a:pt x="64621" y="18574"/>
                    <a:pt x="52239" y="7144"/>
                    <a:pt x="37951" y="7144"/>
                  </a:cubicBezTo>
                  <a:cubicBezTo>
                    <a:pt x="22711" y="7144"/>
                    <a:pt x="11281" y="19526"/>
                    <a:pt x="11281" y="33814"/>
                  </a:cubicBezTo>
                  <a:cubicBezTo>
                    <a:pt x="11281" y="45244"/>
                    <a:pt x="17949" y="54769"/>
                    <a:pt x="28426" y="58579"/>
                  </a:cubicBezTo>
                  <a:cubicBezTo>
                    <a:pt x="28426" y="59531"/>
                    <a:pt x="27474" y="60484"/>
                    <a:pt x="27474" y="61436"/>
                  </a:cubicBezTo>
                  <a:cubicBezTo>
                    <a:pt x="25569" y="60484"/>
                    <a:pt x="24616" y="60484"/>
                    <a:pt x="22711" y="60484"/>
                  </a:cubicBezTo>
                  <a:cubicBezTo>
                    <a:pt x="14139" y="60484"/>
                    <a:pt x="7471" y="67151"/>
                    <a:pt x="7471" y="75724"/>
                  </a:cubicBezTo>
                  <a:cubicBezTo>
                    <a:pt x="5566" y="84296"/>
                    <a:pt x="12234" y="90964"/>
                    <a:pt x="20806" y="90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F2796F6D-3654-48E5-A34E-657C3C0A3577}"/>
                </a:ext>
              </a:extLst>
            </p:cNvPr>
            <p:cNvSpPr/>
            <p:nvPr/>
          </p:nvSpPr>
          <p:spPr>
            <a:xfrm>
              <a:off x="5755481" y="4182904"/>
              <a:ext cx="57150" cy="57150"/>
            </a:xfrm>
            <a:custGeom>
              <a:avLst/>
              <a:gdLst>
                <a:gd name="connsiteX0" fmla="*/ 31909 w 57150"/>
                <a:gd name="connsiteY0" fmla="*/ 7144 h 57150"/>
                <a:gd name="connsiteX1" fmla="*/ 7144 w 57150"/>
                <a:gd name="connsiteY1" fmla="*/ 31909 h 57150"/>
                <a:gd name="connsiteX2" fmla="*/ 31909 w 57150"/>
                <a:gd name="connsiteY2" fmla="*/ 56674 h 57150"/>
                <a:gd name="connsiteX3" fmla="*/ 56674 w 57150"/>
                <a:gd name="connsiteY3" fmla="*/ 31909 h 57150"/>
                <a:gd name="connsiteX4" fmla="*/ 31909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31909" y="7144"/>
                  </a:moveTo>
                  <a:cubicBezTo>
                    <a:pt x="18574" y="7144"/>
                    <a:pt x="7144" y="18574"/>
                    <a:pt x="7144" y="31909"/>
                  </a:cubicBezTo>
                  <a:cubicBezTo>
                    <a:pt x="7144" y="45244"/>
                    <a:pt x="18574" y="56674"/>
                    <a:pt x="31909" y="56674"/>
                  </a:cubicBezTo>
                  <a:cubicBezTo>
                    <a:pt x="45244" y="56674"/>
                    <a:pt x="56674" y="45244"/>
                    <a:pt x="56674" y="31909"/>
                  </a:cubicBezTo>
                  <a:cubicBezTo>
                    <a:pt x="56674" y="17621"/>
                    <a:pt x="45244" y="7144"/>
                    <a:pt x="31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89F5420C-F22B-4866-8EF4-6797B1DBAC4D}"/>
                </a:ext>
              </a:extLst>
            </p:cNvPr>
            <p:cNvSpPr/>
            <p:nvPr/>
          </p:nvSpPr>
          <p:spPr>
            <a:xfrm>
              <a:off x="6033611" y="3938111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7144 h 28575"/>
                <a:gd name="connsiteX2" fmla="*/ 7144 w 28575"/>
                <a:gd name="connsiteY2" fmla="*/ 14764 h 28575"/>
                <a:gd name="connsiteX3" fmla="*/ 14764 w 28575"/>
                <a:gd name="connsiteY3" fmla="*/ 22384 h 28575"/>
                <a:gd name="connsiteX4" fmla="*/ 2238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0001"/>
                    <a:pt x="18574" y="7144"/>
                    <a:pt x="14764" y="7144"/>
                  </a:cubicBezTo>
                  <a:cubicBezTo>
                    <a:pt x="10954" y="7144"/>
                    <a:pt x="7144" y="10954"/>
                    <a:pt x="7144" y="14764"/>
                  </a:cubicBezTo>
                  <a:cubicBezTo>
                    <a:pt x="7144" y="18574"/>
                    <a:pt x="10954" y="22384"/>
                    <a:pt x="14764" y="22384"/>
                  </a:cubicBezTo>
                  <a:cubicBezTo>
                    <a:pt x="18574" y="22384"/>
                    <a:pt x="22384" y="19526"/>
                    <a:pt x="2238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C5C19B2D-B77D-4462-95DC-5834D1E8AAE4}"/>
                </a:ext>
              </a:extLst>
            </p:cNvPr>
            <p:cNvSpPr/>
            <p:nvPr/>
          </p:nvSpPr>
          <p:spPr>
            <a:xfrm>
              <a:off x="5585936" y="3662839"/>
              <a:ext cx="38100" cy="3810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7144 h 38100"/>
                <a:gd name="connsiteX2" fmla="*/ 7144 w 38100"/>
                <a:gd name="connsiteY2" fmla="*/ 22384 h 38100"/>
                <a:gd name="connsiteX3" fmla="*/ 22384 w 38100"/>
                <a:gd name="connsiteY3" fmla="*/ 3762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13811"/>
                    <a:pt x="30956" y="7144"/>
                    <a:pt x="22384" y="7144"/>
                  </a:cubicBezTo>
                  <a:cubicBezTo>
                    <a:pt x="13811" y="7144"/>
                    <a:pt x="7144" y="13811"/>
                    <a:pt x="7144" y="22384"/>
                  </a:cubicBezTo>
                  <a:cubicBezTo>
                    <a:pt x="7144" y="30956"/>
                    <a:pt x="13811" y="37624"/>
                    <a:pt x="22384" y="37624"/>
                  </a:cubicBezTo>
                  <a:cubicBezTo>
                    <a:pt x="30956" y="37624"/>
                    <a:pt x="37624" y="30956"/>
                    <a:pt x="3762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12DD5369-70C3-431F-A70D-EFB8A9D4A39F}"/>
                </a:ext>
              </a:extLst>
            </p:cNvPr>
            <p:cNvSpPr/>
            <p:nvPr/>
          </p:nvSpPr>
          <p:spPr>
            <a:xfrm>
              <a:off x="5774531" y="3054191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C8A60355-20FB-48B9-9BE3-6BF52695DBAA}"/>
                </a:ext>
              </a:extLst>
            </p:cNvPr>
            <p:cNvSpPr/>
            <p:nvPr/>
          </p:nvSpPr>
          <p:spPr>
            <a:xfrm>
              <a:off x="5801201" y="2997041"/>
              <a:ext cx="28575" cy="28575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4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1" y="24289"/>
                    <a:pt x="15716" y="24289"/>
                  </a:cubicBezTo>
                  <a:cubicBezTo>
                    <a:pt x="10982" y="24289"/>
                    <a:pt x="7144" y="20451"/>
                    <a:pt x="7144" y="15716"/>
                  </a:cubicBezTo>
                  <a:cubicBezTo>
                    <a:pt x="7144" y="10982"/>
                    <a:pt x="10982" y="7144"/>
                    <a:pt x="15716" y="7144"/>
                  </a:cubicBezTo>
                  <a:cubicBezTo>
                    <a:pt x="20451" y="7144"/>
                    <a:pt x="24289" y="10982"/>
                    <a:pt x="242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B5C9ED39-2220-4F75-9B93-0D07915B41AF}"/>
                </a:ext>
              </a:extLst>
            </p:cNvPr>
            <p:cNvSpPr/>
            <p:nvPr/>
          </p:nvSpPr>
          <p:spPr>
            <a:xfrm>
              <a:off x="5444966" y="3704749"/>
              <a:ext cx="85725" cy="85725"/>
            </a:xfrm>
            <a:custGeom>
              <a:avLst/>
              <a:gdLst>
                <a:gd name="connsiteX0" fmla="*/ 81439 w 85725"/>
                <a:gd name="connsiteY0" fmla="*/ 44291 h 85725"/>
                <a:gd name="connsiteX1" fmla="*/ 44291 w 85725"/>
                <a:gd name="connsiteY1" fmla="*/ 81439 h 85725"/>
                <a:gd name="connsiteX2" fmla="*/ 7144 w 85725"/>
                <a:gd name="connsiteY2" fmla="*/ 44291 h 85725"/>
                <a:gd name="connsiteX3" fmla="*/ 44291 w 85725"/>
                <a:gd name="connsiteY3" fmla="*/ 7144 h 85725"/>
                <a:gd name="connsiteX4" fmla="*/ 81439 w 85725"/>
                <a:gd name="connsiteY4" fmla="*/ 442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1439" y="44291"/>
                  </a:moveTo>
                  <a:cubicBezTo>
                    <a:pt x="81439" y="64807"/>
                    <a:pt x="64807" y="81439"/>
                    <a:pt x="44291" y="81439"/>
                  </a:cubicBezTo>
                  <a:cubicBezTo>
                    <a:pt x="23775" y="81439"/>
                    <a:pt x="7144" y="64807"/>
                    <a:pt x="7144" y="44291"/>
                  </a:cubicBezTo>
                  <a:cubicBezTo>
                    <a:pt x="7144" y="23775"/>
                    <a:pt x="23775" y="7144"/>
                    <a:pt x="44291" y="7144"/>
                  </a:cubicBezTo>
                  <a:cubicBezTo>
                    <a:pt x="64807" y="7144"/>
                    <a:pt x="81439" y="23775"/>
                    <a:pt x="81439" y="44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71C09312-919D-4E9F-A686-BDDE90CE8CAE}"/>
                </a:ext>
              </a:extLst>
            </p:cNvPr>
            <p:cNvSpPr/>
            <p:nvPr/>
          </p:nvSpPr>
          <p:spPr>
            <a:xfrm>
              <a:off x="5544979" y="3427571"/>
              <a:ext cx="85725" cy="95250"/>
            </a:xfrm>
            <a:custGeom>
              <a:avLst/>
              <a:gdLst>
                <a:gd name="connsiteX0" fmla="*/ 58579 w 85725"/>
                <a:gd name="connsiteY0" fmla="*/ 39529 h 95250"/>
                <a:gd name="connsiteX1" fmla="*/ 59531 w 85725"/>
                <a:gd name="connsiteY1" fmla="*/ 32861 h 95250"/>
                <a:gd name="connsiteX2" fmla="*/ 39529 w 85725"/>
                <a:gd name="connsiteY2" fmla="*/ 12859 h 95250"/>
                <a:gd name="connsiteX3" fmla="*/ 38576 w 85725"/>
                <a:gd name="connsiteY3" fmla="*/ 12859 h 95250"/>
                <a:gd name="connsiteX4" fmla="*/ 25241 w 85725"/>
                <a:gd name="connsiteY4" fmla="*/ 7144 h 95250"/>
                <a:gd name="connsiteX5" fmla="*/ 7144 w 85725"/>
                <a:gd name="connsiteY5" fmla="*/ 25241 h 95250"/>
                <a:gd name="connsiteX6" fmla="*/ 22384 w 85725"/>
                <a:gd name="connsiteY6" fmla="*/ 43339 h 95250"/>
                <a:gd name="connsiteX7" fmla="*/ 34766 w 85725"/>
                <a:gd name="connsiteY7" fmla="*/ 52864 h 95250"/>
                <a:gd name="connsiteX8" fmla="*/ 30004 w 85725"/>
                <a:gd name="connsiteY8" fmla="*/ 68104 h 95250"/>
                <a:gd name="connsiteX9" fmla="*/ 58579 w 85725"/>
                <a:gd name="connsiteY9" fmla="*/ 96679 h 95250"/>
                <a:gd name="connsiteX10" fmla="*/ 87154 w 85725"/>
                <a:gd name="connsiteY10" fmla="*/ 68104 h 95250"/>
                <a:gd name="connsiteX11" fmla="*/ 58579 w 85725"/>
                <a:gd name="connsiteY11" fmla="*/ 39529 h 95250"/>
                <a:gd name="connsiteX12" fmla="*/ 58579 w 85725"/>
                <a:gd name="connsiteY12" fmla="*/ 3952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95250">
                  <a:moveTo>
                    <a:pt x="58579" y="39529"/>
                  </a:moveTo>
                  <a:cubicBezTo>
                    <a:pt x="59531" y="37624"/>
                    <a:pt x="59531" y="35719"/>
                    <a:pt x="59531" y="32861"/>
                  </a:cubicBezTo>
                  <a:cubicBezTo>
                    <a:pt x="59531" y="21431"/>
                    <a:pt x="50006" y="12859"/>
                    <a:pt x="39529" y="12859"/>
                  </a:cubicBezTo>
                  <a:cubicBezTo>
                    <a:pt x="39529" y="12859"/>
                    <a:pt x="38576" y="12859"/>
                    <a:pt x="38576" y="12859"/>
                  </a:cubicBezTo>
                  <a:cubicBezTo>
                    <a:pt x="34766" y="9049"/>
                    <a:pt x="30956" y="7144"/>
                    <a:pt x="25241" y="7144"/>
                  </a:cubicBezTo>
                  <a:cubicBezTo>
                    <a:pt x="14764" y="7144"/>
                    <a:pt x="7144" y="15716"/>
                    <a:pt x="7144" y="25241"/>
                  </a:cubicBezTo>
                  <a:cubicBezTo>
                    <a:pt x="7144" y="33814"/>
                    <a:pt x="13811" y="41434"/>
                    <a:pt x="22384" y="43339"/>
                  </a:cubicBezTo>
                  <a:cubicBezTo>
                    <a:pt x="25241" y="48101"/>
                    <a:pt x="30004" y="50959"/>
                    <a:pt x="34766" y="52864"/>
                  </a:cubicBezTo>
                  <a:cubicBezTo>
                    <a:pt x="31909" y="57626"/>
                    <a:pt x="30004" y="62389"/>
                    <a:pt x="30004" y="68104"/>
                  </a:cubicBezTo>
                  <a:cubicBezTo>
                    <a:pt x="30004" y="84296"/>
                    <a:pt x="43339" y="96679"/>
                    <a:pt x="58579" y="96679"/>
                  </a:cubicBezTo>
                  <a:cubicBezTo>
                    <a:pt x="74771" y="96679"/>
                    <a:pt x="87154" y="83344"/>
                    <a:pt x="87154" y="68104"/>
                  </a:cubicBezTo>
                  <a:cubicBezTo>
                    <a:pt x="88106" y="52864"/>
                    <a:pt x="74771" y="39529"/>
                    <a:pt x="58579" y="39529"/>
                  </a:cubicBezTo>
                  <a:cubicBezTo>
                    <a:pt x="58579" y="39529"/>
                    <a:pt x="58579" y="39529"/>
                    <a:pt x="58579" y="39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6206248E-D60E-4A4D-BBA5-DC4BD5CB2FA1}"/>
                </a:ext>
              </a:extLst>
            </p:cNvPr>
            <p:cNvSpPr/>
            <p:nvPr/>
          </p:nvSpPr>
          <p:spPr>
            <a:xfrm>
              <a:off x="5965031" y="4117181"/>
              <a:ext cx="19050" cy="19050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  <a:gd name="connsiteX3" fmla="*/ 11906 w 19050"/>
                <a:gd name="connsiteY3" fmla="*/ 16669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9049"/>
                    <a:pt x="14764" y="7144"/>
                    <a:pt x="11906" y="7144"/>
                  </a:cubicBezTo>
                  <a:cubicBezTo>
                    <a:pt x="9049" y="7144"/>
                    <a:pt x="7144" y="9049"/>
                    <a:pt x="7144" y="11906"/>
                  </a:cubicBezTo>
                  <a:cubicBezTo>
                    <a:pt x="7144" y="14764"/>
                    <a:pt x="9049" y="16669"/>
                    <a:pt x="11906" y="16669"/>
                  </a:cubicBezTo>
                  <a:cubicBezTo>
                    <a:pt x="14764" y="16669"/>
                    <a:pt x="16669" y="14764"/>
                    <a:pt x="1666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8013592D-4A71-48DF-A8A4-10C61F349C55}"/>
                </a:ext>
              </a:extLst>
            </p:cNvPr>
            <p:cNvSpPr/>
            <p:nvPr/>
          </p:nvSpPr>
          <p:spPr>
            <a:xfrm>
              <a:off x="5866924" y="3722846"/>
              <a:ext cx="76200" cy="76200"/>
            </a:xfrm>
            <a:custGeom>
              <a:avLst/>
              <a:gdLst>
                <a:gd name="connsiteX0" fmla="*/ 65246 w 76200"/>
                <a:gd name="connsiteY0" fmla="*/ 75724 h 76200"/>
                <a:gd name="connsiteX1" fmla="*/ 75724 w 76200"/>
                <a:gd name="connsiteY1" fmla="*/ 65246 h 76200"/>
                <a:gd name="connsiteX2" fmla="*/ 65246 w 76200"/>
                <a:gd name="connsiteY2" fmla="*/ 54769 h 76200"/>
                <a:gd name="connsiteX3" fmla="*/ 62389 w 76200"/>
                <a:gd name="connsiteY3" fmla="*/ 55721 h 76200"/>
                <a:gd name="connsiteX4" fmla="*/ 68104 w 76200"/>
                <a:gd name="connsiteY4" fmla="*/ 42386 h 76200"/>
                <a:gd name="connsiteX5" fmla="*/ 50006 w 76200"/>
                <a:gd name="connsiteY5" fmla="*/ 24289 h 76200"/>
                <a:gd name="connsiteX6" fmla="*/ 42386 w 76200"/>
                <a:gd name="connsiteY6" fmla="*/ 26194 h 76200"/>
                <a:gd name="connsiteX7" fmla="*/ 30956 w 76200"/>
                <a:gd name="connsiteY7" fmla="*/ 16669 h 76200"/>
                <a:gd name="connsiteX8" fmla="*/ 31909 w 76200"/>
                <a:gd name="connsiteY8" fmla="*/ 16669 h 76200"/>
                <a:gd name="connsiteX9" fmla="*/ 36671 w 76200"/>
                <a:gd name="connsiteY9" fmla="*/ 11906 h 76200"/>
                <a:gd name="connsiteX10" fmla="*/ 31909 w 76200"/>
                <a:gd name="connsiteY10" fmla="*/ 7144 h 76200"/>
                <a:gd name="connsiteX11" fmla="*/ 27146 w 76200"/>
                <a:gd name="connsiteY11" fmla="*/ 11906 h 76200"/>
                <a:gd name="connsiteX12" fmla="*/ 30004 w 76200"/>
                <a:gd name="connsiteY12" fmla="*/ 16669 h 76200"/>
                <a:gd name="connsiteX13" fmla="*/ 26194 w 76200"/>
                <a:gd name="connsiteY13" fmla="*/ 15716 h 76200"/>
                <a:gd name="connsiteX14" fmla="*/ 7144 w 76200"/>
                <a:gd name="connsiteY14" fmla="*/ 34766 h 76200"/>
                <a:gd name="connsiteX15" fmla="*/ 26194 w 76200"/>
                <a:gd name="connsiteY15" fmla="*/ 53816 h 76200"/>
                <a:gd name="connsiteX16" fmla="*/ 35719 w 76200"/>
                <a:gd name="connsiteY16" fmla="*/ 50959 h 76200"/>
                <a:gd name="connsiteX17" fmla="*/ 50959 w 76200"/>
                <a:gd name="connsiteY17" fmla="*/ 59531 h 76200"/>
                <a:gd name="connsiteX18" fmla="*/ 57626 w 76200"/>
                <a:gd name="connsiteY18" fmla="*/ 58579 h 76200"/>
                <a:gd name="connsiteX19" fmla="*/ 54769 w 76200"/>
                <a:gd name="connsiteY19" fmla="*/ 65246 h 76200"/>
                <a:gd name="connsiteX20" fmla="*/ 65246 w 76200"/>
                <a:gd name="connsiteY20" fmla="*/ 757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6200" h="76200">
                  <a:moveTo>
                    <a:pt x="65246" y="75724"/>
                  </a:moveTo>
                  <a:cubicBezTo>
                    <a:pt x="70961" y="75724"/>
                    <a:pt x="75724" y="70961"/>
                    <a:pt x="75724" y="65246"/>
                  </a:cubicBezTo>
                  <a:cubicBezTo>
                    <a:pt x="75724" y="59531"/>
                    <a:pt x="70961" y="54769"/>
                    <a:pt x="65246" y="54769"/>
                  </a:cubicBezTo>
                  <a:cubicBezTo>
                    <a:pt x="64294" y="54769"/>
                    <a:pt x="63341" y="54769"/>
                    <a:pt x="62389" y="55721"/>
                  </a:cubicBezTo>
                  <a:cubicBezTo>
                    <a:pt x="66199" y="52864"/>
                    <a:pt x="68104" y="48101"/>
                    <a:pt x="68104" y="42386"/>
                  </a:cubicBezTo>
                  <a:cubicBezTo>
                    <a:pt x="68104" y="32861"/>
                    <a:pt x="60484" y="24289"/>
                    <a:pt x="50006" y="24289"/>
                  </a:cubicBezTo>
                  <a:cubicBezTo>
                    <a:pt x="47149" y="24289"/>
                    <a:pt x="44291" y="25241"/>
                    <a:pt x="42386" y="26194"/>
                  </a:cubicBezTo>
                  <a:cubicBezTo>
                    <a:pt x="39529" y="21431"/>
                    <a:pt x="35719" y="18574"/>
                    <a:pt x="30956" y="16669"/>
                  </a:cubicBezTo>
                  <a:cubicBezTo>
                    <a:pt x="30956" y="16669"/>
                    <a:pt x="31909" y="16669"/>
                    <a:pt x="31909" y="16669"/>
                  </a:cubicBezTo>
                  <a:cubicBezTo>
                    <a:pt x="34766" y="16669"/>
                    <a:pt x="36671" y="14764"/>
                    <a:pt x="36671" y="11906"/>
                  </a:cubicBezTo>
                  <a:cubicBezTo>
                    <a:pt x="36671" y="9049"/>
                    <a:pt x="34766" y="7144"/>
                    <a:pt x="31909" y="7144"/>
                  </a:cubicBezTo>
                  <a:cubicBezTo>
                    <a:pt x="29051" y="7144"/>
                    <a:pt x="27146" y="9049"/>
                    <a:pt x="27146" y="11906"/>
                  </a:cubicBezTo>
                  <a:cubicBezTo>
                    <a:pt x="27146" y="13811"/>
                    <a:pt x="28099" y="15716"/>
                    <a:pt x="30004" y="16669"/>
                  </a:cubicBezTo>
                  <a:cubicBezTo>
                    <a:pt x="29051" y="16669"/>
                    <a:pt x="27146" y="15716"/>
                    <a:pt x="26194" y="15716"/>
                  </a:cubicBezTo>
                  <a:cubicBezTo>
                    <a:pt x="15716" y="15716"/>
                    <a:pt x="7144" y="24289"/>
                    <a:pt x="7144" y="34766"/>
                  </a:cubicBezTo>
                  <a:cubicBezTo>
                    <a:pt x="7144" y="45244"/>
                    <a:pt x="15716" y="53816"/>
                    <a:pt x="26194" y="53816"/>
                  </a:cubicBezTo>
                  <a:cubicBezTo>
                    <a:pt x="29051" y="53816"/>
                    <a:pt x="32861" y="52864"/>
                    <a:pt x="35719" y="50959"/>
                  </a:cubicBezTo>
                  <a:cubicBezTo>
                    <a:pt x="38576" y="55721"/>
                    <a:pt x="44291" y="59531"/>
                    <a:pt x="50959" y="59531"/>
                  </a:cubicBezTo>
                  <a:cubicBezTo>
                    <a:pt x="52864" y="59531"/>
                    <a:pt x="55721" y="58579"/>
                    <a:pt x="57626" y="58579"/>
                  </a:cubicBezTo>
                  <a:cubicBezTo>
                    <a:pt x="55721" y="60484"/>
                    <a:pt x="54769" y="62389"/>
                    <a:pt x="54769" y="65246"/>
                  </a:cubicBezTo>
                  <a:cubicBezTo>
                    <a:pt x="54769" y="70961"/>
                    <a:pt x="59531" y="75724"/>
                    <a:pt x="65246" y="75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F36D923B-BBE8-4987-A6D7-5533D497D93F}"/>
                </a:ext>
              </a:extLst>
            </p:cNvPr>
            <p:cNvSpPr/>
            <p:nvPr/>
          </p:nvSpPr>
          <p:spPr>
            <a:xfrm>
              <a:off x="6027896" y="2811304"/>
              <a:ext cx="95250" cy="85725"/>
            </a:xfrm>
            <a:custGeom>
              <a:avLst/>
              <a:gdLst>
                <a:gd name="connsiteX0" fmla="*/ 27146 w 95250"/>
                <a:gd name="connsiteY0" fmla="*/ 7144 h 85725"/>
                <a:gd name="connsiteX1" fmla="*/ 7144 w 95250"/>
                <a:gd name="connsiteY1" fmla="*/ 27146 h 85725"/>
                <a:gd name="connsiteX2" fmla="*/ 16669 w 95250"/>
                <a:gd name="connsiteY2" fmla="*/ 44291 h 85725"/>
                <a:gd name="connsiteX3" fmla="*/ 15716 w 95250"/>
                <a:gd name="connsiteY3" fmla="*/ 49054 h 85725"/>
                <a:gd name="connsiteX4" fmla="*/ 32861 w 95250"/>
                <a:gd name="connsiteY4" fmla="*/ 66199 h 85725"/>
                <a:gd name="connsiteX5" fmla="*/ 42386 w 95250"/>
                <a:gd name="connsiteY5" fmla="*/ 63341 h 85725"/>
                <a:gd name="connsiteX6" fmla="*/ 66199 w 95250"/>
                <a:gd name="connsiteY6" fmla="*/ 84296 h 85725"/>
                <a:gd name="connsiteX7" fmla="*/ 90964 w 95250"/>
                <a:gd name="connsiteY7" fmla="*/ 59531 h 85725"/>
                <a:gd name="connsiteX8" fmla="*/ 66199 w 95250"/>
                <a:gd name="connsiteY8" fmla="*/ 34766 h 85725"/>
                <a:gd name="connsiteX9" fmla="*/ 49054 w 95250"/>
                <a:gd name="connsiteY9" fmla="*/ 41434 h 85725"/>
                <a:gd name="connsiteX10" fmla="*/ 45244 w 95250"/>
                <a:gd name="connsiteY10" fmla="*/ 34766 h 85725"/>
                <a:gd name="connsiteX11" fmla="*/ 47149 w 95250"/>
                <a:gd name="connsiteY11" fmla="*/ 25241 h 85725"/>
                <a:gd name="connsiteX12" fmla="*/ 27146 w 95250"/>
                <a:gd name="connsiteY12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85725">
                  <a:moveTo>
                    <a:pt x="27146" y="7144"/>
                  </a:moveTo>
                  <a:cubicBezTo>
                    <a:pt x="15716" y="7144"/>
                    <a:pt x="7144" y="15716"/>
                    <a:pt x="7144" y="27146"/>
                  </a:cubicBezTo>
                  <a:cubicBezTo>
                    <a:pt x="7144" y="33814"/>
                    <a:pt x="10954" y="40481"/>
                    <a:pt x="16669" y="44291"/>
                  </a:cubicBezTo>
                  <a:cubicBezTo>
                    <a:pt x="15716" y="46196"/>
                    <a:pt x="15716" y="47149"/>
                    <a:pt x="15716" y="49054"/>
                  </a:cubicBezTo>
                  <a:cubicBezTo>
                    <a:pt x="15716" y="58579"/>
                    <a:pt x="23336" y="66199"/>
                    <a:pt x="32861" y="66199"/>
                  </a:cubicBezTo>
                  <a:cubicBezTo>
                    <a:pt x="36671" y="66199"/>
                    <a:pt x="39529" y="65246"/>
                    <a:pt x="42386" y="63341"/>
                  </a:cubicBezTo>
                  <a:cubicBezTo>
                    <a:pt x="44291" y="74771"/>
                    <a:pt x="53816" y="84296"/>
                    <a:pt x="66199" y="84296"/>
                  </a:cubicBezTo>
                  <a:cubicBezTo>
                    <a:pt x="79534" y="84296"/>
                    <a:pt x="90964" y="72866"/>
                    <a:pt x="90964" y="59531"/>
                  </a:cubicBezTo>
                  <a:cubicBezTo>
                    <a:pt x="90964" y="46196"/>
                    <a:pt x="80486" y="34766"/>
                    <a:pt x="66199" y="34766"/>
                  </a:cubicBezTo>
                  <a:cubicBezTo>
                    <a:pt x="59531" y="34766"/>
                    <a:pt x="53816" y="37624"/>
                    <a:pt x="49054" y="41434"/>
                  </a:cubicBezTo>
                  <a:cubicBezTo>
                    <a:pt x="48101" y="38576"/>
                    <a:pt x="46196" y="36671"/>
                    <a:pt x="45244" y="34766"/>
                  </a:cubicBezTo>
                  <a:cubicBezTo>
                    <a:pt x="47149" y="31909"/>
                    <a:pt x="47149" y="29051"/>
                    <a:pt x="47149" y="25241"/>
                  </a:cubicBezTo>
                  <a:cubicBezTo>
                    <a:pt x="47149" y="16669"/>
                    <a:pt x="37624" y="7144"/>
                    <a:pt x="2714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DC18EBC0-8BDC-48AF-B59A-FF2E61AC8E00}"/>
                </a:ext>
              </a:extLst>
            </p:cNvPr>
            <p:cNvSpPr/>
            <p:nvPr/>
          </p:nvSpPr>
          <p:spPr>
            <a:xfrm>
              <a:off x="6005989" y="2619851"/>
              <a:ext cx="76200" cy="76200"/>
            </a:xfrm>
            <a:custGeom>
              <a:avLst/>
              <a:gdLst>
                <a:gd name="connsiteX0" fmla="*/ 42386 w 76200"/>
                <a:gd name="connsiteY0" fmla="*/ 77629 h 76200"/>
                <a:gd name="connsiteX1" fmla="*/ 77629 w 76200"/>
                <a:gd name="connsiteY1" fmla="*/ 42386 h 76200"/>
                <a:gd name="connsiteX2" fmla="*/ 42386 w 76200"/>
                <a:gd name="connsiteY2" fmla="*/ 7144 h 76200"/>
                <a:gd name="connsiteX3" fmla="*/ 7144 w 76200"/>
                <a:gd name="connsiteY3" fmla="*/ 42386 h 76200"/>
                <a:gd name="connsiteX4" fmla="*/ 42386 w 76200"/>
                <a:gd name="connsiteY4" fmla="*/ 776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2386" y="77629"/>
                  </a:moveTo>
                  <a:cubicBezTo>
                    <a:pt x="61436" y="77629"/>
                    <a:pt x="77629" y="62389"/>
                    <a:pt x="77629" y="42386"/>
                  </a:cubicBezTo>
                  <a:cubicBezTo>
                    <a:pt x="77629" y="23336"/>
                    <a:pt x="62389" y="7144"/>
                    <a:pt x="42386" y="7144"/>
                  </a:cubicBezTo>
                  <a:cubicBezTo>
                    <a:pt x="23336" y="7144"/>
                    <a:pt x="7144" y="22384"/>
                    <a:pt x="7144" y="42386"/>
                  </a:cubicBezTo>
                  <a:cubicBezTo>
                    <a:pt x="7144" y="62389"/>
                    <a:pt x="23336" y="77629"/>
                    <a:pt x="42386" y="776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67BDEB56-1565-4A2F-A36E-237D0BD55BE7}"/>
                </a:ext>
              </a:extLst>
            </p:cNvPr>
            <p:cNvSpPr/>
            <p:nvPr/>
          </p:nvSpPr>
          <p:spPr>
            <a:xfrm>
              <a:off x="5885021" y="3175159"/>
              <a:ext cx="38100" cy="38100"/>
            </a:xfrm>
            <a:custGeom>
              <a:avLst/>
              <a:gdLst>
                <a:gd name="connsiteX0" fmla="*/ 19526 w 38100"/>
                <a:gd name="connsiteY0" fmla="*/ 31909 h 38100"/>
                <a:gd name="connsiteX1" fmla="*/ 31909 w 38100"/>
                <a:gd name="connsiteY1" fmla="*/ 19526 h 38100"/>
                <a:gd name="connsiteX2" fmla="*/ 19526 w 38100"/>
                <a:gd name="connsiteY2" fmla="*/ 7144 h 38100"/>
                <a:gd name="connsiteX3" fmla="*/ 7144 w 38100"/>
                <a:gd name="connsiteY3" fmla="*/ 19526 h 38100"/>
                <a:gd name="connsiteX4" fmla="*/ 19526 w 38100"/>
                <a:gd name="connsiteY4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9526" y="31909"/>
                  </a:moveTo>
                  <a:cubicBezTo>
                    <a:pt x="26194" y="31909"/>
                    <a:pt x="31909" y="26194"/>
                    <a:pt x="31909" y="19526"/>
                  </a:cubicBezTo>
                  <a:cubicBezTo>
                    <a:pt x="31909" y="12859"/>
                    <a:pt x="26194" y="7144"/>
                    <a:pt x="19526" y="7144"/>
                  </a:cubicBezTo>
                  <a:cubicBezTo>
                    <a:pt x="12859" y="7144"/>
                    <a:pt x="7144" y="12859"/>
                    <a:pt x="7144" y="19526"/>
                  </a:cubicBezTo>
                  <a:cubicBezTo>
                    <a:pt x="7144" y="26194"/>
                    <a:pt x="12859" y="31909"/>
                    <a:pt x="19526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58C86017-E66C-4FE9-847D-97943BF789A3}"/>
                </a:ext>
              </a:extLst>
            </p:cNvPr>
            <p:cNvSpPr/>
            <p:nvPr/>
          </p:nvSpPr>
          <p:spPr>
            <a:xfrm>
              <a:off x="6279356" y="3024664"/>
              <a:ext cx="38100" cy="38100"/>
            </a:xfrm>
            <a:custGeom>
              <a:avLst/>
              <a:gdLst>
                <a:gd name="connsiteX0" fmla="*/ 21431 w 38100"/>
                <a:gd name="connsiteY0" fmla="*/ 35719 h 38100"/>
                <a:gd name="connsiteX1" fmla="*/ 35719 w 38100"/>
                <a:gd name="connsiteY1" fmla="*/ 21431 h 38100"/>
                <a:gd name="connsiteX2" fmla="*/ 21431 w 38100"/>
                <a:gd name="connsiteY2" fmla="*/ 7144 h 38100"/>
                <a:gd name="connsiteX3" fmla="*/ 7144 w 38100"/>
                <a:gd name="connsiteY3" fmla="*/ 21431 h 38100"/>
                <a:gd name="connsiteX4" fmla="*/ 21431 w 38100"/>
                <a:gd name="connsiteY4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35719"/>
                  </a:move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2859" y="35719"/>
                    <a:pt x="21431" y="35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416D843F-5342-4E3F-A5AB-2AD66E51CB06}"/>
                </a:ext>
              </a:extLst>
            </p:cNvPr>
            <p:cNvSpPr/>
            <p:nvPr/>
          </p:nvSpPr>
          <p:spPr>
            <a:xfrm>
              <a:off x="5935504" y="2767489"/>
              <a:ext cx="57150" cy="57150"/>
            </a:xfrm>
            <a:custGeom>
              <a:avLst/>
              <a:gdLst>
                <a:gd name="connsiteX0" fmla="*/ 29051 w 57150"/>
                <a:gd name="connsiteY0" fmla="*/ 50959 h 57150"/>
                <a:gd name="connsiteX1" fmla="*/ 50959 w 57150"/>
                <a:gd name="connsiteY1" fmla="*/ 29051 h 57150"/>
                <a:gd name="connsiteX2" fmla="*/ 29051 w 57150"/>
                <a:gd name="connsiteY2" fmla="*/ 7144 h 57150"/>
                <a:gd name="connsiteX3" fmla="*/ 7144 w 57150"/>
                <a:gd name="connsiteY3" fmla="*/ 29051 h 57150"/>
                <a:gd name="connsiteX4" fmla="*/ 29051 w 57150"/>
                <a:gd name="connsiteY4" fmla="*/ 5095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051" y="50959"/>
                  </a:moveTo>
                  <a:cubicBezTo>
                    <a:pt x="40481" y="50959"/>
                    <a:pt x="50959" y="41434"/>
                    <a:pt x="50959" y="29051"/>
                  </a:cubicBezTo>
                  <a:cubicBezTo>
                    <a:pt x="50959" y="16669"/>
                    <a:pt x="41434" y="7144"/>
                    <a:pt x="29051" y="7144"/>
                  </a:cubicBezTo>
                  <a:cubicBezTo>
                    <a:pt x="17621" y="7144"/>
                    <a:pt x="7144" y="16669"/>
                    <a:pt x="7144" y="29051"/>
                  </a:cubicBezTo>
                  <a:cubicBezTo>
                    <a:pt x="7144" y="41434"/>
                    <a:pt x="17621" y="50959"/>
                    <a:pt x="29051" y="50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4C642ADD-9E77-4452-8BCA-0CC50864C738}"/>
                </a:ext>
              </a:extLst>
            </p:cNvPr>
            <p:cNvSpPr/>
            <p:nvPr/>
          </p:nvSpPr>
          <p:spPr>
            <a:xfrm>
              <a:off x="5359241" y="3210401"/>
              <a:ext cx="95250" cy="95250"/>
            </a:xfrm>
            <a:custGeom>
              <a:avLst/>
              <a:gdLst>
                <a:gd name="connsiteX0" fmla="*/ 49054 w 95250"/>
                <a:gd name="connsiteY0" fmla="*/ 90964 h 95250"/>
                <a:gd name="connsiteX1" fmla="*/ 90964 w 95250"/>
                <a:gd name="connsiteY1" fmla="*/ 49054 h 95250"/>
                <a:gd name="connsiteX2" fmla="*/ 49054 w 95250"/>
                <a:gd name="connsiteY2" fmla="*/ 7144 h 95250"/>
                <a:gd name="connsiteX3" fmla="*/ 7144 w 95250"/>
                <a:gd name="connsiteY3" fmla="*/ 49054 h 95250"/>
                <a:gd name="connsiteX4" fmla="*/ 49054 w 95250"/>
                <a:gd name="connsiteY4" fmla="*/ 9096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9054" y="90964"/>
                  </a:moveTo>
                  <a:cubicBezTo>
                    <a:pt x="71914" y="90964"/>
                    <a:pt x="90964" y="71914"/>
                    <a:pt x="90964" y="49054"/>
                  </a:cubicBezTo>
                  <a:cubicBezTo>
                    <a:pt x="90964" y="26194"/>
                    <a:pt x="71914" y="7144"/>
                    <a:pt x="49054" y="7144"/>
                  </a:cubicBezTo>
                  <a:cubicBezTo>
                    <a:pt x="26194" y="7144"/>
                    <a:pt x="7144" y="26194"/>
                    <a:pt x="7144" y="49054"/>
                  </a:cubicBezTo>
                  <a:cubicBezTo>
                    <a:pt x="7144" y="72866"/>
                    <a:pt x="25241" y="90964"/>
                    <a:pt x="49054" y="90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9EA7251C-B4A6-480A-9136-1CE42FAF59E5}"/>
                </a:ext>
              </a:extLst>
            </p:cNvPr>
            <p:cNvSpPr/>
            <p:nvPr/>
          </p:nvSpPr>
          <p:spPr>
            <a:xfrm>
              <a:off x="6099187" y="3747611"/>
              <a:ext cx="28575" cy="28575"/>
            </a:xfrm>
            <a:custGeom>
              <a:avLst/>
              <a:gdLst>
                <a:gd name="connsiteX0" fmla="*/ 14911 w 28575"/>
                <a:gd name="connsiteY0" fmla="*/ 22384 h 28575"/>
                <a:gd name="connsiteX1" fmla="*/ 22531 w 28575"/>
                <a:gd name="connsiteY1" fmla="*/ 14764 h 28575"/>
                <a:gd name="connsiteX2" fmla="*/ 14911 w 28575"/>
                <a:gd name="connsiteY2" fmla="*/ 7144 h 28575"/>
                <a:gd name="connsiteX3" fmla="*/ 7291 w 28575"/>
                <a:gd name="connsiteY3" fmla="*/ 14764 h 28575"/>
                <a:gd name="connsiteX4" fmla="*/ 14911 w 28575"/>
                <a:gd name="connsiteY4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4911" y="22384"/>
                  </a:moveTo>
                  <a:cubicBezTo>
                    <a:pt x="18721" y="22384"/>
                    <a:pt x="22531" y="18574"/>
                    <a:pt x="22531" y="14764"/>
                  </a:cubicBezTo>
                  <a:cubicBezTo>
                    <a:pt x="22531" y="10954"/>
                    <a:pt x="18721" y="7144"/>
                    <a:pt x="14911" y="7144"/>
                  </a:cubicBezTo>
                  <a:cubicBezTo>
                    <a:pt x="10148" y="7144"/>
                    <a:pt x="7291" y="10954"/>
                    <a:pt x="7291" y="14764"/>
                  </a:cubicBezTo>
                  <a:cubicBezTo>
                    <a:pt x="6338" y="18574"/>
                    <a:pt x="10148" y="22384"/>
                    <a:pt x="14911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DC75B1DA-A159-40FF-A2F1-860C94086DBE}"/>
                </a:ext>
              </a:extLst>
            </p:cNvPr>
            <p:cNvSpPr/>
            <p:nvPr/>
          </p:nvSpPr>
          <p:spPr>
            <a:xfrm>
              <a:off x="5931694" y="3081814"/>
              <a:ext cx="19050" cy="19050"/>
            </a:xfrm>
            <a:custGeom>
              <a:avLst/>
              <a:gdLst>
                <a:gd name="connsiteX0" fmla="*/ 13811 w 19050"/>
                <a:gd name="connsiteY0" fmla="*/ 7144 h 19050"/>
                <a:gd name="connsiteX1" fmla="*/ 7144 w 19050"/>
                <a:gd name="connsiteY1" fmla="*/ 13811 h 19050"/>
                <a:gd name="connsiteX2" fmla="*/ 13811 w 19050"/>
                <a:gd name="connsiteY2" fmla="*/ 20479 h 19050"/>
                <a:gd name="connsiteX3" fmla="*/ 20479 w 19050"/>
                <a:gd name="connsiteY3" fmla="*/ 13811 h 19050"/>
                <a:gd name="connsiteX4" fmla="*/ 13811 w 19050"/>
                <a:gd name="connsiteY4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811" y="7144"/>
                  </a:move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ubicBezTo>
                    <a:pt x="17621" y="20479"/>
                    <a:pt x="20479" y="17621"/>
                    <a:pt x="20479" y="13811"/>
                  </a:cubicBezTo>
                  <a:cubicBezTo>
                    <a:pt x="19526" y="10001"/>
                    <a:pt x="16669" y="7144"/>
                    <a:pt x="138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D27E356C-92B6-4EFB-9FD0-02413748372F}"/>
                </a:ext>
              </a:extLst>
            </p:cNvPr>
            <p:cNvSpPr/>
            <p:nvPr/>
          </p:nvSpPr>
          <p:spPr>
            <a:xfrm>
              <a:off x="5689759" y="3202634"/>
              <a:ext cx="28575" cy="28575"/>
            </a:xfrm>
            <a:custGeom>
              <a:avLst/>
              <a:gdLst>
                <a:gd name="connsiteX0" fmla="*/ 7144 w 28575"/>
                <a:gd name="connsiteY0" fmla="*/ 14911 h 28575"/>
                <a:gd name="connsiteX1" fmla="*/ 14764 w 28575"/>
                <a:gd name="connsiteY1" fmla="*/ 22531 h 28575"/>
                <a:gd name="connsiteX2" fmla="*/ 22384 w 28575"/>
                <a:gd name="connsiteY2" fmla="*/ 14911 h 28575"/>
                <a:gd name="connsiteX3" fmla="*/ 14764 w 28575"/>
                <a:gd name="connsiteY3" fmla="*/ 7291 h 28575"/>
                <a:gd name="connsiteX4" fmla="*/ 7144 w 28575"/>
                <a:gd name="connsiteY4" fmla="*/ 1491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7144" y="14911"/>
                  </a:moveTo>
                  <a:cubicBezTo>
                    <a:pt x="7144" y="19673"/>
                    <a:pt x="10954" y="22531"/>
                    <a:pt x="14764" y="22531"/>
                  </a:cubicBezTo>
                  <a:cubicBezTo>
                    <a:pt x="19526" y="22531"/>
                    <a:pt x="22384" y="18721"/>
                    <a:pt x="22384" y="14911"/>
                  </a:cubicBezTo>
                  <a:cubicBezTo>
                    <a:pt x="22384" y="11101"/>
                    <a:pt x="18574" y="7291"/>
                    <a:pt x="14764" y="7291"/>
                  </a:cubicBezTo>
                  <a:cubicBezTo>
                    <a:pt x="10954" y="6338"/>
                    <a:pt x="7144" y="10148"/>
                    <a:pt x="7144" y="14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B5921C65-252D-4DC2-BEBC-93B450B4264F}"/>
                </a:ext>
              </a:extLst>
            </p:cNvPr>
            <p:cNvSpPr/>
            <p:nvPr/>
          </p:nvSpPr>
          <p:spPr>
            <a:xfrm>
              <a:off x="5458301" y="3294221"/>
              <a:ext cx="28575" cy="28575"/>
            </a:xfrm>
            <a:custGeom>
              <a:avLst/>
              <a:gdLst>
                <a:gd name="connsiteX0" fmla="*/ 16669 w 28575"/>
                <a:gd name="connsiteY0" fmla="*/ 26194 h 28575"/>
                <a:gd name="connsiteX1" fmla="*/ 26194 w 28575"/>
                <a:gd name="connsiteY1" fmla="*/ 16669 h 28575"/>
                <a:gd name="connsiteX2" fmla="*/ 16669 w 28575"/>
                <a:gd name="connsiteY2" fmla="*/ 7144 h 28575"/>
                <a:gd name="connsiteX3" fmla="*/ 7144 w 28575"/>
                <a:gd name="connsiteY3" fmla="*/ 16669 h 28575"/>
                <a:gd name="connsiteX4" fmla="*/ 16669 w 28575"/>
                <a:gd name="connsiteY4" fmla="*/ 26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26194"/>
                  </a:moveTo>
                  <a:cubicBezTo>
                    <a:pt x="22384" y="26194"/>
                    <a:pt x="26194" y="21431"/>
                    <a:pt x="26194" y="16669"/>
                  </a:cubicBezTo>
                  <a:cubicBezTo>
                    <a:pt x="26194" y="11906"/>
                    <a:pt x="21431" y="7144"/>
                    <a:pt x="16669" y="7144"/>
                  </a:cubicBezTo>
                  <a:cubicBezTo>
                    <a:pt x="11906" y="7144"/>
                    <a:pt x="7144" y="11906"/>
                    <a:pt x="7144" y="16669"/>
                  </a:cubicBezTo>
                  <a:cubicBezTo>
                    <a:pt x="7144" y="21431"/>
                    <a:pt x="10954" y="26194"/>
                    <a:pt x="16669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DE4A921E-738F-40B3-9231-6D4796E14B07}"/>
                </a:ext>
              </a:extLst>
            </p:cNvPr>
            <p:cNvSpPr/>
            <p:nvPr/>
          </p:nvSpPr>
          <p:spPr>
            <a:xfrm>
              <a:off x="5470684" y="3204686"/>
              <a:ext cx="19050" cy="19050"/>
            </a:xfrm>
            <a:custGeom>
              <a:avLst/>
              <a:gdLst>
                <a:gd name="connsiteX0" fmla="*/ 13811 w 19050"/>
                <a:gd name="connsiteY0" fmla="*/ 20479 h 19050"/>
                <a:gd name="connsiteX1" fmla="*/ 20479 w 19050"/>
                <a:gd name="connsiteY1" fmla="*/ 13811 h 19050"/>
                <a:gd name="connsiteX2" fmla="*/ 13811 w 19050"/>
                <a:gd name="connsiteY2" fmla="*/ 7144 h 19050"/>
                <a:gd name="connsiteX3" fmla="*/ 7144 w 19050"/>
                <a:gd name="connsiteY3" fmla="*/ 13811 h 19050"/>
                <a:gd name="connsiteX4" fmla="*/ 13811 w 19050"/>
                <a:gd name="connsiteY4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811" y="20479"/>
                  </a:moveTo>
                  <a:cubicBezTo>
                    <a:pt x="17621" y="20479"/>
                    <a:pt x="20479" y="17621"/>
                    <a:pt x="20479" y="13811"/>
                  </a:cubicBez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0EB631E8-DF4E-4D7E-9FFE-3449B114E28B}"/>
                </a:ext>
              </a:extLst>
            </p:cNvPr>
            <p:cNvSpPr/>
            <p:nvPr/>
          </p:nvSpPr>
          <p:spPr>
            <a:xfrm>
              <a:off x="5970746" y="3748564"/>
              <a:ext cx="57150" cy="57150"/>
            </a:xfrm>
            <a:custGeom>
              <a:avLst/>
              <a:gdLst>
                <a:gd name="connsiteX0" fmla="*/ 29051 w 57150"/>
                <a:gd name="connsiteY0" fmla="*/ 53816 h 57150"/>
                <a:gd name="connsiteX1" fmla="*/ 50959 w 57150"/>
                <a:gd name="connsiteY1" fmla="*/ 34766 h 57150"/>
                <a:gd name="connsiteX2" fmla="*/ 55721 w 57150"/>
                <a:gd name="connsiteY2" fmla="*/ 23336 h 57150"/>
                <a:gd name="connsiteX3" fmla="*/ 39529 w 57150"/>
                <a:gd name="connsiteY3" fmla="*/ 7144 h 57150"/>
                <a:gd name="connsiteX4" fmla="*/ 30004 w 57150"/>
                <a:gd name="connsiteY4" fmla="*/ 10001 h 57150"/>
                <a:gd name="connsiteX5" fmla="*/ 29051 w 57150"/>
                <a:gd name="connsiteY5" fmla="*/ 10001 h 57150"/>
                <a:gd name="connsiteX6" fmla="*/ 7144 w 57150"/>
                <a:gd name="connsiteY6" fmla="*/ 31909 h 57150"/>
                <a:gd name="connsiteX7" fmla="*/ 29051 w 57150"/>
                <a:gd name="connsiteY7" fmla="*/ 5381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57150">
                  <a:moveTo>
                    <a:pt x="29051" y="53816"/>
                  </a:moveTo>
                  <a:cubicBezTo>
                    <a:pt x="40481" y="53816"/>
                    <a:pt x="49054" y="45244"/>
                    <a:pt x="50959" y="34766"/>
                  </a:cubicBezTo>
                  <a:cubicBezTo>
                    <a:pt x="53816" y="31909"/>
                    <a:pt x="55721" y="28099"/>
                    <a:pt x="55721" y="23336"/>
                  </a:cubicBezTo>
                  <a:cubicBezTo>
                    <a:pt x="55721" y="14764"/>
                    <a:pt x="48101" y="7144"/>
                    <a:pt x="39529" y="7144"/>
                  </a:cubicBezTo>
                  <a:cubicBezTo>
                    <a:pt x="35719" y="7144"/>
                    <a:pt x="32861" y="8096"/>
                    <a:pt x="30004" y="10001"/>
                  </a:cubicBezTo>
                  <a:cubicBezTo>
                    <a:pt x="30004" y="10001"/>
                    <a:pt x="29051" y="10001"/>
                    <a:pt x="29051" y="10001"/>
                  </a:cubicBezTo>
                  <a:cubicBezTo>
                    <a:pt x="16669" y="10001"/>
                    <a:pt x="7144" y="19526"/>
                    <a:pt x="7144" y="31909"/>
                  </a:cubicBezTo>
                  <a:cubicBezTo>
                    <a:pt x="7144" y="44291"/>
                    <a:pt x="17621" y="53816"/>
                    <a:pt x="29051" y="538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49840E2A-6DB5-41CB-8A6C-886BC560A774}"/>
                </a:ext>
              </a:extLst>
            </p:cNvPr>
            <p:cNvSpPr/>
            <p:nvPr/>
          </p:nvSpPr>
          <p:spPr>
            <a:xfrm>
              <a:off x="5732621" y="3876199"/>
              <a:ext cx="180975" cy="114300"/>
            </a:xfrm>
            <a:custGeom>
              <a:avLst/>
              <a:gdLst>
                <a:gd name="connsiteX0" fmla="*/ 15716 w 180975"/>
                <a:gd name="connsiteY0" fmla="*/ 79534 h 114300"/>
                <a:gd name="connsiteX1" fmla="*/ 7144 w 180975"/>
                <a:gd name="connsiteY1" fmla="*/ 93821 h 114300"/>
                <a:gd name="connsiteX2" fmla="*/ 23336 w 180975"/>
                <a:gd name="connsiteY2" fmla="*/ 110014 h 114300"/>
                <a:gd name="connsiteX3" fmla="*/ 29051 w 180975"/>
                <a:gd name="connsiteY3" fmla="*/ 109061 h 114300"/>
                <a:gd name="connsiteX4" fmla="*/ 49054 w 180975"/>
                <a:gd name="connsiteY4" fmla="*/ 115729 h 114300"/>
                <a:gd name="connsiteX5" fmla="*/ 82391 w 180975"/>
                <a:gd name="connsiteY5" fmla="*/ 82391 h 114300"/>
                <a:gd name="connsiteX6" fmla="*/ 77629 w 180975"/>
                <a:gd name="connsiteY6" fmla="*/ 66199 h 114300"/>
                <a:gd name="connsiteX7" fmla="*/ 81439 w 180975"/>
                <a:gd name="connsiteY7" fmla="*/ 65246 h 114300"/>
                <a:gd name="connsiteX8" fmla="*/ 119539 w 180975"/>
                <a:gd name="connsiteY8" fmla="*/ 98584 h 114300"/>
                <a:gd name="connsiteX9" fmla="*/ 155734 w 180975"/>
                <a:gd name="connsiteY9" fmla="*/ 73819 h 114300"/>
                <a:gd name="connsiteX10" fmla="*/ 159544 w 180975"/>
                <a:gd name="connsiteY10" fmla="*/ 72866 h 114300"/>
                <a:gd name="connsiteX11" fmla="*/ 168116 w 180975"/>
                <a:gd name="connsiteY11" fmla="*/ 77629 h 114300"/>
                <a:gd name="connsiteX12" fmla="*/ 178594 w 180975"/>
                <a:gd name="connsiteY12" fmla="*/ 67151 h 114300"/>
                <a:gd name="connsiteX13" fmla="*/ 172879 w 180975"/>
                <a:gd name="connsiteY13" fmla="*/ 58579 h 114300"/>
                <a:gd name="connsiteX14" fmla="*/ 179546 w 180975"/>
                <a:gd name="connsiteY14" fmla="*/ 48101 h 114300"/>
                <a:gd name="connsiteX15" fmla="*/ 169069 w 180975"/>
                <a:gd name="connsiteY15" fmla="*/ 36671 h 114300"/>
                <a:gd name="connsiteX16" fmla="*/ 153829 w 180975"/>
                <a:gd name="connsiteY16" fmla="*/ 27146 h 114300"/>
                <a:gd name="connsiteX17" fmla="*/ 154781 w 180975"/>
                <a:gd name="connsiteY17" fmla="*/ 24289 h 114300"/>
                <a:gd name="connsiteX18" fmla="*/ 148114 w 180975"/>
                <a:gd name="connsiteY18" fmla="*/ 17621 h 114300"/>
                <a:gd name="connsiteX19" fmla="*/ 141446 w 180975"/>
                <a:gd name="connsiteY19" fmla="*/ 24289 h 114300"/>
                <a:gd name="connsiteX20" fmla="*/ 142399 w 180975"/>
                <a:gd name="connsiteY20" fmla="*/ 28099 h 114300"/>
                <a:gd name="connsiteX21" fmla="*/ 140494 w 180975"/>
                <a:gd name="connsiteY21" fmla="*/ 29051 h 114300"/>
                <a:gd name="connsiteX22" fmla="*/ 125254 w 180975"/>
                <a:gd name="connsiteY22" fmla="*/ 22384 h 114300"/>
                <a:gd name="connsiteX23" fmla="*/ 110966 w 180975"/>
                <a:gd name="connsiteY23" fmla="*/ 14764 h 114300"/>
                <a:gd name="connsiteX24" fmla="*/ 95726 w 180975"/>
                <a:gd name="connsiteY24" fmla="*/ 24289 h 114300"/>
                <a:gd name="connsiteX25" fmla="*/ 69056 w 180975"/>
                <a:gd name="connsiteY25" fmla="*/ 7144 h 114300"/>
                <a:gd name="connsiteX26" fmla="*/ 38576 w 180975"/>
                <a:gd name="connsiteY26" fmla="*/ 37624 h 114300"/>
                <a:gd name="connsiteX27" fmla="*/ 41434 w 180975"/>
                <a:gd name="connsiteY27" fmla="*/ 50959 h 114300"/>
                <a:gd name="connsiteX28" fmla="*/ 15716 w 180975"/>
                <a:gd name="connsiteY28" fmla="*/ 795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0975" h="114300">
                  <a:moveTo>
                    <a:pt x="15716" y="79534"/>
                  </a:moveTo>
                  <a:cubicBezTo>
                    <a:pt x="10954" y="82391"/>
                    <a:pt x="7144" y="88106"/>
                    <a:pt x="7144" y="93821"/>
                  </a:cubicBezTo>
                  <a:cubicBezTo>
                    <a:pt x="7144" y="103346"/>
                    <a:pt x="14764" y="110014"/>
                    <a:pt x="23336" y="110014"/>
                  </a:cubicBezTo>
                  <a:cubicBezTo>
                    <a:pt x="25241" y="110014"/>
                    <a:pt x="27146" y="110014"/>
                    <a:pt x="29051" y="109061"/>
                  </a:cubicBezTo>
                  <a:cubicBezTo>
                    <a:pt x="34766" y="112871"/>
                    <a:pt x="41434" y="115729"/>
                    <a:pt x="49054" y="115729"/>
                  </a:cubicBezTo>
                  <a:cubicBezTo>
                    <a:pt x="67151" y="115729"/>
                    <a:pt x="82391" y="100489"/>
                    <a:pt x="82391" y="82391"/>
                  </a:cubicBezTo>
                  <a:cubicBezTo>
                    <a:pt x="82391" y="76676"/>
                    <a:pt x="80486" y="70961"/>
                    <a:pt x="77629" y="66199"/>
                  </a:cubicBezTo>
                  <a:cubicBezTo>
                    <a:pt x="78581" y="66199"/>
                    <a:pt x="79534" y="65246"/>
                    <a:pt x="81439" y="65246"/>
                  </a:cubicBezTo>
                  <a:cubicBezTo>
                    <a:pt x="84296" y="84296"/>
                    <a:pt x="100489" y="98584"/>
                    <a:pt x="119539" y="98584"/>
                  </a:cubicBezTo>
                  <a:cubicBezTo>
                    <a:pt x="135731" y="98584"/>
                    <a:pt x="150019" y="88106"/>
                    <a:pt x="155734" y="73819"/>
                  </a:cubicBezTo>
                  <a:cubicBezTo>
                    <a:pt x="157639" y="73819"/>
                    <a:pt x="158591" y="72866"/>
                    <a:pt x="159544" y="72866"/>
                  </a:cubicBezTo>
                  <a:cubicBezTo>
                    <a:pt x="161449" y="75724"/>
                    <a:pt x="164306" y="77629"/>
                    <a:pt x="168116" y="77629"/>
                  </a:cubicBezTo>
                  <a:cubicBezTo>
                    <a:pt x="173831" y="77629"/>
                    <a:pt x="178594" y="72866"/>
                    <a:pt x="178594" y="67151"/>
                  </a:cubicBezTo>
                  <a:cubicBezTo>
                    <a:pt x="178594" y="63341"/>
                    <a:pt x="176689" y="59531"/>
                    <a:pt x="172879" y="58579"/>
                  </a:cubicBezTo>
                  <a:cubicBezTo>
                    <a:pt x="176689" y="56674"/>
                    <a:pt x="179546" y="52864"/>
                    <a:pt x="179546" y="48101"/>
                  </a:cubicBezTo>
                  <a:cubicBezTo>
                    <a:pt x="179546" y="42386"/>
                    <a:pt x="174784" y="37624"/>
                    <a:pt x="169069" y="36671"/>
                  </a:cubicBezTo>
                  <a:cubicBezTo>
                    <a:pt x="165259" y="31909"/>
                    <a:pt x="160496" y="28099"/>
                    <a:pt x="153829" y="27146"/>
                  </a:cubicBezTo>
                  <a:cubicBezTo>
                    <a:pt x="154781" y="26194"/>
                    <a:pt x="154781" y="25241"/>
                    <a:pt x="154781" y="24289"/>
                  </a:cubicBezTo>
                  <a:cubicBezTo>
                    <a:pt x="154781" y="20479"/>
                    <a:pt x="151924" y="17621"/>
                    <a:pt x="148114" y="17621"/>
                  </a:cubicBezTo>
                  <a:cubicBezTo>
                    <a:pt x="144304" y="17621"/>
                    <a:pt x="141446" y="20479"/>
                    <a:pt x="141446" y="24289"/>
                  </a:cubicBezTo>
                  <a:cubicBezTo>
                    <a:pt x="141446" y="26194"/>
                    <a:pt x="142399" y="27146"/>
                    <a:pt x="142399" y="28099"/>
                  </a:cubicBezTo>
                  <a:cubicBezTo>
                    <a:pt x="141446" y="28099"/>
                    <a:pt x="141446" y="28099"/>
                    <a:pt x="140494" y="29051"/>
                  </a:cubicBezTo>
                  <a:cubicBezTo>
                    <a:pt x="135731" y="26194"/>
                    <a:pt x="130969" y="23336"/>
                    <a:pt x="125254" y="22384"/>
                  </a:cubicBezTo>
                  <a:cubicBezTo>
                    <a:pt x="122396" y="17621"/>
                    <a:pt x="116681" y="14764"/>
                    <a:pt x="110966" y="14764"/>
                  </a:cubicBezTo>
                  <a:cubicBezTo>
                    <a:pt x="104299" y="14764"/>
                    <a:pt x="98584" y="18574"/>
                    <a:pt x="95726" y="24289"/>
                  </a:cubicBezTo>
                  <a:cubicBezTo>
                    <a:pt x="90964" y="14764"/>
                    <a:pt x="80486" y="7144"/>
                    <a:pt x="69056" y="7144"/>
                  </a:cubicBezTo>
                  <a:cubicBezTo>
                    <a:pt x="52864" y="7144"/>
                    <a:pt x="38576" y="20479"/>
                    <a:pt x="38576" y="37624"/>
                  </a:cubicBezTo>
                  <a:cubicBezTo>
                    <a:pt x="38576" y="42386"/>
                    <a:pt x="39529" y="46196"/>
                    <a:pt x="41434" y="50959"/>
                  </a:cubicBezTo>
                  <a:cubicBezTo>
                    <a:pt x="28099" y="52864"/>
                    <a:pt x="16669" y="64294"/>
                    <a:pt x="15716" y="795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BFEDCBF1-C8AC-405B-9012-9EA846ABE0B8}"/>
                </a:ext>
              </a:extLst>
            </p:cNvPr>
            <p:cNvSpPr/>
            <p:nvPr/>
          </p:nvSpPr>
          <p:spPr>
            <a:xfrm>
              <a:off x="5716429" y="4020026"/>
              <a:ext cx="28575" cy="28575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7144 h 28575"/>
                <a:gd name="connsiteX2" fmla="*/ 7144 w 28575"/>
                <a:gd name="connsiteY2" fmla="*/ 15716 h 28575"/>
                <a:gd name="connsiteX3" fmla="*/ 15716 w 28575"/>
                <a:gd name="connsiteY3" fmla="*/ 24289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10954"/>
                    <a:pt x="20479" y="7144"/>
                    <a:pt x="15716" y="7144"/>
                  </a:cubicBezTo>
                  <a:cubicBezTo>
                    <a:pt x="10954" y="7144"/>
                    <a:pt x="7144" y="10954"/>
                    <a:pt x="7144" y="15716"/>
                  </a:cubicBezTo>
                  <a:cubicBezTo>
                    <a:pt x="7144" y="20479"/>
                    <a:pt x="10954" y="24289"/>
                    <a:pt x="15716" y="24289"/>
                  </a:cubicBezTo>
                  <a:cubicBezTo>
                    <a:pt x="20479" y="23336"/>
                    <a:pt x="24289" y="19526"/>
                    <a:pt x="242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A57FA755-415B-46D2-A309-DC8190B64767}"/>
                </a:ext>
              </a:extLst>
            </p:cNvPr>
            <p:cNvSpPr/>
            <p:nvPr/>
          </p:nvSpPr>
          <p:spPr>
            <a:xfrm>
              <a:off x="6147911" y="2889318"/>
              <a:ext cx="66675" cy="57150"/>
            </a:xfrm>
            <a:custGeom>
              <a:avLst/>
              <a:gdLst>
                <a:gd name="connsiteX0" fmla="*/ 7144 w 66675"/>
                <a:gd name="connsiteY0" fmla="*/ 21522 h 57150"/>
                <a:gd name="connsiteX1" fmla="*/ 15716 w 66675"/>
                <a:gd name="connsiteY1" fmla="*/ 35809 h 57150"/>
                <a:gd name="connsiteX2" fmla="*/ 39529 w 66675"/>
                <a:gd name="connsiteY2" fmla="*/ 58670 h 57150"/>
                <a:gd name="connsiteX3" fmla="*/ 63341 w 66675"/>
                <a:gd name="connsiteY3" fmla="*/ 34857 h 57150"/>
                <a:gd name="connsiteX4" fmla="*/ 39529 w 66675"/>
                <a:gd name="connsiteY4" fmla="*/ 11045 h 57150"/>
                <a:gd name="connsiteX5" fmla="*/ 33814 w 66675"/>
                <a:gd name="connsiteY5" fmla="*/ 11997 h 57150"/>
                <a:gd name="connsiteX6" fmla="*/ 22384 w 66675"/>
                <a:gd name="connsiteY6" fmla="*/ 7234 h 57150"/>
                <a:gd name="connsiteX7" fmla="*/ 7144 w 66675"/>
                <a:gd name="connsiteY7" fmla="*/ 2152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57150">
                  <a:moveTo>
                    <a:pt x="7144" y="21522"/>
                  </a:moveTo>
                  <a:cubicBezTo>
                    <a:pt x="7144" y="28189"/>
                    <a:pt x="10954" y="32952"/>
                    <a:pt x="15716" y="35809"/>
                  </a:cubicBezTo>
                  <a:cubicBezTo>
                    <a:pt x="16669" y="48192"/>
                    <a:pt x="27146" y="58670"/>
                    <a:pt x="39529" y="58670"/>
                  </a:cubicBezTo>
                  <a:cubicBezTo>
                    <a:pt x="52864" y="58670"/>
                    <a:pt x="63341" y="48192"/>
                    <a:pt x="63341" y="34857"/>
                  </a:cubicBezTo>
                  <a:cubicBezTo>
                    <a:pt x="63341" y="21522"/>
                    <a:pt x="52864" y="11045"/>
                    <a:pt x="39529" y="11045"/>
                  </a:cubicBezTo>
                  <a:cubicBezTo>
                    <a:pt x="37624" y="11045"/>
                    <a:pt x="35719" y="11045"/>
                    <a:pt x="33814" y="11997"/>
                  </a:cubicBezTo>
                  <a:cubicBezTo>
                    <a:pt x="30956" y="9139"/>
                    <a:pt x="27146" y="7234"/>
                    <a:pt x="22384" y="7234"/>
                  </a:cubicBezTo>
                  <a:cubicBezTo>
                    <a:pt x="14764" y="6282"/>
                    <a:pt x="7144" y="12950"/>
                    <a:pt x="7144" y="215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533DFAC1-6918-40A5-86A1-5FC809D08EC3}"/>
                </a:ext>
              </a:extLst>
            </p:cNvPr>
            <p:cNvSpPr/>
            <p:nvPr/>
          </p:nvSpPr>
          <p:spPr>
            <a:xfrm>
              <a:off x="5862161" y="3860959"/>
              <a:ext cx="19050" cy="19050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7144 h 19050"/>
                <a:gd name="connsiteX2" fmla="*/ 7144 w 19050"/>
                <a:gd name="connsiteY2" fmla="*/ 13811 h 19050"/>
                <a:gd name="connsiteX3" fmla="*/ 13811 w 19050"/>
                <a:gd name="connsiteY3" fmla="*/ 20479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ubicBezTo>
                    <a:pt x="17621" y="20479"/>
                    <a:pt x="20479" y="17621"/>
                    <a:pt x="20479" y="138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08BD89ED-ADB5-4A54-B461-482726EE96AB}"/>
                </a:ext>
              </a:extLst>
            </p:cNvPr>
            <p:cNvSpPr/>
            <p:nvPr/>
          </p:nvSpPr>
          <p:spPr>
            <a:xfrm>
              <a:off x="5269706" y="3384709"/>
              <a:ext cx="38100" cy="3810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0F8C8EEE-8023-455C-8D52-627D32C39E52}"/>
                </a:ext>
              </a:extLst>
            </p:cNvPr>
            <p:cNvSpPr/>
            <p:nvPr/>
          </p:nvSpPr>
          <p:spPr>
            <a:xfrm>
              <a:off x="5923121" y="3529489"/>
              <a:ext cx="28575" cy="28575"/>
            </a:xfrm>
            <a:custGeom>
              <a:avLst/>
              <a:gdLst>
                <a:gd name="connsiteX0" fmla="*/ 17621 w 28575"/>
                <a:gd name="connsiteY0" fmla="*/ 28099 h 28575"/>
                <a:gd name="connsiteX1" fmla="*/ 28099 w 28575"/>
                <a:gd name="connsiteY1" fmla="*/ 17621 h 28575"/>
                <a:gd name="connsiteX2" fmla="*/ 17621 w 28575"/>
                <a:gd name="connsiteY2" fmla="*/ 7144 h 28575"/>
                <a:gd name="connsiteX3" fmla="*/ 7144 w 28575"/>
                <a:gd name="connsiteY3" fmla="*/ 17621 h 28575"/>
                <a:gd name="connsiteX4" fmla="*/ 17621 w 28575"/>
                <a:gd name="connsiteY4" fmla="*/ 28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621" y="28099"/>
                  </a:moveTo>
                  <a:cubicBezTo>
                    <a:pt x="23336" y="28099"/>
                    <a:pt x="28099" y="23336"/>
                    <a:pt x="28099" y="17621"/>
                  </a:cubicBezTo>
                  <a:cubicBezTo>
                    <a:pt x="28099" y="11906"/>
                    <a:pt x="23336" y="7144"/>
                    <a:pt x="17621" y="7144"/>
                  </a:cubicBez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C4D0EA1D-1807-4400-99CB-5A7AACCC86C7}"/>
                </a:ext>
              </a:extLst>
            </p:cNvPr>
            <p:cNvSpPr/>
            <p:nvPr/>
          </p:nvSpPr>
          <p:spPr>
            <a:xfrm>
              <a:off x="6133624" y="2769394"/>
              <a:ext cx="38100" cy="3810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7144 h 38100"/>
                <a:gd name="connsiteX2" fmla="*/ 7144 w 38100"/>
                <a:gd name="connsiteY2" fmla="*/ 20479 h 38100"/>
                <a:gd name="connsiteX3" fmla="*/ 20479 w 38100"/>
                <a:gd name="connsiteY3" fmla="*/ 3381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7146"/>
                    <a:pt x="3381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5D06A9FB-AAA8-4626-9BB1-926484BBB284}"/>
                </a:ext>
              </a:extLst>
            </p:cNvPr>
            <p:cNvSpPr/>
            <p:nvPr/>
          </p:nvSpPr>
          <p:spPr>
            <a:xfrm>
              <a:off x="5578316" y="3253264"/>
              <a:ext cx="28575" cy="28575"/>
            </a:xfrm>
            <a:custGeom>
              <a:avLst/>
              <a:gdLst>
                <a:gd name="connsiteX0" fmla="*/ 18574 w 28575"/>
                <a:gd name="connsiteY0" fmla="*/ 7144 h 28575"/>
                <a:gd name="connsiteX1" fmla="*/ 7144 w 28575"/>
                <a:gd name="connsiteY1" fmla="*/ 18574 h 28575"/>
                <a:gd name="connsiteX2" fmla="*/ 18574 w 28575"/>
                <a:gd name="connsiteY2" fmla="*/ 30004 h 28575"/>
                <a:gd name="connsiteX3" fmla="*/ 30004 w 28575"/>
                <a:gd name="connsiteY3" fmla="*/ 18574 h 28575"/>
                <a:gd name="connsiteX4" fmla="*/ 18574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574" y="7144"/>
                  </a:moveTo>
                  <a:cubicBezTo>
                    <a:pt x="11906" y="7144"/>
                    <a:pt x="7144" y="11906"/>
                    <a:pt x="7144" y="18574"/>
                  </a:cubicBezTo>
                  <a:cubicBezTo>
                    <a:pt x="7144" y="25241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ubicBezTo>
                    <a:pt x="30004" y="11906"/>
                    <a:pt x="25241" y="7144"/>
                    <a:pt x="185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D0B18F3B-343B-4C5C-866A-3EDF1EBCBDAF}"/>
                </a:ext>
              </a:extLst>
            </p:cNvPr>
            <p:cNvSpPr/>
            <p:nvPr/>
          </p:nvSpPr>
          <p:spPr>
            <a:xfrm>
              <a:off x="5571649" y="3619024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7144 h 28575"/>
                <a:gd name="connsiteX2" fmla="*/ 7144 w 28575"/>
                <a:gd name="connsiteY2" fmla="*/ 14764 h 28575"/>
                <a:gd name="connsiteX3" fmla="*/ 14764 w 28575"/>
                <a:gd name="connsiteY3" fmla="*/ 22384 h 28575"/>
                <a:gd name="connsiteX4" fmla="*/ 2238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0954"/>
                    <a:pt x="19526" y="7144"/>
                    <a:pt x="14764" y="7144"/>
                  </a:cubicBezTo>
                  <a:cubicBezTo>
                    <a:pt x="10954" y="7144"/>
                    <a:pt x="7144" y="10001"/>
                    <a:pt x="7144" y="14764"/>
                  </a:cubicBezTo>
                  <a:cubicBezTo>
                    <a:pt x="7144" y="18574"/>
                    <a:pt x="10001" y="22384"/>
                    <a:pt x="14764" y="22384"/>
                  </a:cubicBezTo>
                  <a:cubicBezTo>
                    <a:pt x="19526" y="21431"/>
                    <a:pt x="22384" y="18574"/>
                    <a:pt x="2238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F50DB1E5-0BA3-4913-B536-DFDA85B42575}"/>
                </a:ext>
              </a:extLst>
            </p:cNvPr>
            <p:cNvSpPr/>
            <p:nvPr/>
          </p:nvSpPr>
          <p:spPr>
            <a:xfrm>
              <a:off x="5941219" y="4137184"/>
              <a:ext cx="28575" cy="28575"/>
            </a:xfrm>
            <a:custGeom>
              <a:avLst/>
              <a:gdLst>
                <a:gd name="connsiteX0" fmla="*/ 16669 w 28575"/>
                <a:gd name="connsiteY0" fmla="*/ 7144 h 28575"/>
                <a:gd name="connsiteX1" fmla="*/ 7144 w 28575"/>
                <a:gd name="connsiteY1" fmla="*/ 16669 h 28575"/>
                <a:gd name="connsiteX2" fmla="*/ 16669 w 28575"/>
                <a:gd name="connsiteY2" fmla="*/ 26194 h 28575"/>
                <a:gd name="connsiteX3" fmla="*/ 26194 w 28575"/>
                <a:gd name="connsiteY3" fmla="*/ 16669 h 28575"/>
                <a:gd name="connsiteX4" fmla="*/ 16669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7144"/>
                  </a:moveTo>
                  <a:cubicBezTo>
                    <a:pt x="10954" y="7144"/>
                    <a:pt x="7144" y="11906"/>
                    <a:pt x="7144" y="16669"/>
                  </a:cubicBezTo>
                  <a:cubicBezTo>
                    <a:pt x="7144" y="21431"/>
                    <a:pt x="11906" y="26194"/>
                    <a:pt x="16669" y="26194"/>
                  </a:cubicBezTo>
                  <a:cubicBezTo>
                    <a:pt x="22384" y="26194"/>
                    <a:pt x="26194" y="21431"/>
                    <a:pt x="26194" y="16669"/>
                  </a:cubicBezTo>
                  <a:cubicBezTo>
                    <a:pt x="26194" y="11906"/>
                    <a:pt x="22384" y="7144"/>
                    <a:pt x="166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49ECDBE2-8F1C-4188-AE7A-E7573B44050E}"/>
                </a:ext>
              </a:extLst>
            </p:cNvPr>
            <p:cNvSpPr/>
            <p:nvPr/>
          </p:nvSpPr>
          <p:spPr>
            <a:xfrm>
              <a:off x="6075521" y="3037999"/>
              <a:ext cx="38100" cy="38100"/>
            </a:xfrm>
            <a:custGeom>
              <a:avLst/>
              <a:gdLst>
                <a:gd name="connsiteX0" fmla="*/ 7144 w 38100"/>
                <a:gd name="connsiteY0" fmla="*/ 20479 h 38100"/>
                <a:gd name="connsiteX1" fmla="*/ 20479 w 38100"/>
                <a:gd name="connsiteY1" fmla="*/ 33814 h 38100"/>
                <a:gd name="connsiteX2" fmla="*/ 33814 w 38100"/>
                <a:gd name="connsiteY2" fmla="*/ 20479 h 38100"/>
                <a:gd name="connsiteX3" fmla="*/ 20479 w 38100"/>
                <a:gd name="connsiteY3" fmla="*/ 7144 h 38100"/>
                <a:gd name="connsiteX4" fmla="*/ 714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7144" y="20479"/>
                  </a:move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3811" y="7144"/>
                    <a:pt x="7144" y="13811"/>
                    <a:pt x="714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9B9518F4-CD30-4515-9B63-2118562E5FBE}"/>
                </a:ext>
              </a:extLst>
            </p:cNvPr>
            <p:cNvSpPr/>
            <p:nvPr/>
          </p:nvSpPr>
          <p:spPr>
            <a:xfrm>
              <a:off x="5909786" y="3152299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7144 h 38100"/>
                <a:gd name="connsiteX2" fmla="*/ 7144 w 38100"/>
                <a:gd name="connsiteY2" fmla="*/ 21431 h 38100"/>
                <a:gd name="connsiteX3" fmla="*/ 21431 w 38100"/>
                <a:gd name="connsiteY3" fmla="*/ 35719 h 38100"/>
                <a:gd name="connsiteX4" fmla="*/ 35719 w 38100"/>
                <a:gd name="connsiteY4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13811"/>
                    <a:pt x="29051" y="7144"/>
                    <a:pt x="21431" y="7144"/>
                  </a:cubicBez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F48BE5C5-F9DC-4E2C-9A17-E54C693DDBFA}"/>
                </a:ext>
              </a:extLst>
            </p:cNvPr>
            <p:cNvSpPr/>
            <p:nvPr/>
          </p:nvSpPr>
          <p:spPr>
            <a:xfrm>
              <a:off x="5516404" y="3698081"/>
              <a:ext cx="28575" cy="28575"/>
            </a:xfrm>
            <a:custGeom>
              <a:avLst/>
              <a:gdLst>
                <a:gd name="connsiteX0" fmla="*/ 15716 w 28575"/>
                <a:gd name="connsiteY0" fmla="*/ 7144 h 28575"/>
                <a:gd name="connsiteX1" fmla="*/ 7144 w 28575"/>
                <a:gd name="connsiteY1" fmla="*/ 15716 h 28575"/>
                <a:gd name="connsiteX2" fmla="*/ 15716 w 28575"/>
                <a:gd name="connsiteY2" fmla="*/ 24289 h 28575"/>
                <a:gd name="connsiteX3" fmla="*/ 24289 w 28575"/>
                <a:gd name="connsiteY3" fmla="*/ 15716 h 28575"/>
                <a:gd name="connsiteX4" fmla="*/ 15716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5716" y="7144"/>
                  </a:moveTo>
                  <a:cubicBezTo>
                    <a:pt x="10954" y="7144"/>
                    <a:pt x="7144" y="10954"/>
                    <a:pt x="7144" y="15716"/>
                  </a:cubicBezTo>
                  <a:cubicBezTo>
                    <a:pt x="7144" y="20479"/>
                    <a:pt x="10954" y="24289"/>
                    <a:pt x="15716" y="24289"/>
                  </a:cubicBezTo>
                  <a:cubicBezTo>
                    <a:pt x="20479" y="24289"/>
                    <a:pt x="24289" y="20479"/>
                    <a:pt x="24289" y="15716"/>
                  </a:cubicBezTo>
                  <a:cubicBezTo>
                    <a:pt x="24289" y="10001"/>
                    <a:pt x="20479" y="7144"/>
                    <a:pt x="157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2A34C517-A2EE-49D4-A736-8B997F63DC39}"/>
                </a:ext>
              </a:extLst>
            </p:cNvPr>
            <p:cNvSpPr/>
            <p:nvPr/>
          </p:nvSpPr>
          <p:spPr>
            <a:xfrm>
              <a:off x="5679281" y="3343751"/>
              <a:ext cx="28575" cy="28575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7144 h 28575"/>
                <a:gd name="connsiteX2" fmla="*/ 7144 w 28575"/>
                <a:gd name="connsiteY2" fmla="*/ 18574 h 28575"/>
                <a:gd name="connsiteX3" fmla="*/ 18574 w 28575"/>
                <a:gd name="connsiteY3" fmla="*/ 3000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12859"/>
                    <a:pt x="25241" y="7144"/>
                    <a:pt x="18574" y="7144"/>
                  </a:cubicBezTo>
                  <a:cubicBezTo>
                    <a:pt x="12859" y="7144"/>
                    <a:pt x="7144" y="11906"/>
                    <a:pt x="7144" y="18574"/>
                  </a:cubicBezTo>
                  <a:cubicBezTo>
                    <a:pt x="7144" y="24289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B160B9AC-5B21-49E6-9F1B-F8B22289D9AE}"/>
                </a:ext>
              </a:extLst>
            </p:cNvPr>
            <p:cNvSpPr/>
            <p:nvPr/>
          </p:nvSpPr>
          <p:spPr>
            <a:xfrm>
              <a:off x="5951696" y="3265646"/>
              <a:ext cx="28575" cy="28575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7144 h 28575"/>
                <a:gd name="connsiteX2" fmla="*/ 7144 w 28575"/>
                <a:gd name="connsiteY2" fmla="*/ 18574 h 28575"/>
                <a:gd name="connsiteX3" fmla="*/ 18574 w 28575"/>
                <a:gd name="connsiteY3" fmla="*/ 3000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12859"/>
                    <a:pt x="25241" y="7144"/>
                    <a:pt x="18574" y="7144"/>
                  </a:cubicBezTo>
                  <a:cubicBezTo>
                    <a:pt x="12859" y="7144"/>
                    <a:pt x="7144" y="11906"/>
                    <a:pt x="7144" y="18574"/>
                  </a:cubicBezTo>
                  <a:cubicBezTo>
                    <a:pt x="7144" y="24289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758AA4C7-B8F2-4E14-A90B-4C3D940A9582}"/>
                </a:ext>
              </a:extLst>
            </p:cNvPr>
            <p:cNvSpPr/>
            <p:nvPr/>
          </p:nvSpPr>
          <p:spPr>
            <a:xfrm>
              <a:off x="5435441" y="3113246"/>
              <a:ext cx="28575" cy="28575"/>
            </a:xfrm>
            <a:custGeom>
              <a:avLst/>
              <a:gdLst>
                <a:gd name="connsiteX0" fmla="*/ 18574 w 28575"/>
                <a:gd name="connsiteY0" fmla="*/ 30004 h 28575"/>
                <a:gd name="connsiteX1" fmla="*/ 30004 w 28575"/>
                <a:gd name="connsiteY1" fmla="*/ 18574 h 28575"/>
                <a:gd name="connsiteX2" fmla="*/ 18574 w 28575"/>
                <a:gd name="connsiteY2" fmla="*/ 7144 h 28575"/>
                <a:gd name="connsiteX3" fmla="*/ 7144 w 28575"/>
                <a:gd name="connsiteY3" fmla="*/ 18574 h 28575"/>
                <a:gd name="connsiteX4" fmla="*/ 18574 w 28575"/>
                <a:gd name="connsiteY4" fmla="*/ 3000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574" y="30004"/>
                  </a:moveTo>
                  <a:cubicBezTo>
                    <a:pt x="24289" y="30004"/>
                    <a:pt x="30004" y="25241"/>
                    <a:pt x="30004" y="18574"/>
                  </a:cubicBezTo>
                  <a:cubicBezTo>
                    <a:pt x="30004" y="12859"/>
                    <a:pt x="25241" y="7144"/>
                    <a:pt x="18574" y="7144"/>
                  </a:cubicBezTo>
                  <a:cubicBezTo>
                    <a:pt x="12859" y="7144"/>
                    <a:pt x="7144" y="11906"/>
                    <a:pt x="7144" y="18574"/>
                  </a:cubicBezTo>
                  <a:cubicBezTo>
                    <a:pt x="8096" y="25241"/>
                    <a:pt x="12859" y="30004"/>
                    <a:pt x="18574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C9FB730F-DBBE-4902-AEF7-E3E4AB5FF6F8}"/>
                </a:ext>
              </a:extLst>
            </p:cNvPr>
            <p:cNvSpPr/>
            <p:nvPr/>
          </p:nvSpPr>
          <p:spPr>
            <a:xfrm>
              <a:off x="6027896" y="3622834"/>
              <a:ext cx="28575" cy="28575"/>
            </a:xfrm>
            <a:custGeom>
              <a:avLst/>
              <a:gdLst>
                <a:gd name="connsiteX0" fmla="*/ 16669 w 28575"/>
                <a:gd name="connsiteY0" fmla="*/ 7144 h 28575"/>
                <a:gd name="connsiteX1" fmla="*/ 7144 w 28575"/>
                <a:gd name="connsiteY1" fmla="*/ 16669 h 28575"/>
                <a:gd name="connsiteX2" fmla="*/ 16669 w 28575"/>
                <a:gd name="connsiteY2" fmla="*/ 26194 h 28575"/>
                <a:gd name="connsiteX3" fmla="*/ 26194 w 28575"/>
                <a:gd name="connsiteY3" fmla="*/ 16669 h 28575"/>
                <a:gd name="connsiteX4" fmla="*/ 16669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7144"/>
                  </a:moveTo>
                  <a:cubicBezTo>
                    <a:pt x="11906" y="7144"/>
                    <a:pt x="7144" y="10954"/>
                    <a:pt x="7144" y="16669"/>
                  </a:cubicBezTo>
                  <a:cubicBezTo>
                    <a:pt x="7144" y="22384"/>
                    <a:pt x="10954" y="26194"/>
                    <a:pt x="16669" y="26194"/>
                  </a:cubicBezTo>
                  <a:cubicBezTo>
                    <a:pt x="22384" y="26194"/>
                    <a:pt x="26194" y="22384"/>
                    <a:pt x="26194" y="16669"/>
                  </a:cubicBezTo>
                  <a:cubicBezTo>
                    <a:pt x="26194" y="10954"/>
                    <a:pt x="21431" y="7144"/>
                    <a:pt x="166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A17F53B4-C2EB-488E-B5E5-820A936C3F63}"/>
                </a:ext>
              </a:extLst>
            </p:cNvPr>
            <p:cNvSpPr/>
            <p:nvPr/>
          </p:nvSpPr>
          <p:spPr>
            <a:xfrm>
              <a:off x="5681186" y="2920841"/>
              <a:ext cx="66675" cy="66675"/>
            </a:xfrm>
            <a:custGeom>
              <a:avLst/>
              <a:gdLst>
                <a:gd name="connsiteX0" fmla="*/ 35719 w 66675"/>
                <a:gd name="connsiteY0" fmla="*/ 64294 h 66675"/>
                <a:gd name="connsiteX1" fmla="*/ 64294 w 66675"/>
                <a:gd name="connsiteY1" fmla="*/ 35719 h 66675"/>
                <a:gd name="connsiteX2" fmla="*/ 35719 w 66675"/>
                <a:gd name="connsiteY2" fmla="*/ 7144 h 66675"/>
                <a:gd name="connsiteX3" fmla="*/ 7144 w 66675"/>
                <a:gd name="connsiteY3" fmla="*/ 35719 h 66675"/>
                <a:gd name="connsiteX4" fmla="*/ 35719 w 66675"/>
                <a:gd name="connsiteY4" fmla="*/ 642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5719" y="64294"/>
                  </a:moveTo>
                  <a:cubicBezTo>
                    <a:pt x="50959" y="64294"/>
                    <a:pt x="64294" y="51911"/>
                    <a:pt x="64294" y="35719"/>
                  </a:cubicBezTo>
                  <a:cubicBezTo>
                    <a:pt x="64294" y="19526"/>
                    <a:pt x="51911" y="7144"/>
                    <a:pt x="35719" y="7144"/>
                  </a:cubicBezTo>
                  <a:cubicBezTo>
                    <a:pt x="20479" y="7144"/>
                    <a:pt x="7144" y="19526"/>
                    <a:pt x="7144" y="35719"/>
                  </a:cubicBezTo>
                  <a:cubicBezTo>
                    <a:pt x="7144" y="51911"/>
                    <a:pt x="19526" y="64294"/>
                    <a:pt x="35719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13503B0B-EF9F-4098-B97C-B6D2679B6F28}"/>
                </a:ext>
              </a:extLst>
            </p:cNvPr>
            <p:cNvSpPr/>
            <p:nvPr/>
          </p:nvSpPr>
          <p:spPr>
            <a:xfrm>
              <a:off x="6041231" y="4157186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7144 h 19050"/>
                <a:gd name="connsiteX2" fmla="*/ 7144 w 19050"/>
                <a:gd name="connsiteY2" fmla="*/ 12859 h 19050"/>
                <a:gd name="connsiteX3" fmla="*/ 12859 w 19050"/>
                <a:gd name="connsiteY3" fmla="*/ 18574 h 19050"/>
                <a:gd name="connsiteX4" fmla="*/ 1857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6669" y="18574"/>
                    <a:pt x="18574" y="15716"/>
                    <a:pt x="1857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1BEF1929-6AAA-4FF3-A17E-2A22564CDD30}"/>
                </a:ext>
              </a:extLst>
            </p:cNvPr>
            <p:cNvSpPr/>
            <p:nvPr/>
          </p:nvSpPr>
          <p:spPr>
            <a:xfrm>
              <a:off x="6189821" y="2763679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7144 h 38100"/>
                <a:gd name="connsiteX2" fmla="*/ 7144 w 38100"/>
                <a:gd name="connsiteY2" fmla="*/ 19526 h 38100"/>
                <a:gd name="connsiteX3" fmla="*/ 19526 w 38100"/>
                <a:gd name="connsiteY3" fmla="*/ 31909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12859"/>
                    <a:pt x="26194" y="7144"/>
                    <a:pt x="19526" y="7144"/>
                  </a:cubicBezTo>
                  <a:cubicBezTo>
                    <a:pt x="12859" y="7144"/>
                    <a:pt x="7144" y="12859"/>
                    <a:pt x="7144" y="19526"/>
                  </a:cubicBezTo>
                  <a:cubicBezTo>
                    <a:pt x="7144" y="26194"/>
                    <a:pt x="12859" y="31909"/>
                    <a:pt x="19526" y="31909"/>
                  </a:cubicBezTo>
                  <a:cubicBezTo>
                    <a:pt x="26194" y="31909"/>
                    <a:pt x="31909" y="26194"/>
                    <a:pt x="31909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BF93A977-841D-440D-947F-42777CDE5A5C}"/>
                </a:ext>
              </a:extLst>
            </p:cNvPr>
            <p:cNvSpPr/>
            <p:nvPr/>
          </p:nvSpPr>
          <p:spPr>
            <a:xfrm>
              <a:off x="5636419" y="3418046"/>
              <a:ext cx="28575" cy="28575"/>
            </a:xfrm>
            <a:custGeom>
              <a:avLst/>
              <a:gdLst>
                <a:gd name="connsiteX0" fmla="*/ 18574 w 28575"/>
                <a:gd name="connsiteY0" fmla="*/ 7144 h 28575"/>
                <a:gd name="connsiteX1" fmla="*/ 7144 w 28575"/>
                <a:gd name="connsiteY1" fmla="*/ 18574 h 28575"/>
                <a:gd name="connsiteX2" fmla="*/ 18574 w 28575"/>
                <a:gd name="connsiteY2" fmla="*/ 30004 h 28575"/>
                <a:gd name="connsiteX3" fmla="*/ 30004 w 28575"/>
                <a:gd name="connsiteY3" fmla="*/ 18574 h 28575"/>
                <a:gd name="connsiteX4" fmla="*/ 18574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574" y="7144"/>
                  </a:moveTo>
                  <a:cubicBezTo>
                    <a:pt x="11906" y="7144"/>
                    <a:pt x="7144" y="11906"/>
                    <a:pt x="7144" y="18574"/>
                  </a:cubicBezTo>
                  <a:cubicBezTo>
                    <a:pt x="7144" y="25241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ubicBezTo>
                    <a:pt x="30004" y="11906"/>
                    <a:pt x="25241" y="7144"/>
                    <a:pt x="185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375E193-5754-4457-8090-762A4EA1F2F1}"/>
                </a:ext>
              </a:extLst>
            </p:cNvPr>
            <p:cNvSpPr/>
            <p:nvPr/>
          </p:nvSpPr>
          <p:spPr>
            <a:xfrm>
              <a:off x="5991701" y="4151471"/>
              <a:ext cx="28575" cy="28575"/>
            </a:xfrm>
            <a:custGeom>
              <a:avLst/>
              <a:gdLst>
                <a:gd name="connsiteX0" fmla="*/ 7144 w 28575"/>
                <a:gd name="connsiteY0" fmla="*/ 14764 h 28575"/>
                <a:gd name="connsiteX1" fmla="*/ 14764 w 28575"/>
                <a:gd name="connsiteY1" fmla="*/ 22384 h 28575"/>
                <a:gd name="connsiteX2" fmla="*/ 22384 w 28575"/>
                <a:gd name="connsiteY2" fmla="*/ 14764 h 28575"/>
                <a:gd name="connsiteX3" fmla="*/ 14764 w 28575"/>
                <a:gd name="connsiteY3" fmla="*/ 7144 h 28575"/>
                <a:gd name="connsiteX4" fmla="*/ 714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7144" y="14764"/>
                  </a:moveTo>
                  <a:cubicBezTo>
                    <a:pt x="7144" y="18574"/>
                    <a:pt x="10001" y="22384"/>
                    <a:pt x="14764" y="22384"/>
                  </a:cubicBezTo>
                  <a:cubicBezTo>
                    <a:pt x="19526" y="22384"/>
                    <a:pt x="22384" y="19526"/>
                    <a:pt x="22384" y="14764"/>
                  </a:cubicBezTo>
                  <a:cubicBezTo>
                    <a:pt x="22384" y="10001"/>
                    <a:pt x="19526" y="7144"/>
                    <a:pt x="14764" y="7144"/>
                  </a:cubicBezTo>
                  <a:cubicBezTo>
                    <a:pt x="10001" y="7144"/>
                    <a:pt x="7144" y="10954"/>
                    <a:pt x="714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EB4E9FA8-A0C0-4AB4-B1B6-233366A6742E}"/>
                </a:ext>
              </a:extLst>
            </p:cNvPr>
            <p:cNvSpPr/>
            <p:nvPr/>
          </p:nvSpPr>
          <p:spPr>
            <a:xfrm>
              <a:off x="5809774" y="4265771"/>
              <a:ext cx="19050" cy="19050"/>
            </a:xfrm>
            <a:custGeom>
              <a:avLst/>
              <a:gdLst>
                <a:gd name="connsiteX0" fmla="*/ 7144 w 19050"/>
                <a:gd name="connsiteY0" fmla="*/ 13811 h 19050"/>
                <a:gd name="connsiteX1" fmla="*/ 13811 w 19050"/>
                <a:gd name="connsiteY1" fmla="*/ 20479 h 19050"/>
                <a:gd name="connsiteX2" fmla="*/ 20479 w 19050"/>
                <a:gd name="connsiteY2" fmla="*/ 13811 h 19050"/>
                <a:gd name="connsiteX3" fmla="*/ 13811 w 19050"/>
                <a:gd name="connsiteY3" fmla="*/ 7144 h 19050"/>
                <a:gd name="connsiteX4" fmla="*/ 7144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3811"/>
                  </a:moveTo>
                  <a:cubicBezTo>
                    <a:pt x="7144" y="17621"/>
                    <a:pt x="10001" y="20479"/>
                    <a:pt x="13811" y="20479"/>
                  </a:cubicBezTo>
                  <a:cubicBezTo>
                    <a:pt x="17621" y="20479"/>
                    <a:pt x="20479" y="17621"/>
                    <a:pt x="20479" y="13811"/>
                  </a:cubicBez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4C7526F6-9DAE-47C7-839C-A047321A6A5E}"/>
                </a:ext>
              </a:extLst>
            </p:cNvPr>
            <p:cNvSpPr/>
            <p:nvPr/>
          </p:nvSpPr>
          <p:spPr>
            <a:xfrm>
              <a:off x="5965984" y="3198971"/>
              <a:ext cx="19050" cy="19050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7144 h 19050"/>
                <a:gd name="connsiteX2" fmla="*/ 7144 w 19050"/>
                <a:gd name="connsiteY2" fmla="*/ 13811 h 19050"/>
                <a:gd name="connsiteX3" fmla="*/ 13811 w 19050"/>
                <a:gd name="connsiteY3" fmla="*/ 20479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ubicBezTo>
                    <a:pt x="17621" y="19526"/>
                    <a:pt x="20479" y="16669"/>
                    <a:pt x="20479" y="138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F7D30781-6960-4B16-95AC-DAABDF8B5E88}"/>
                </a:ext>
              </a:extLst>
            </p:cNvPr>
            <p:cNvSpPr/>
            <p:nvPr/>
          </p:nvSpPr>
          <p:spPr>
            <a:xfrm>
              <a:off x="5540216" y="3513296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7144 h 38100"/>
                <a:gd name="connsiteX2" fmla="*/ 7144 w 38100"/>
                <a:gd name="connsiteY2" fmla="*/ 21431 h 38100"/>
                <a:gd name="connsiteX3" fmla="*/ 21431 w 38100"/>
                <a:gd name="connsiteY3" fmla="*/ 35719 h 38100"/>
                <a:gd name="connsiteX4" fmla="*/ 35719 w 38100"/>
                <a:gd name="connsiteY4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13811"/>
                    <a:pt x="29051" y="7144"/>
                    <a:pt x="21431" y="7144"/>
                  </a:cubicBez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5DE442B6-5395-4D17-92F1-368BCC72A8F4}"/>
                </a:ext>
              </a:extLst>
            </p:cNvPr>
            <p:cNvSpPr/>
            <p:nvPr/>
          </p:nvSpPr>
          <p:spPr>
            <a:xfrm>
              <a:off x="5640229" y="3940016"/>
              <a:ext cx="19050" cy="19050"/>
            </a:xfrm>
            <a:custGeom>
              <a:avLst/>
              <a:gdLst>
                <a:gd name="connsiteX0" fmla="*/ 12859 w 19050"/>
                <a:gd name="connsiteY0" fmla="*/ 7144 h 19050"/>
                <a:gd name="connsiteX1" fmla="*/ 7144 w 19050"/>
                <a:gd name="connsiteY1" fmla="*/ 12859 h 19050"/>
                <a:gd name="connsiteX2" fmla="*/ 12859 w 19050"/>
                <a:gd name="connsiteY2" fmla="*/ 18574 h 19050"/>
                <a:gd name="connsiteX3" fmla="*/ 18574 w 19050"/>
                <a:gd name="connsiteY3" fmla="*/ 12859 h 19050"/>
                <a:gd name="connsiteX4" fmla="*/ 12859 w 19050"/>
                <a:gd name="connsiteY4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2859" y="7144"/>
                  </a:move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66545F96-36BD-48C0-926D-DE3BCA52C483}"/>
                </a:ext>
              </a:extLst>
            </p:cNvPr>
            <p:cNvSpPr/>
            <p:nvPr/>
          </p:nvSpPr>
          <p:spPr>
            <a:xfrm>
              <a:off x="5954554" y="3885724"/>
              <a:ext cx="47625" cy="38100"/>
            </a:xfrm>
            <a:custGeom>
              <a:avLst/>
              <a:gdLst>
                <a:gd name="connsiteX0" fmla="*/ 7144 w 47625"/>
                <a:gd name="connsiteY0" fmla="*/ 17621 h 38100"/>
                <a:gd name="connsiteX1" fmla="*/ 14764 w 47625"/>
                <a:gd name="connsiteY1" fmla="*/ 25241 h 38100"/>
                <a:gd name="connsiteX2" fmla="*/ 16669 w 47625"/>
                <a:gd name="connsiteY2" fmla="*/ 25241 h 38100"/>
                <a:gd name="connsiteX3" fmla="*/ 29051 w 47625"/>
                <a:gd name="connsiteY3" fmla="*/ 33814 h 38100"/>
                <a:gd name="connsiteX4" fmla="*/ 42386 w 47625"/>
                <a:gd name="connsiteY4" fmla="*/ 20479 h 38100"/>
                <a:gd name="connsiteX5" fmla="*/ 29051 w 47625"/>
                <a:gd name="connsiteY5" fmla="*/ 7144 h 38100"/>
                <a:gd name="connsiteX6" fmla="*/ 18574 w 47625"/>
                <a:gd name="connsiteY6" fmla="*/ 11906 h 38100"/>
                <a:gd name="connsiteX7" fmla="*/ 14764 w 47625"/>
                <a:gd name="connsiteY7" fmla="*/ 10954 h 38100"/>
                <a:gd name="connsiteX8" fmla="*/ 7144 w 47625"/>
                <a:gd name="connsiteY8" fmla="*/ 17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7144" y="17621"/>
                  </a:moveTo>
                  <a:cubicBezTo>
                    <a:pt x="7144" y="21431"/>
                    <a:pt x="10001" y="25241"/>
                    <a:pt x="14764" y="25241"/>
                  </a:cubicBezTo>
                  <a:cubicBezTo>
                    <a:pt x="15716" y="25241"/>
                    <a:pt x="15716" y="25241"/>
                    <a:pt x="16669" y="25241"/>
                  </a:cubicBezTo>
                  <a:cubicBezTo>
                    <a:pt x="18574" y="30004"/>
                    <a:pt x="23336" y="33814"/>
                    <a:pt x="29051" y="33814"/>
                  </a:cubicBezTo>
                  <a:cubicBezTo>
                    <a:pt x="36671" y="33814"/>
                    <a:pt x="42386" y="28099"/>
                    <a:pt x="42386" y="20479"/>
                  </a:cubicBezTo>
                  <a:cubicBezTo>
                    <a:pt x="42386" y="12859"/>
                    <a:pt x="36671" y="7144"/>
                    <a:pt x="29051" y="7144"/>
                  </a:cubicBezTo>
                  <a:cubicBezTo>
                    <a:pt x="25241" y="7144"/>
                    <a:pt x="21431" y="9049"/>
                    <a:pt x="18574" y="11906"/>
                  </a:cubicBezTo>
                  <a:cubicBezTo>
                    <a:pt x="17621" y="10954"/>
                    <a:pt x="15716" y="10954"/>
                    <a:pt x="14764" y="10954"/>
                  </a:cubicBezTo>
                  <a:cubicBezTo>
                    <a:pt x="10954" y="10001"/>
                    <a:pt x="7144" y="13811"/>
                    <a:pt x="7144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2303B1EA-A9DF-43F1-B54E-DBEBAB2F8B09}"/>
                </a:ext>
              </a:extLst>
            </p:cNvPr>
            <p:cNvSpPr/>
            <p:nvPr/>
          </p:nvSpPr>
          <p:spPr>
            <a:xfrm>
              <a:off x="6050756" y="3398044"/>
              <a:ext cx="19050" cy="19050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  <a:gd name="connsiteX3" fmla="*/ 11906 w 19050"/>
                <a:gd name="connsiteY3" fmla="*/ 16669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9049"/>
                    <a:pt x="14764" y="7144"/>
                    <a:pt x="11906" y="7144"/>
                  </a:cubicBezTo>
                  <a:cubicBezTo>
                    <a:pt x="9049" y="7144"/>
                    <a:pt x="7144" y="9049"/>
                    <a:pt x="7144" y="11906"/>
                  </a:cubicBezTo>
                  <a:cubicBezTo>
                    <a:pt x="7144" y="14764"/>
                    <a:pt x="9049" y="16669"/>
                    <a:pt x="11906" y="16669"/>
                  </a:cubicBezTo>
                  <a:cubicBezTo>
                    <a:pt x="14764" y="17621"/>
                    <a:pt x="16669" y="14764"/>
                    <a:pt x="1666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D4814122-A09F-41ED-8AC8-B917F09D4DEF}"/>
                </a:ext>
              </a:extLst>
            </p:cNvPr>
            <p:cNvSpPr/>
            <p:nvPr/>
          </p:nvSpPr>
          <p:spPr>
            <a:xfrm>
              <a:off x="5799296" y="4277201"/>
              <a:ext cx="142875" cy="123825"/>
            </a:xfrm>
            <a:custGeom>
              <a:avLst/>
              <a:gdLst>
                <a:gd name="connsiteX0" fmla="*/ 109061 w 142875"/>
                <a:gd name="connsiteY0" fmla="*/ 26194 h 123825"/>
                <a:gd name="connsiteX1" fmla="*/ 95726 w 142875"/>
                <a:gd name="connsiteY1" fmla="*/ 29051 h 123825"/>
                <a:gd name="connsiteX2" fmla="*/ 81439 w 142875"/>
                <a:gd name="connsiteY2" fmla="*/ 25241 h 123825"/>
                <a:gd name="connsiteX3" fmla="*/ 79534 w 142875"/>
                <a:gd name="connsiteY3" fmla="*/ 25241 h 123825"/>
                <a:gd name="connsiteX4" fmla="*/ 82391 w 142875"/>
                <a:gd name="connsiteY4" fmla="*/ 17621 h 123825"/>
                <a:gd name="connsiteX5" fmla="*/ 71914 w 142875"/>
                <a:gd name="connsiteY5" fmla="*/ 7144 h 123825"/>
                <a:gd name="connsiteX6" fmla="*/ 61436 w 142875"/>
                <a:gd name="connsiteY6" fmla="*/ 17621 h 123825"/>
                <a:gd name="connsiteX7" fmla="*/ 69056 w 142875"/>
                <a:gd name="connsiteY7" fmla="*/ 28099 h 123825"/>
                <a:gd name="connsiteX8" fmla="*/ 52864 w 142875"/>
                <a:gd name="connsiteY8" fmla="*/ 47149 h 123825"/>
                <a:gd name="connsiteX9" fmla="*/ 49054 w 142875"/>
                <a:gd name="connsiteY9" fmla="*/ 46196 h 123825"/>
                <a:gd name="connsiteX10" fmla="*/ 48101 w 142875"/>
                <a:gd name="connsiteY10" fmla="*/ 45244 h 123825"/>
                <a:gd name="connsiteX11" fmla="*/ 55721 w 142875"/>
                <a:gd name="connsiteY11" fmla="*/ 30956 h 123825"/>
                <a:gd name="connsiteX12" fmla="*/ 39529 w 142875"/>
                <a:gd name="connsiteY12" fmla="*/ 14764 h 123825"/>
                <a:gd name="connsiteX13" fmla="*/ 23336 w 142875"/>
                <a:gd name="connsiteY13" fmla="*/ 30956 h 123825"/>
                <a:gd name="connsiteX14" fmla="*/ 23336 w 142875"/>
                <a:gd name="connsiteY14" fmla="*/ 34766 h 123825"/>
                <a:gd name="connsiteX15" fmla="*/ 7144 w 142875"/>
                <a:gd name="connsiteY15" fmla="*/ 55721 h 123825"/>
                <a:gd name="connsiteX16" fmla="*/ 25241 w 142875"/>
                <a:gd name="connsiteY16" fmla="*/ 76676 h 123825"/>
                <a:gd name="connsiteX17" fmla="*/ 34766 w 142875"/>
                <a:gd name="connsiteY17" fmla="*/ 87154 h 123825"/>
                <a:gd name="connsiteX18" fmla="*/ 34766 w 142875"/>
                <a:gd name="connsiteY18" fmla="*/ 90011 h 123825"/>
                <a:gd name="connsiteX19" fmla="*/ 58579 w 142875"/>
                <a:gd name="connsiteY19" fmla="*/ 113824 h 123825"/>
                <a:gd name="connsiteX20" fmla="*/ 81439 w 142875"/>
                <a:gd name="connsiteY20" fmla="*/ 94774 h 123825"/>
                <a:gd name="connsiteX21" fmla="*/ 82391 w 142875"/>
                <a:gd name="connsiteY21" fmla="*/ 94774 h 123825"/>
                <a:gd name="connsiteX22" fmla="*/ 80486 w 142875"/>
                <a:gd name="connsiteY22" fmla="*/ 100489 h 123825"/>
                <a:gd name="connsiteX23" fmla="*/ 79534 w 142875"/>
                <a:gd name="connsiteY23" fmla="*/ 104299 h 123825"/>
                <a:gd name="connsiteX24" fmla="*/ 80486 w 142875"/>
                <a:gd name="connsiteY24" fmla="*/ 109061 h 123825"/>
                <a:gd name="connsiteX25" fmla="*/ 99536 w 142875"/>
                <a:gd name="connsiteY25" fmla="*/ 123349 h 123825"/>
                <a:gd name="connsiteX26" fmla="*/ 119539 w 142875"/>
                <a:gd name="connsiteY26" fmla="*/ 103346 h 123825"/>
                <a:gd name="connsiteX27" fmla="*/ 110014 w 142875"/>
                <a:gd name="connsiteY27" fmla="*/ 87154 h 123825"/>
                <a:gd name="connsiteX28" fmla="*/ 139541 w 142875"/>
                <a:gd name="connsiteY28" fmla="*/ 56674 h 123825"/>
                <a:gd name="connsiteX29" fmla="*/ 109061 w 142875"/>
                <a:gd name="connsiteY29" fmla="*/ 26194 h 123825"/>
                <a:gd name="connsiteX30" fmla="*/ 94774 w 142875"/>
                <a:gd name="connsiteY30" fmla="*/ 85249 h 123825"/>
                <a:gd name="connsiteX31" fmla="*/ 94774 w 142875"/>
                <a:gd name="connsiteY31" fmla="*/ 84296 h 123825"/>
                <a:gd name="connsiteX32" fmla="*/ 96679 w 142875"/>
                <a:gd name="connsiteY32" fmla="*/ 85249 h 123825"/>
                <a:gd name="connsiteX33" fmla="*/ 94774 w 142875"/>
                <a:gd name="connsiteY33" fmla="*/ 8524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2875" h="123825">
                  <a:moveTo>
                    <a:pt x="109061" y="26194"/>
                  </a:moveTo>
                  <a:cubicBezTo>
                    <a:pt x="104299" y="26194"/>
                    <a:pt x="99536" y="27146"/>
                    <a:pt x="95726" y="29051"/>
                  </a:cubicBezTo>
                  <a:cubicBezTo>
                    <a:pt x="91916" y="27146"/>
                    <a:pt x="87154" y="25241"/>
                    <a:pt x="81439" y="25241"/>
                  </a:cubicBezTo>
                  <a:cubicBezTo>
                    <a:pt x="80486" y="25241"/>
                    <a:pt x="79534" y="25241"/>
                    <a:pt x="79534" y="25241"/>
                  </a:cubicBezTo>
                  <a:cubicBezTo>
                    <a:pt x="81439" y="23336"/>
                    <a:pt x="82391" y="20479"/>
                    <a:pt x="82391" y="17621"/>
                  </a:cubicBezTo>
                  <a:cubicBezTo>
                    <a:pt x="82391" y="11906"/>
                    <a:pt x="77629" y="7144"/>
                    <a:pt x="71914" y="7144"/>
                  </a:cubicBezTo>
                  <a:cubicBezTo>
                    <a:pt x="66199" y="7144"/>
                    <a:pt x="61436" y="11906"/>
                    <a:pt x="61436" y="17621"/>
                  </a:cubicBezTo>
                  <a:cubicBezTo>
                    <a:pt x="61436" y="22384"/>
                    <a:pt x="65246" y="26194"/>
                    <a:pt x="69056" y="28099"/>
                  </a:cubicBezTo>
                  <a:cubicBezTo>
                    <a:pt x="61436" y="31909"/>
                    <a:pt x="55721" y="38576"/>
                    <a:pt x="52864" y="47149"/>
                  </a:cubicBezTo>
                  <a:cubicBezTo>
                    <a:pt x="51911" y="47149"/>
                    <a:pt x="50006" y="46196"/>
                    <a:pt x="49054" y="46196"/>
                  </a:cubicBezTo>
                  <a:cubicBezTo>
                    <a:pt x="49054" y="46196"/>
                    <a:pt x="49054" y="45244"/>
                    <a:pt x="48101" y="45244"/>
                  </a:cubicBezTo>
                  <a:cubicBezTo>
                    <a:pt x="52864" y="42386"/>
                    <a:pt x="55721" y="37624"/>
                    <a:pt x="55721" y="30956"/>
                  </a:cubicBezTo>
                  <a:cubicBezTo>
                    <a:pt x="55721" y="22384"/>
                    <a:pt x="48101" y="14764"/>
                    <a:pt x="39529" y="14764"/>
                  </a:cubicBezTo>
                  <a:cubicBezTo>
                    <a:pt x="30956" y="14764"/>
                    <a:pt x="23336" y="22384"/>
                    <a:pt x="23336" y="30956"/>
                  </a:cubicBezTo>
                  <a:cubicBezTo>
                    <a:pt x="23336" y="31909"/>
                    <a:pt x="23336" y="33814"/>
                    <a:pt x="23336" y="34766"/>
                  </a:cubicBezTo>
                  <a:cubicBezTo>
                    <a:pt x="13811" y="36671"/>
                    <a:pt x="7144" y="45244"/>
                    <a:pt x="7144" y="55721"/>
                  </a:cubicBezTo>
                  <a:cubicBezTo>
                    <a:pt x="7144" y="66199"/>
                    <a:pt x="14764" y="75724"/>
                    <a:pt x="25241" y="76676"/>
                  </a:cubicBezTo>
                  <a:cubicBezTo>
                    <a:pt x="27146" y="81439"/>
                    <a:pt x="30004" y="85249"/>
                    <a:pt x="34766" y="87154"/>
                  </a:cubicBezTo>
                  <a:cubicBezTo>
                    <a:pt x="34766" y="88106"/>
                    <a:pt x="34766" y="89059"/>
                    <a:pt x="34766" y="90011"/>
                  </a:cubicBezTo>
                  <a:cubicBezTo>
                    <a:pt x="34766" y="103346"/>
                    <a:pt x="45244" y="113824"/>
                    <a:pt x="58579" y="113824"/>
                  </a:cubicBezTo>
                  <a:cubicBezTo>
                    <a:pt x="70009" y="113824"/>
                    <a:pt x="79534" y="105251"/>
                    <a:pt x="81439" y="94774"/>
                  </a:cubicBezTo>
                  <a:cubicBezTo>
                    <a:pt x="81439" y="94774"/>
                    <a:pt x="82391" y="94774"/>
                    <a:pt x="82391" y="94774"/>
                  </a:cubicBezTo>
                  <a:cubicBezTo>
                    <a:pt x="81439" y="96679"/>
                    <a:pt x="80486" y="98584"/>
                    <a:pt x="80486" y="100489"/>
                  </a:cubicBezTo>
                  <a:cubicBezTo>
                    <a:pt x="79534" y="101441"/>
                    <a:pt x="79534" y="102394"/>
                    <a:pt x="79534" y="104299"/>
                  </a:cubicBezTo>
                  <a:cubicBezTo>
                    <a:pt x="79534" y="106204"/>
                    <a:pt x="80486" y="107156"/>
                    <a:pt x="80486" y="109061"/>
                  </a:cubicBezTo>
                  <a:cubicBezTo>
                    <a:pt x="82391" y="117634"/>
                    <a:pt x="90011" y="123349"/>
                    <a:pt x="99536" y="123349"/>
                  </a:cubicBezTo>
                  <a:cubicBezTo>
                    <a:pt x="110014" y="123349"/>
                    <a:pt x="119539" y="114776"/>
                    <a:pt x="119539" y="103346"/>
                  </a:cubicBezTo>
                  <a:cubicBezTo>
                    <a:pt x="119539" y="96679"/>
                    <a:pt x="115729" y="90011"/>
                    <a:pt x="110014" y="87154"/>
                  </a:cubicBezTo>
                  <a:cubicBezTo>
                    <a:pt x="126206" y="86201"/>
                    <a:pt x="139541" y="72866"/>
                    <a:pt x="139541" y="56674"/>
                  </a:cubicBezTo>
                  <a:cubicBezTo>
                    <a:pt x="140494" y="40481"/>
                    <a:pt x="126206" y="26194"/>
                    <a:pt x="109061" y="26194"/>
                  </a:cubicBezTo>
                  <a:close/>
                  <a:moveTo>
                    <a:pt x="94774" y="85249"/>
                  </a:moveTo>
                  <a:cubicBezTo>
                    <a:pt x="94774" y="85249"/>
                    <a:pt x="94774" y="84296"/>
                    <a:pt x="94774" y="84296"/>
                  </a:cubicBezTo>
                  <a:cubicBezTo>
                    <a:pt x="95726" y="84296"/>
                    <a:pt x="95726" y="85249"/>
                    <a:pt x="96679" y="85249"/>
                  </a:cubicBezTo>
                  <a:cubicBezTo>
                    <a:pt x="95726" y="85249"/>
                    <a:pt x="95726" y="85249"/>
                    <a:pt x="94774" y="852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06FCAD5B-81B2-4CBF-A666-CB3727C63341}"/>
                </a:ext>
              </a:extLst>
            </p:cNvPr>
            <p:cNvSpPr/>
            <p:nvPr/>
          </p:nvSpPr>
          <p:spPr>
            <a:xfrm>
              <a:off x="5920160" y="3238976"/>
              <a:ext cx="28575" cy="28575"/>
            </a:xfrm>
            <a:custGeom>
              <a:avLst/>
              <a:gdLst>
                <a:gd name="connsiteX0" fmla="*/ 18678 w 28575"/>
                <a:gd name="connsiteY0" fmla="*/ 30004 h 28575"/>
                <a:gd name="connsiteX1" fmla="*/ 30108 w 28575"/>
                <a:gd name="connsiteY1" fmla="*/ 18574 h 28575"/>
                <a:gd name="connsiteX2" fmla="*/ 18678 w 28575"/>
                <a:gd name="connsiteY2" fmla="*/ 7144 h 28575"/>
                <a:gd name="connsiteX3" fmla="*/ 7248 w 28575"/>
                <a:gd name="connsiteY3" fmla="*/ 18574 h 28575"/>
                <a:gd name="connsiteX4" fmla="*/ 18678 w 28575"/>
                <a:gd name="connsiteY4" fmla="*/ 3000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678" y="30004"/>
                  </a:moveTo>
                  <a:cubicBezTo>
                    <a:pt x="25345" y="30004"/>
                    <a:pt x="30108" y="25241"/>
                    <a:pt x="30108" y="18574"/>
                  </a:cubicBezTo>
                  <a:cubicBezTo>
                    <a:pt x="30108" y="11906"/>
                    <a:pt x="25345" y="7144"/>
                    <a:pt x="18678" y="7144"/>
                  </a:cubicBezTo>
                  <a:cubicBezTo>
                    <a:pt x="12010" y="7144"/>
                    <a:pt x="7248" y="11906"/>
                    <a:pt x="7248" y="18574"/>
                  </a:cubicBezTo>
                  <a:cubicBezTo>
                    <a:pt x="6295" y="24289"/>
                    <a:pt x="12010" y="30004"/>
                    <a:pt x="18678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5364937E-3066-48AB-87DE-5988A51E93A2}"/>
                </a:ext>
              </a:extLst>
            </p:cNvPr>
            <p:cNvSpPr/>
            <p:nvPr/>
          </p:nvSpPr>
          <p:spPr>
            <a:xfrm>
              <a:off x="5753576" y="3219926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7144 h 19050"/>
                <a:gd name="connsiteX2" fmla="*/ 7144 w 19050"/>
                <a:gd name="connsiteY2" fmla="*/ 12859 h 19050"/>
                <a:gd name="connsiteX3" fmla="*/ 12859 w 19050"/>
                <a:gd name="connsiteY3" fmla="*/ 18574 h 19050"/>
                <a:gd name="connsiteX4" fmla="*/ 1857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6669"/>
                    <a:pt x="1857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C2294C9B-FF81-431A-9394-E5699F7FE701}"/>
                </a:ext>
              </a:extLst>
            </p:cNvPr>
            <p:cNvSpPr/>
            <p:nvPr/>
          </p:nvSpPr>
          <p:spPr>
            <a:xfrm>
              <a:off x="6035516" y="2895124"/>
              <a:ext cx="38100" cy="3810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6671" y="13811"/>
                    <a:pt x="30004" y="7144"/>
                    <a:pt x="2143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F06ACDFD-5BC0-42EA-826B-7017BD15EB8B}"/>
                </a:ext>
              </a:extLst>
            </p:cNvPr>
            <p:cNvSpPr/>
            <p:nvPr/>
          </p:nvSpPr>
          <p:spPr>
            <a:xfrm>
              <a:off x="5612606" y="3429476"/>
              <a:ext cx="171450" cy="190500"/>
            </a:xfrm>
            <a:custGeom>
              <a:avLst/>
              <a:gdLst>
                <a:gd name="connsiteX0" fmla="*/ 60484 w 171450"/>
                <a:gd name="connsiteY0" fmla="*/ 172879 h 190500"/>
                <a:gd name="connsiteX1" fmla="*/ 75724 w 171450"/>
                <a:gd name="connsiteY1" fmla="*/ 188119 h 190500"/>
                <a:gd name="connsiteX2" fmla="*/ 90964 w 171450"/>
                <a:gd name="connsiteY2" fmla="*/ 172879 h 190500"/>
                <a:gd name="connsiteX3" fmla="*/ 88106 w 171450"/>
                <a:gd name="connsiteY3" fmla="*/ 164306 h 190500"/>
                <a:gd name="connsiteX4" fmla="*/ 110966 w 171450"/>
                <a:gd name="connsiteY4" fmla="*/ 131921 h 190500"/>
                <a:gd name="connsiteX5" fmla="*/ 103346 w 171450"/>
                <a:gd name="connsiteY5" fmla="*/ 110966 h 190500"/>
                <a:gd name="connsiteX6" fmla="*/ 104299 w 171450"/>
                <a:gd name="connsiteY6" fmla="*/ 102394 h 190500"/>
                <a:gd name="connsiteX7" fmla="*/ 103346 w 171450"/>
                <a:gd name="connsiteY7" fmla="*/ 94774 h 190500"/>
                <a:gd name="connsiteX8" fmla="*/ 107156 w 171450"/>
                <a:gd name="connsiteY8" fmla="*/ 94774 h 190500"/>
                <a:gd name="connsiteX9" fmla="*/ 137636 w 171450"/>
                <a:gd name="connsiteY9" fmla="*/ 70009 h 190500"/>
                <a:gd name="connsiteX10" fmla="*/ 146209 w 171450"/>
                <a:gd name="connsiteY10" fmla="*/ 71914 h 190500"/>
                <a:gd name="connsiteX11" fmla="*/ 172879 w 171450"/>
                <a:gd name="connsiteY11" fmla="*/ 45244 h 190500"/>
                <a:gd name="connsiteX12" fmla="*/ 146209 w 171450"/>
                <a:gd name="connsiteY12" fmla="*/ 18574 h 190500"/>
                <a:gd name="connsiteX13" fmla="*/ 139541 w 171450"/>
                <a:gd name="connsiteY13" fmla="*/ 19526 h 190500"/>
                <a:gd name="connsiteX14" fmla="*/ 124301 w 171450"/>
                <a:gd name="connsiteY14" fmla="*/ 7144 h 190500"/>
                <a:gd name="connsiteX15" fmla="*/ 108109 w 171450"/>
                <a:gd name="connsiteY15" fmla="*/ 23336 h 190500"/>
                <a:gd name="connsiteX16" fmla="*/ 111919 w 171450"/>
                <a:gd name="connsiteY16" fmla="*/ 33814 h 190500"/>
                <a:gd name="connsiteX17" fmla="*/ 106204 w 171450"/>
                <a:gd name="connsiteY17" fmla="*/ 32861 h 190500"/>
                <a:gd name="connsiteX18" fmla="*/ 90964 w 171450"/>
                <a:gd name="connsiteY18" fmla="*/ 36671 h 190500"/>
                <a:gd name="connsiteX19" fmla="*/ 63341 w 171450"/>
                <a:gd name="connsiteY19" fmla="*/ 19526 h 190500"/>
                <a:gd name="connsiteX20" fmla="*/ 31909 w 171450"/>
                <a:gd name="connsiteY20" fmla="*/ 50959 h 190500"/>
                <a:gd name="connsiteX21" fmla="*/ 39529 w 171450"/>
                <a:gd name="connsiteY21" fmla="*/ 70961 h 190500"/>
                <a:gd name="connsiteX22" fmla="*/ 24289 w 171450"/>
                <a:gd name="connsiteY22" fmla="*/ 101441 h 190500"/>
                <a:gd name="connsiteX23" fmla="*/ 24289 w 171450"/>
                <a:gd name="connsiteY23" fmla="*/ 105251 h 190500"/>
                <a:gd name="connsiteX24" fmla="*/ 18574 w 171450"/>
                <a:gd name="connsiteY24" fmla="*/ 103346 h 190500"/>
                <a:gd name="connsiteX25" fmla="*/ 7144 w 171450"/>
                <a:gd name="connsiteY25" fmla="*/ 114776 h 190500"/>
                <a:gd name="connsiteX26" fmla="*/ 18574 w 171450"/>
                <a:gd name="connsiteY26" fmla="*/ 126206 h 190500"/>
                <a:gd name="connsiteX27" fmla="*/ 26194 w 171450"/>
                <a:gd name="connsiteY27" fmla="*/ 123349 h 190500"/>
                <a:gd name="connsiteX28" fmla="*/ 41434 w 171450"/>
                <a:gd name="connsiteY28" fmla="*/ 140494 h 190500"/>
                <a:gd name="connsiteX29" fmla="*/ 62389 w 171450"/>
                <a:gd name="connsiteY29" fmla="*/ 164306 h 190500"/>
                <a:gd name="connsiteX30" fmla="*/ 60484 w 171450"/>
                <a:gd name="connsiteY30" fmla="*/ 1728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1450" h="190500">
                  <a:moveTo>
                    <a:pt x="60484" y="172879"/>
                  </a:moveTo>
                  <a:cubicBezTo>
                    <a:pt x="60484" y="181451"/>
                    <a:pt x="67151" y="188119"/>
                    <a:pt x="75724" y="188119"/>
                  </a:cubicBezTo>
                  <a:cubicBezTo>
                    <a:pt x="84296" y="188119"/>
                    <a:pt x="90964" y="181451"/>
                    <a:pt x="90964" y="172879"/>
                  </a:cubicBezTo>
                  <a:cubicBezTo>
                    <a:pt x="90964" y="169069"/>
                    <a:pt x="90011" y="166211"/>
                    <a:pt x="88106" y="164306"/>
                  </a:cubicBezTo>
                  <a:cubicBezTo>
                    <a:pt x="101441" y="159544"/>
                    <a:pt x="110966" y="147161"/>
                    <a:pt x="110966" y="131921"/>
                  </a:cubicBezTo>
                  <a:cubicBezTo>
                    <a:pt x="110966" y="124301"/>
                    <a:pt x="108109" y="116681"/>
                    <a:pt x="103346" y="110966"/>
                  </a:cubicBezTo>
                  <a:cubicBezTo>
                    <a:pt x="104299" y="108109"/>
                    <a:pt x="104299" y="105251"/>
                    <a:pt x="104299" y="102394"/>
                  </a:cubicBezTo>
                  <a:cubicBezTo>
                    <a:pt x="104299" y="99536"/>
                    <a:pt x="104299" y="97631"/>
                    <a:pt x="103346" y="94774"/>
                  </a:cubicBezTo>
                  <a:cubicBezTo>
                    <a:pt x="104299" y="94774"/>
                    <a:pt x="106204" y="94774"/>
                    <a:pt x="107156" y="94774"/>
                  </a:cubicBezTo>
                  <a:cubicBezTo>
                    <a:pt x="122396" y="94774"/>
                    <a:pt x="134779" y="84296"/>
                    <a:pt x="137636" y="70009"/>
                  </a:cubicBezTo>
                  <a:cubicBezTo>
                    <a:pt x="140494" y="70961"/>
                    <a:pt x="143351" y="71914"/>
                    <a:pt x="146209" y="71914"/>
                  </a:cubicBezTo>
                  <a:cubicBezTo>
                    <a:pt x="161449" y="71914"/>
                    <a:pt x="172879" y="59531"/>
                    <a:pt x="172879" y="45244"/>
                  </a:cubicBezTo>
                  <a:cubicBezTo>
                    <a:pt x="172879" y="30956"/>
                    <a:pt x="160496" y="18574"/>
                    <a:pt x="146209" y="18574"/>
                  </a:cubicBezTo>
                  <a:cubicBezTo>
                    <a:pt x="144304" y="18574"/>
                    <a:pt x="141446" y="18574"/>
                    <a:pt x="139541" y="19526"/>
                  </a:cubicBezTo>
                  <a:cubicBezTo>
                    <a:pt x="138589" y="11906"/>
                    <a:pt x="131921" y="7144"/>
                    <a:pt x="124301" y="7144"/>
                  </a:cubicBezTo>
                  <a:cubicBezTo>
                    <a:pt x="115729" y="7144"/>
                    <a:pt x="108109" y="13811"/>
                    <a:pt x="108109" y="23336"/>
                  </a:cubicBezTo>
                  <a:cubicBezTo>
                    <a:pt x="108109" y="27146"/>
                    <a:pt x="110014" y="30956"/>
                    <a:pt x="111919" y="33814"/>
                  </a:cubicBezTo>
                  <a:cubicBezTo>
                    <a:pt x="110014" y="33814"/>
                    <a:pt x="108109" y="32861"/>
                    <a:pt x="106204" y="32861"/>
                  </a:cubicBezTo>
                  <a:cubicBezTo>
                    <a:pt x="100489" y="32861"/>
                    <a:pt x="95726" y="34766"/>
                    <a:pt x="90964" y="36671"/>
                  </a:cubicBezTo>
                  <a:cubicBezTo>
                    <a:pt x="85249" y="27146"/>
                    <a:pt x="75724" y="19526"/>
                    <a:pt x="63341" y="19526"/>
                  </a:cubicBezTo>
                  <a:cubicBezTo>
                    <a:pt x="46196" y="19526"/>
                    <a:pt x="31909" y="33814"/>
                    <a:pt x="31909" y="50959"/>
                  </a:cubicBezTo>
                  <a:cubicBezTo>
                    <a:pt x="31909" y="58579"/>
                    <a:pt x="34766" y="65246"/>
                    <a:pt x="39529" y="70961"/>
                  </a:cubicBezTo>
                  <a:cubicBezTo>
                    <a:pt x="30004" y="78581"/>
                    <a:pt x="24289" y="89059"/>
                    <a:pt x="24289" y="101441"/>
                  </a:cubicBezTo>
                  <a:cubicBezTo>
                    <a:pt x="24289" y="103346"/>
                    <a:pt x="24289" y="104299"/>
                    <a:pt x="24289" y="105251"/>
                  </a:cubicBezTo>
                  <a:cubicBezTo>
                    <a:pt x="22384" y="104299"/>
                    <a:pt x="20479" y="103346"/>
                    <a:pt x="18574" y="103346"/>
                  </a:cubicBezTo>
                  <a:cubicBezTo>
                    <a:pt x="12859" y="103346"/>
                    <a:pt x="7144" y="108109"/>
                    <a:pt x="7144" y="114776"/>
                  </a:cubicBezTo>
                  <a:cubicBezTo>
                    <a:pt x="7144" y="120491"/>
                    <a:pt x="11906" y="126206"/>
                    <a:pt x="18574" y="126206"/>
                  </a:cubicBezTo>
                  <a:cubicBezTo>
                    <a:pt x="21431" y="126206"/>
                    <a:pt x="24289" y="125254"/>
                    <a:pt x="26194" y="123349"/>
                  </a:cubicBezTo>
                  <a:cubicBezTo>
                    <a:pt x="28099" y="130969"/>
                    <a:pt x="33814" y="137636"/>
                    <a:pt x="41434" y="140494"/>
                  </a:cubicBezTo>
                  <a:cubicBezTo>
                    <a:pt x="44291" y="151924"/>
                    <a:pt x="51911" y="160496"/>
                    <a:pt x="62389" y="164306"/>
                  </a:cubicBezTo>
                  <a:cubicBezTo>
                    <a:pt x="61436" y="166211"/>
                    <a:pt x="60484" y="169069"/>
                    <a:pt x="60484" y="1728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EFF40D46-D4F5-4821-9D76-BEBD177AA4A7}"/>
                </a:ext>
              </a:extLst>
            </p:cNvPr>
            <p:cNvSpPr/>
            <p:nvPr/>
          </p:nvSpPr>
          <p:spPr>
            <a:xfrm>
              <a:off x="5805011" y="4197191"/>
              <a:ext cx="66675" cy="57150"/>
            </a:xfrm>
            <a:custGeom>
              <a:avLst/>
              <a:gdLst>
                <a:gd name="connsiteX0" fmla="*/ 39529 w 66675"/>
                <a:gd name="connsiteY0" fmla="*/ 50959 h 57150"/>
                <a:gd name="connsiteX1" fmla="*/ 61436 w 66675"/>
                <a:gd name="connsiteY1" fmla="*/ 29051 h 57150"/>
                <a:gd name="connsiteX2" fmla="*/ 39529 w 66675"/>
                <a:gd name="connsiteY2" fmla="*/ 7144 h 57150"/>
                <a:gd name="connsiteX3" fmla="*/ 20479 w 66675"/>
                <a:gd name="connsiteY3" fmla="*/ 17621 h 57150"/>
                <a:gd name="connsiteX4" fmla="*/ 19526 w 66675"/>
                <a:gd name="connsiteY4" fmla="*/ 17621 h 57150"/>
                <a:gd name="connsiteX5" fmla="*/ 7144 w 66675"/>
                <a:gd name="connsiteY5" fmla="*/ 30004 h 57150"/>
                <a:gd name="connsiteX6" fmla="*/ 19526 w 66675"/>
                <a:gd name="connsiteY6" fmla="*/ 42386 h 57150"/>
                <a:gd name="connsiteX7" fmla="*/ 22384 w 66675"/>
                <a:gd name="connsiteY7" fmla="*/ 41434 h 57150"/>
                <a:gd name="connsiteX8" fmla="*/ 39529 w 66675"/>
                <a:gd name="connsiteY8" fmla="*/ 5095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57150">
                  <a:moveTo>
                    <a:pt x="39529" y="50959"/>
                  </a:moveTo>
                  <a:cubicBezTo>
                    <a:pt x="51911" y="50959"/>
                    <a:pt x="61436" y="41434"/>
                    <a:pt x="61436" y="29051"/>
                  </a:cubicBezTo>
                  <a:cubicBezTo>
                    <a:pt x="61436" y="16669"/>
                    <a:pt x="51911" y="7144"/>
                    <a:pt x="39529" y="7144"/>
                  </a:cubicBezTo>
                  <a:cubicBezTo>
                    <a:pt x="31909" y="7144"/>
                    <a:pt x="24289" y="11906"/>
                    <a:pt x="20479" y="17621"/>
                  </a:cubicBezTo>
                  <a:cubicBezTo>
                    <a:pt x="20479" y="17621"/>
                    <a:pt x="20479" y="17621"/>
                    <a:pt x="19526" y="17621"/>
                  </a:cubicBezTo>
                  <a:cubicBezTo>
                    <a:pt x="12859" y="17621"/>
                    <a:pt x="7144" y="23336"/>
                    <a:pt x="7144" y="30004"/>
                  </a:cubicBezTo>
                  <a:cubicBezTo>
                    <a:pt x="7144" y="36671"/>
                    <a:pt x="12859" y="42386"/>
                    <a:pt x="19526" y="42386"/>
                  </a:cubicBezTo>
                  <a:cubicBezTo>
                    <a:pt x="20479" y="42386"/>
                    <a:pt x="21431" y="42386"/>
                    <a:pt x="22384" y="41434"/>
                  </a:cubicBezTo>
                  <a:cubicBezTo>
                    <a:pt x="27146" y="48101"/>
                    <a:pt x="32861" y="50959"/>
                    <a:pt x="39529" y="50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56A744EB-3772-4ECF-AF88-C523DE279886}"/>
                </a:ext>
              </a:extLst>
            </p:cNvPr>
            <p:cNvSpPr/>
            <p:nvPr/>
          </p:nvSpPr>
          <p:spPr>
            <a:xfrm>
              <a:off x="5743099" y="3115151"/>
              <a:ext cx="66675" cy="76200"/>
            </a:xfrm>
            <a:custGeom>
              <a:avLst/>
              <a:gdLst>
                <a:gd name="connsiteX0" fmla="*/ 18574 w 66675"/>
                <a:gd name="connsiteY0" fmla="*/ 56674 h 76200"/>
                <a:gd name="connsiteX1" fmla="*/ 10954 w 66675"/>
                <a:gd name="connsiteY1" fmla="*/ 67151 h 76200"/>
                <a:gd name="connsiteX2" fmla="*/ 21431 w 66675"/>
                <a:gd name="connsiteY2" fmla="*/ 77629 h 76200"/>
                <a:gd name="connsiteX3" fmla="*/ 31909 w 66675"/>
                <a:gd name="connsiteY3" fmla="*/ 67151 h 76200"/>
                <a:gd name="connsiteX4" fmla="*/ 30956 w 66675"/>
                <a:gd name="connsiteY4" fmla="*/ 62389 h 76200"/>
                <a:gd name="connsiteX5" fmla="*/ 34766 w 66675"/>
                <a:gd name="connsiteY5" fmla="*/ 62389 h 76200"/>
                <a:gd name="connsiteX6" fmla="*/ 62389 w 66675"/>
                <a:gd name="connsiteY6" fmla="*/ 34766 h 76200"/>
                <a:gd name="connsiteX7" fmla="*/ 34766 w 66675"/>
                <a:gd name="connsiteY7" fmla="*/ 7144 h 76200"/>
                <a:gd name="connsiteX8" fmla="*/ 7144 w 66675"/>
                <a:gd name="connsiteY8" fmla="*/ 34766 h 76200"/>
                <a:gd name="connsiteX9" fmla="*/ 18574 w 66675"/>
                <a:gd name="connsiteY9" fmla="*/ 566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675" h="76200">
                  <a:moveTo>
                    <a:pt x="18574" y="56674"/>
                  </a:moveTo>
                  <a:cubicBezTo>
                    <a:pt x="13811" y="57626"/>
                    <a:pt x="10954" y="62389"/>
                    <a:pt x="10954" y="67151"/>
                  </a:cubicBezTo>
                  <a:cubicBezTo>
                    <a:pt x="10954" y="72866"/>
                    <a:pt x="15716" y="77629"/>
                    <a:pt x="21431" y="77629"/>
                  </a:cubicBezTo>
                  <a:cubicBezTo>
                    <a:pt x="27146" y="77629"/>
                    <a:pt x="31909" y="72866"/>
                    <a:pt x="31909" y="67151"/>
                  </a:cubicBezTo>
                  <a:cubicBezTo>
                    <a:pt x="31909" y="65246"/>
                    <a:pt x="30956" y="63341"/>
                    <a:pt x="30956" y="62389"/>
                  </a:cubicBezTo>
                  <a:cubicBezTo>
                    <a:pt x="31909" y="62389"/>
                    <a:pt x="33814" y="62389"/>
                    <a:pt x="34766" y="62389"/>
                  </a:cubicBezTo>
                  <a:cubicBezTo>
                    <a:pt x="50006" y="62389"/>
                    <a:pt x="62389" y="50006"/>
                    <a:pt x="62389" y="34766"/>
                  </a:cubicBezTo>
                  <a:cubicBezTo>
                    <a:pt x="62389" y="19526"/>
                    <a:pt x="50006" y="7144"/>
                    <a:pt x="34766" y="7144"/>
                  </a:cubicBezTo>
                  <a:cubicBezTo>
                    <a:pt x="19526" y="7144"/>
                    <a:pt x="7144" y="19526"/>
                    <a:pt x="7144" y="34766"/>
                  </a:cubicBezTo>
                  <a:cubicBezTo>
                    <a:pt x="7144" y="44291"/>
                    <a:pt x="11906" y="51911"/>
                    <a:pt x="18574" y="56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06F080A0-28AE-4607-AC0F-432E797CC8F3}"/>
                </a:ext>
              </a:extLst>
            </p:cNvPr>
            <p:cNvSpPr/>
            <p:nvPr/>
          </p:nvSpPr>
          <p:spPr>
            <a:xfrm>
              <a:off x="5561171" y="3656171"/>
              <a:ext cx="28575" cy="28575"/>
            </a:xfrm>
            <a:custGeom>
              <a:avLst/>
              <a:gdLst>
                <a:gd name="connsiteX0" fmla="*/ 17621 w 28575"/>
                <a:gd name="connsiteY0" fmla="*/ 7144 h 28575"/>
                <a:gd name="connsiteX1" fmla="*/ 7144 w 28575"/>
                <a:gd name="connsiteY1" fmla="*/ 17621 h 28575"/>
                <a:gd name="connsiteX2" fmla="*/ 17621 w 28575"/>
                <a:gd name="connsiteY2" fmla="*/ 28099 h 28575"/>
                <a:gd name="connsiteX3" fmla="*/ 28099 w 28575"/>
                <a:gd name="connsiteY3" fmla="*/ 17621 h 28575"/>
                <a:gd name="connsiteX4" fmla="*/ 17621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621" y="7144"/>
                  </a:move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ubicBezTo>
                    <a:pt x="23336" y="28099"/>
                    <a:pt x="28099" y="23336"/>
                    <a:pt x="28099" y="17621"/>
                  </a:cubicBezTo>
                  <a:cubicBezTo>
                    <a:pt x="27146" y="11906"/>
                    <a:pt x="23336" y="7144"/>
                    <a:pt x="176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3B82D3AA-3FEC-4838-8AD9-6025780BBF16}"/>
                </a:ext>
              </a:extLst>
            </p:cNvPr>
            <p:cNvSpPr/>
            <p:nvPr/>
          </p:nvSpPr>
          <p:spPr>
            <a:xfrm>
              <a:off x="5945981" y="3291038"/>
              <a:ext cx="47625" cy="38100"/>
            </a:xfrm>
            <a:custGeom>
              <a:avLst/>
              <a:gdLst>
                <a:gd name="connsiteX0" fmla="*/ 7144 w 47625"/>
                <a:gd name="connsiteY0" fmla="*/ 21757 h 38100"/>
                <a:gd name="connsiteX1" fmla="*/ 23336 w 47625"/>
                <a:gd name="connsiteY1" fmla="*/ 37950 h 38100"/>
                <a:gd name="connsiteX2" fmla="*/ 37624 w 47625"/>
                <a:gd name="connsiteY2" fmla="*/ 28425 h 38100"/>
                <a:gd name="connsiteX3" fmla="*/ 47149 w 47625"/>
                <a:gd name="connsiteY3" fmla="*/ 17947 h 38100"/>
                <a:gd name="connsiteX4" fmla="*/ 36671 w 47625"/>
                <a:gd name="connsiteY4" fmla="*/ 7470 h 38100"/>
                <a:gd name="connsiteX5" fmla="*/ 30956 w 47625"/>
                <a:gd name="connsiteY5" fmla="*/ 9375 h 38100"/>
                <a:gd name="connsiteX6" fmla="*/ 23336 w 47625"/>
                <a:gd name="connsiteY6" fmla="*/ 7470 h 38100"/>
                <a:gd name="connsiteX7" fmla="*/ 7144 w 47625"/>
                <a:gd name="connsiteY7" fmla="*/ 2175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7144" y="21757"/>
                  </a:moveTo>
                  <a:cubicBezTo>
                    <a:pt x="7144" y="30330"/>
                    <a:pt x="13811" y="37950"/>
                    <a:pt x="23336" y="37950"/>
                  </a:cubicBezTo>
                  <a:cubicBezTo>
                    <a:pt x="30004" y="37950"/>
                    <a:pt x="35719" y="34140"/>
                    <a:pt x="37624" y="28425"/>
                  </a:cubicBezTo>
                  <a:cubicBezTo>
                    <a:pt x="43339" y="27472"/>
                    <a:pt x="47149" y="23662"/>
                    <a:pt x="47149" y="17947"/>
                  </a:cubicBezTo>
                  <a:cubicBezTo>
                    <a:pt x="47149" y="12232"/>
                    <a:pt x="42386" y="7470"/>
                    <a:pt x="36671" y="7470"/>
                  </a:cubicBezTo>
                  <a:cubicBezTo>
                    <a:pt x="34766" y="7470"/>
                    <a:pt x="32861" y="8422"/>
                    <a:pt x="30956" y="9375"/>
                  </a:cubicBezTo>
                  <a:cubicBezTo>
                    <a:pt x="29051" y="8422"/>
                    <a:pt x="26194" y="7470"/>
                    <a:pt x="23336" y="7470"/>
                  </a:cubicBezTo>
                  <a:cubicBezTo>
                    <a:pt x="14764" y="5565"/>
                    <a:pt x="7144" y="12232"/>
                    <a:pt x="7144" y="217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67E71FD5-890F-45DD-9868-C166DFD2FB47}"/>
                </a:ext>
              </a:extLst>
            </p:cNvPr>
            <p:cNvSpPr/>
            <p:nvPr/>
          </p:nvSpPr>
          <p:spPr>
            <a:xfrm>
              <a:off x="5442109" y="3480911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7144 h 19050"/>
                <a:gd name="connsiteX2" fmla="*/ 7144 w 19050"/>
                <a:gd name="connsiteY2" fmla="*/ 12859 h 19050"/>
                <a:gd name="connsiteX3" fmla="*/ 12859 w 19050"/>
                <a:gd name="connsiteY3" fmla="*/ 18574 h 19050"/>
                <a:gd name="connsiteX4" fmla="*/ 1857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B1DC4EEB-0E66-4FD1-8165-01FECA95AA00}"/>
                </a:ext>
              </a:extLst>
            </p:cNvPr>
            <p:cNvSpPr/>
            <p:nvPr/>
          </p:nvSpPr>
          <p:spPr>
            <a:xfrm>
              <a:off x="5835491" y="2999899"/>
              <a:ext cx="47625" cy="38100"/>
            </a:xfrm>
            <a:custGeom>
              <a:avLst/>
              <a:gdLst>
                <a:gd name="connsiteX0" fmla="*/ 15716 w 47625"/>
                <a:gd name="connsiteY0" fmla="*/ 15716 h 38100"/>
                <a:gd name="connsiteX1" fmla="*/ 7144 w 47625"/>
                <a:gd name="connsiteY1" fmla="*/ 24289 h 38100"/>
                <a:gd name="connsiteX2" fmla="*/ 15716 w 47625"/>
                <a:gd name="connsiteY2" fmla="*/ 32861 h 38100"/>
                <a:gd name="connsiteX3" fmla="*/ 21431 w 47625"/>
                <a:gd name="connsiteY3" fmla="*/ 30956 h 38100"/>
                <a:gd name="connsiteX4" fmla="*/ 33814 w 47625"/>
                <a:gd name="connsiteY4" fmla="*/ 37624 h 38100"/>
                <a:gd name="connsiteX5" fmla="*/ 49054 w 47625"/>
                <a:gd name="connsiteY5" fmla="*/ 22384 h 38100"/>
                <a:gd name="connsiteX6" fmla="*/ 33814 w 47625"/>
                <a:gd name="connsiteY6" fmla="*/ 7144 h 38100"/>
                <a:gd name="connsiteX7" fmla="*/ 18574 w 47625"/>
                <a:gd name="connsiteY7" fmla="*/ 17621 h 38100"/>
                <a:gd name="connsiteX8" fmla="*/ 15716 w 47625"/>
                <a:gd name="connsiteY8" fmla="*/ 15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15716" y="15716"/>
                  </a:moveTo>
                  <a:cubicBezTo>
                    <a:pt x="10954" y="15716"/>
                    <a:pt x="7144" y="19526"/>
                    <a:pt x="7144" y="24289"/>
                  </a:cubicBezTo>
                  <a:cubicBezTo>
                    <a:pt x="7144" y="29051"/>
                    <a:pt x="10954" y="32861"/>
                    <a:pt x="15716" y="32861"/>
                  </a:cubicBezTo>
                  <a:cubicBezTo>
                    <a:pt x="17621" y="32861"/>
                    <a:pt x="19526" y="31909"/>
                    <a:pt x="21431" y="30956"/>
                  </a:cubicBezTo>
                  <a:cubicBezTo>
                    <a:pt x="24289" y="34766"/>
                    <a:pt x="29051" y="37624"/>
                    <a:pt x="33814" y="37624"/>
                  </a:cubicBezTo>
                  <a:cubicBezTo>
                    <a:pt x="42386" y="37624"/>
                    <a:pt x="49054" y="30956"/>
                    <a:pt x="49054" y="22384"/>
                  </a:cubicBezTo>
                  <a:cubicBezTo>
                    <a:pt x="49054" y="13811"/>
                    <a:pt x="42386" y="7144"/>
                    <a:pt x="33814" y="7144"/>
                  </a:cubicBezTo>
                  <a:cubicBezTo>
                    <a:pt x="27146" y="7144"/>
                    <a:pt x="21431" y="11906"/>
                    <a:pt x="18574" y="17621"/>
                  </a:cubicBezTo>
                  <a:cubicBezTo>
                    <a:pt x="17621" y="15716"/>
                    <a:pt x="16669" y="15716"/>
                    <a:pt x="15716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3183E6F0-EB9E-4601-9782-5DA383C5EB1D}"/>
                </a:ext>
              </a:extLst>
            </p:cNvPr>
            <p:cNvSpPr/>
            <p:nvPr/>
          </p:nvSpPr>
          <p:spPr>
            <a:xfrm>
              <a:off x="5748814" y="3547586"/>
              <a:ext cx="57150" cy="57150"/>
            </a:xfrm>
            <a:custGeom>
              <a:avLst/>
              <a:gdLst>
                <a:gd name="connsiteX0" fmla="*/ 7144 w 57150"/>
                <a:gd name="connsiteY0" fmla="*/ 30956 h 57150"/>
                <a:gd name="connsiteX1" fmla="*/ 30956 w 57150"/>
                <a:gd name="connsiteY1" fmla="*/ 54769 h 57150"/>
                <a:gd name="connsiteX2" fmla="*/ 54769 w 57150"/>
                <a:gd name="connsiteY2" fmla="*/ 30956 h 57150"/>
                <a:gd name="connsiteX3" fmla="*/ 30956 w 57150"/>
                <a:gd name="connsiteY3" fmla="*/ 7144 h 57150"/>
                <a:gd name="connsiteX4" fmla="*/ 7144 w 57150"/>
                <a:gd name="connsiteY4" fmla="*/ 309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30956"/>
                  </a:moveTo>
                  <a:cubicBezTo>
                    <a:pt x="7144" y="44291"/>
                    <a:pt x="17621" y="54769"/>
                    <a:pt x="30956" y="54769"/>
                  </a:cubicBezTo>
                  <a:cubicBezTo>
                    <a:pt x="44291" y="54769"/>
                    <a:pt x="54769" y="44291"/>
                    <a:pt x="54769" y="30956"/>
                  </a:cubicBezTo>
                  <a:cubicBezTo>
                    <a:pt x="54769" y="17621"/>
                    <a:pt x="44291" y="7144"/>
                    <a:pt x="30956" y="7144"/>
                  </a:cubicBezTo>
                  <a:cubicBezTo>
                    <a:pt x="17621" y="7144"/>
                    <a:pt x="7144" y="17621"/>
                    <a:pt x="714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FAAFB180-22D8-4135-A4A6-52E21BE4B607}"/>
                </a:ext>
              </a:extLst>
            </p:cNvPr>
            <p:cNvSpPr/>
            <p:nvPr/>
          </p:nvSpPr>
          <p:spPr>
            <a:xfrm>
              <a:off x="6052661" y="2749336"/>
              <a:ext cx="57150" cy="57150"/>
            </a:xfrm>
            <a:custGeom>
              <a:avLst/>
              <a:gdLst>
                <a:gd name="connsiteX0" fmla="*/ 7144 w 57150"/>
                <a:gd name="connsiteY0" fmla="*/ 31012 h 57150"/>
                <a:gd name="connsiteX1" fmla="*/ 30956 w 57150"/>
                <a:gd name="connsiteY1" fmla="*/ 54824 h 57150"/>
                <a:gd name="connsiteX2" fmla="*/ 54769 w 57150"/>
                <a:gd name="connsiteY2" fmla="*/ 31012 h 57150"/>
                <a:gd name="connsiteX3" fmla="*/ 30956 w 57150"/>
                <a:gd name="connsiteY3" fmla="*/ 7199 h 57150"/>
                <a:gd name="connsiteX4" fmla="*/ 7144 w 57150"/>
                <a:gd name="connsiteY4" fmla="*/ 3101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31012"/>
                  </a:moveTo>
                  <a:cubicBezTo>
                    <a:pt x="7144" y="44347"/>
                    <a:pt x="17621" y="54824"/>
                    <a:pt x="30956" y="54824"/>
                  </a:cubicBezTo>
                  <a:cubicBezTo>
                    <a:pt x="44291" y="54824"/>
                    <a:pt x="54769" y="44347"/>
                    <a:pt x="54769" y="31012"/>
                  </a:cubicBezTo>
                  <a:cubicBezTo>
                    <a:pt x="54769" y="17677"/>
                    <a:pt x="44291" y="7199"/>
                    <a:pt x="30956" y="7199"/>
                  </a:cubicBezTo>
                  <a:cubicBezTo>
                    <a:pt x="17621" y="6247"/>
                    <a:pt x="7144" y="17677"/>
                    <a:pt x="7144" y="31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4A0BB0EE-22B5-484F-8EB2-EE912B194772}"/>
                </a:ext>
              </a:extLst>
            </p:cNvPr>
            <p:cNvSpPr/>
            <p:nvPr/>
          </p:nvSpPr>
          <p:spPr>
            <a:xfrm>
              <a:off x="5403056" y="3395186"/>
              <a:ext cx="38100" cy="3810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7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D08FEBFE-D631-4908-8A8E-391FC7E9B72F}"/>
                </a:ext>
              </a:extLst>
            </p:cNvPr>
            <p:cNvSpPr/>
            <p:nvPr/>
          </p:nvSpPr>
          <p:spPr>
            <a:xfrm>
              <a:off x="5899309" y="3254216"/>
              <a:ext cx="28575" cy="28575"/>
            </a:xfrm>
            <a:custGeom>
              <a:avLst/>
              <a:gdLst>
                <a:gd name="connsiteX0" fmla="*/ 16669 w 28575"/>
                <a:gd name="connsiteY0" fmla="*/ 26194 h 28575"/>
                <a:gd name="connsiteX1" fmla="*/ 26194 w 28575"/>
                <a:gd name="connsiteY1" fmla="*/ 16669 h 28575"/>
                <a:gd name="connsiteX2" fmla="*/ 16669 w 28575"/>
                <a:gd name="connsiteY2" fmla="*/ 7144 h 28575"/>
                <a:gd name="connsiteX3" fmla="*/ 7144 w 28575"/>
                <a:gd name="connsiteY3" fmla="*/ 16669 h 28575"/>
                <a:gd name="connsiteX4" fmla="*/ 16669 w 28575"/>
                <a:gd name="connsiteY4" fmla="*/ 26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26194"/>
                  </a:moveTo>
                  <a:cubicBezTo>
                    <a:pt x="22384" y="26194"/>
                    <a:pt x="26194" y="22384"/>
                    <a:pt x="26194" y="16669"/>
                  </a:cubicBezTo>
                  <a:cubicBezTo>
                    <a:pt x="26194" y="10954"/>
                    <a:pt x="22384" y="7144"/>
                    <a:pt x="16669" y="7144"/>
                  </a:cubicBezTo>
                  <a:cubicBezTo>
                    <a:pt x="10954" y="7144"/>
                    <a:pt x="7144" y="10954"/>
                    <a:pt x="7144" y="16669"/>
                  </a:cubicBezTo>
                  <a:cubicBezTo>
                    <a:pt x="7144" y="22384"/>
                    <a:pt x="10954" y="26194"/>
                    <a:pt x="16669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0C5F90B2-E8E7-4BA0-A45F-B20A9B4D3A63}"/>
                </a:ext>
              </a:extLst>
            </p:cNvPr>
            <p:cNvSpPr/>
            <p:nvPr/>
          </p:nvSpPr>
          <p:spPr>
            <a:xfrm>
              <a:off x="5721191" y="4040029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7144 h 38100"/>
                <a:gd name="connsiteX2" fmla="*/ 7144 w 38100"/>
                <a:gd name="connsiteY2" fmla="*/ 23336 h 38100"/>
                <a:gd name="connsiteX3" fmla="*/ 23336 w 38100"/>
                <a:gd name="connsiteY3" fmla="*/ 39529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14764"/>
                    <a:pt x="31909" y="7144"/>
                    <a:pt x="23336" y="7144"/>
                  </a:cubicBezTo>
                  <a:cubicBezTo>
                    <a:pt x="14764" y="7144"/>
                    <a:pt x="7144" y="14764"/>
                    <a:pt x="7144" y="23336"/>
                  </a:cubicBezTo>
                  <a:cubicBezTo>
                    <a:pt x="7144" y="31909"/>
                    <a:pt x="14764" y="39529"/>
                    <a:pt x="23336" y="39529"/>
                  </a:cubicBezTo>
                  <a:cubicBezTo>
                    <a:pt x="31909" y="39529"/>
                    <a:pt x="39529" y="31909"/>
                    <a:pt x="39529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159CCDDF-647C-45B7-A57F-B30144C7860D}"/>
                </a:ext>
              </a:extLst>
            </p:cNvPr>
            <p:cNvSpPr/>
            <p:nvPr/>
          </p:nvSpPr>
          <p:spPr>
            <a:xfrm>
              <a:off x="5850731" y="3401854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8F5182F3-2B7D-4A56-810C-4B4B378FC932}"/>
                </a:ext>
              </a:extLst>
            </p:cNvPr>
            <p:cNvSpPr/>
            <p:nvPr/>
          </p:nvSpPr>
          <p:spPr>
            <a:xfrm>
              <a:off x="5676424" y="2450306"/>
              <a:ext cx="1247775" cy="1857375"/>
            </a:xfrm>
            <a:custGeom>
              <a:avLst/>
              <a:gdLst>
                <a:gd name="connsiteX0" fmla="*/ 1172051 w 1247775"/>
                <a:gd name="connsiteY0" fmla="*/ 974884 h 1857375"/>
                <a:gd name="connsiteX1" fmla="*/ 1037749 w 1247775"/>
                <a:gd name="connsiteY1" fmla="*/ 787241 h 1857375"/>
                <a:gd name="connsiteX2" fmla="*/ 1026319 w 1247775"/>
                <a:gd name="connsiteY2" fmla="*/ 764381 h 1857375"/>
                <a:gd name="connsiteX3" fmla="*/ 1023461 w 1247775"/>
                <a:gd name="connsiteY3" fmla="*/ 751046 h 1857375"/>
                <a:gd name="connsiteX4" fmla="*/ 1024414 w 1247775"/>
                <a:gd name="connsiteY4" fmla="*/ 750094 h 1857375"/>
                <a:gd name="connsiteX5" fmla="*/ 1025366 w 1247775"/>
                <a:gd name="connsiteY5" fmla="*/ 744379 h 1857375"/>
                <a:gd name="connsiteX6" fmla="*/ 1022509 w 1247775"/>
                <a:gd name="connsiteY6" fmla="*/ 731996 h 1857375"/>
                <a:gd name="connsiteX7" fmla="*/ 1037749 w 1247775"/>
                <a:gd name="connsiteY7" fmla="*/ 609124 h 1857375"/>
                <a:gd name="connsiteX8" fmla="*/ 1025366 w 1247775"/>
                <a:gd name="connsiteY8" fmla="*/ 473869 h 1857375"/>
                <a:gd name="connsiteX9" fmla="*/ 1025366 w 1247775"/>
                <a:gd name="connsiteY9" fmla="*/ 472916 h 1857375"/>
                <a:gd name="connsiteX10" fmla="*/ 1023461 w 1247775"/>
                <a:gd name="connsiteY10" fmla="*/ 463391 h 1857375"/>
                <a:gd name="connsiteX11" fmla="*/ 1020604 w 1247775"/>
                <a:gd name="connsiteY11" fmla="*/ 450056 h 1857375"/>
                <a:gd name="connsiteX12" fmla="*/ 1021556 w 1247775"/>
                <a:gd name="connsiteY12" fmla="*/ 442436 h 1857375"/>
                <a:gd name="connsiteX13" fmla="*/ 1014889 w 1247775"/>
                <a:gd name="connsiteY13" fmla="*/ 424339 h 1857375"/>
                <a:gd name="connsiteX14" fmla="*/ 1000601 w 1247775"/>
                <a:gd name="connsiteY14" fmla="*/ 362426 h 1857375"/>
                <a:gd name="connsiteX15" fmla="*/ 996791 w 1247775"/>
                <a:gd name="connsiteY15" fmla="*/ 347186 h 1857375"/>
                <a:gd name="connsiteX16" fmla="*/ 994886 w 1247775"/>
                <a:gd name="connsiteY16" fmla="*/ 339566 h 1857375"/>
                <a:gd name="connsiteX17" fmla="*/ 892969 w 1247775"/>
                <a:gd name="connsiteY17" fmla="*/ 148114 h 1857375"/>
                <a:gd name="connsiteX18" fmla="*/ 891064 w 1247775"/>
                <a:gd name="connsiteY18" fmla="*/ 144304 h 1857375"/>
                <a:gd name="connsiteX19" fmla="*/ 891064 w 1247775"/>
                <a:gd name="connsiteY19" fmla="*/ 144304 h 1857375"/>
                <a:gd name="connsiteX20" fmla="*/ 886301 w 1247775"/>
                <a:gd name="connsiteY20" fmla="*/ 137636 h 1857375"/>
                <a:gd name="connsiteX21" fmla="*/ 842486 w 1247775"/>
                <a:gd name="connsiteY21" fmla="*/ 97631 h 1857375"/>
                <a:gd name="connsiteX22" fmla="*/ 821531 w 1247775"/>
                <a:gd name="connsiteY22" fmla="*/ 103346 h 1857375"/>
                <a:gd name="connsiteX23" fmla="*/ 803434 w 1247775"/>
                <a:gd name="connsiteY23" fmla="*/ 80486 h 1857375"/>
                <a:gd name="connsiteX24" fmla="*/ 784384 w 1247775"/>
                <a:gd name="connsiteY24" fmla="*/ 63341 h 1857375"/>
                <a:gd name="connsiteX25" fmla="*/ 751046 w 1247775"/>
                <a:gd name="connsiteY25" fmla="*/ 40481 h 1857375"/>
                <a:gd name="connsiteX26" fmla="*/ 719614 w 1247775"/>
                <a:gd name="connsiteY26" fmla="*/ 58579 h 1857375"/>
                <a:gd name="connsiteX27" fmla="*/ 708184 w 1247775"/>
                <a:gd name="connsiteY27" fmla="*/ 55721 h 1857375"/>
                <a:gd name="connsiteX28" fmla="*/ 704374 w 1247775"/>
                <a:gd name="connsiteY28" fmla="*/ 55721 h 1857375"/>
                <a:gd name="connsiteX29" fmla="*/ 698659 w 1247775"/>
                <a:gd name="connsiteY29" fmla="*/ 48101 h 1857375"/>
                <a:gd name="connsiteX30" fmla="*/ 703421 w 1247775"/>
                <a:gd name="connsiteY30" fmla="*/ 37624 h 1857375"/>
                <a:gd name="connsiteX31" fmla="*/ 688181 w 1247775"/>
                <a:gd name="connsiteY31" fmla="*/ 22384 h 1857375"/>
                <a:gd name="connsiteX32" fmla="*/ 679609 w 1247775"/>
                <a:gd name="connsiteY32" fmla="*/ 25241 h 1857375"/>
                <a:gd name="connsiteX33" fmla="*/ 667226 w 1247775"/>
                <a:gd name="connsiteY33" fmla="*/ 16669 h 1857375"/>
                <a:gd name="connsiteX34" fmla="*/ 667226 w 1247775"/>
                <a:gd name="connsiteY34" fmla="*/ 16669 h 1857375"/>
                <a:gd name="connsiteX35" fmla="*/ 652939 w 1247775"/>
                <a:gd name="connsiteY35" fmla="*/ 7144 h 1857375"/>
                <a:gd name="connsiteX36" fmla="*/ 637699 w 1247775"/>
                <a:gd name="connsiteY36" fmla="*/ 22384 h 1857375"/>
                <a:gd name="connsiteX37" fmla="*/ 652939 w 1247775"/>
                <a:gd name="connsiteY37" fmla="*/ 37624 h 1857375"/>
                <a:gd name="connsiteX38" fmla="*/ 658654 w 1247775"/>
                <a:gd name="connsiteY38" fmla="*/ 36671 h 1857375"/>
                <a:gd name="connsiteX39" fmla="*/ 667226 w 1247775"/>
                <a:gd name="connsiteY39" fmla="*/ 40481 h 1857375"/>
                <a:gd name="connsiteX40" fmla="*/ 671989 w 1247775"/>
                <a:gd name="connsiteY40" fmla="*/ 39529 h 1857375"/>
                <a:gd name="connsiteX41" fmla="*/ 673894 w 1247775"/>
                <a:gd name="connsiteY41" fmla="*/ 45244 h 1857375"/>
                <a:gd name="connsiteX42" fmla="*/ 667226 w 1247775"/>
                <a:gd name="connsiteY42" fmla="*/ 50006 h 1857375"/>
                <a:gd name="connsiteX43" fmla="*/ 652939 w 1247775"/>
                <a:gd name="connsiteY43" fmla="*/ 65246 h 1857375"/>
                <a:gd name="connsiteX44" fmla="*/ 664369 w 1247775"/>
                <a:gd name="connsiteY44" fmla="*/ 80486 h 1857375"/>
                <a:gd name="connsiteX45" fmla="*/ 666274 w 1247775"/>
                <a:gd name="connsiteY45" fmla="*/ 83344 h 1857375"/>
                <a:gd name="connsiteX46" fmla="*/ 661511 w 1247775"/>
                <a:gd name="connsiteY46" fmla="*/ 94774 h 1857375"/>
                <a:gd name="connsiteX47" fmla="*/ 662464 w 1247775"/>
                <a:gd name="connsiteY47" fmla="*/ 101441 h 1857375"/>
                <a:gd name="connsiteX48" fmla="*/ 661511 w 1247775"/>
                <a:gd name="connsiteY48" fmla="*/ 101441 h 1857375"/>
                <a:gd name="connsiteX49" fmla="*/ 640556 w 1247775"/>
                <a:gd name="connsiteY49" fmla="*/ 122396 h 1857375"/>
                <a:gd name="connsiteX50" fmla="*/ 651034 w 1247775"/>
                <a:gd name="connsiteY50" fmla="*/ 140494 h 1857375"/>
                <a:gd name="connsiteX51" fmla="*/ 649129 w 1247775"/>
                <a:gd name="connsiteY51" fmla="*/ 146209 h 1857375"/>
                <a:gd name="connsiteX52" fmla="*/ 659606 w 1247775"/>
                <a:gd name="connsiteY52" fmla="*/ 156686 h 1857375"/>
                <a:gd name="connsiteX53" fmla="*/ 670084 w 1247775"/>
                <a:gd name="connsiteY53" fmla="*/ 146209 h 1857375"/>
                <a:gd name="connsiteX54" fmla="*/ 669131 w 1247775"/>
                <a:gd name="connsiteY54" fmla="*/ 142399 h 1857375"/>
                <a:gd name="connsiteX55" fmla="*/ 672941 w 1247775"/>
                <a:gd name="connsiteY55" fmla="*/ 140494 h 1857375"/>
                <a:gd name="connsiteX56" fmla="*/ 671989 w 1247775"/>
                <a:gd name="connsiteY56" fmla="*/ 145256 h 1857375"/>
                <a:gd name="connsiteX57" fmla="*/ 685324 w 1247775"/>
                <a:gd name="connsiteY57" fmla="*/ 158591 h 1857375"/>
                <a:gd name="connsiteX58" fmla="*/ 698659 w 1247775"/>
                <a:gd name="connsiteY58" fmla="*/ 145256 h 1857375"/>
                <a:gd name="connsiteX59" fmla="*/ 685324 w 1247775"/>
                <a:gd name="connsiteY59" fmla="*/ 131921 h 1857375"/>
                <a:gd name="connsiteX60" fmla="*/ 679609 w 1247775"/>
                <a:gd name="connsiteY60" fmla="*/ 132874 h 1857375"/>
                <a:gd name="connsiteX61" fmla="*/ 681514 w 1247775"/>
                <a:gd name="connsiteY61" fmla="*/ 125254 h 1857375"/>
                <a:gd name="connsiteX62" fmla="*/ 682466 w 1247775"/>
                <a:gd name="connsiteY62" fmla="*/ 125254 h 1857375"/>
                <a:gd name="connsiteX63" fmla="*/ 699611 w 1247775"/>
                <a:gd name="connsiteY63" fmla="*/ 110014 h 1857375"/>
                <a:gd name="connsiteX64" fmla="*/ 706279 w 1247775"/>
                <a:gd name="connsiteY64" fmla="*/ 111919 h 1857375"/>
                <a:gd name="connsiteX65" fmla="*/ 706279 w 1247775"/>
                <a:gd name="connsiteY65" fmla="*/ 113824 h 1857375"/>
                <a:gd name="connsiteX66" fmla="*/ 711994 w 1247775"/>
                <a:gd name="connsiteY66" fmla="*/ 122396 h 1857375"/>
                <a:gd name="connsiteX67" fmla="*/ 738664 w 1247775"/>
                <a:gd name="connsiteY67" fmla="*/ 146209 h 1857375"/>
                <a:gd name="connsiteX68" fmla="*/ 763429 w 1247775"/>
                <a:gd name="connsiteY68" fmla="*/ 130969 h 1857375"/>
                <a:gd name="connsiteX69" fmla="*/ 770096 w 1247775"/>
                <a:gd name="connsiteY69" fmla="*/ 132874 h 1857375"/>
                <a:gd name="connsiteX70" fmla="*/ 778669 w 1247775"/>
                <a:gd name="connsiteY70" fmla="*/ 140494 h 1857375"/>
                <a:gd name="connsiteX71" fmla="*/ 773906 w 1247775"/>
                <a:gd name="connsiteY71" fmla="*/ 145256 h 1857375"/>
                <a:gd name="connsiteX72" fmla="*/ 765334 w 1247775"/>
                <a:gd name="connsiteY72" fmla="*/ 138589 h 1857375"/>
                <a:gd name="connsiteX73" fmla="*/ 756761 w 1247775"/>
                <a:gd name="connsiteY73" fmla="*/ 147161 h 1857375"/>
                <a:gd name="connsiteX74" fmla="*/ 761524 w 1247775"/>
                <a:gd name="connsiteY74" fmla="*/ 154781 h 1857375"/>
                <a:gd name="connsiteX75" fmla="*/ 757714 w 1247775"/>
                <a:gd name="connsiteY75" fmla="*/ 161449 h 1857375"/>
                <a:gd name="connsiteX76" fmla="*/ 759619 w 1247775"/>
                <a:gd name="connsiteY76" fmla="*/ 167164 h 1857375"/>
                <a:gd name="connsiteX77" fmla="*/ 759619 w 1247775"/>
                <a:gd name="connsiteY77" fmla="*/ 169069 h 1857375"/>
                <a:gd name="connsiteX78" fmla="*/ 738664 w 1247775"/>
                <a:gd name="connsiteY78" fmla="*/ 155734 h 1857375"/>
                <a:gd name="connsiteX79" fmla="*/ 735806 w 1247775"/>
                <a:gd name="connsiteY79" fmla="*/ 155734 h 1857375"/>
                <a:gd name="connsiteX80" fmla="*/ 729139 w 1247775"/>
                <a:gd name="connsiteY80" fmla="*/ 152876 h 1857375"/>
                <a:gd name="connsiteX81" fmla="*/ 719614 w 1247775"/>
                <a:gd name="connsiteY81" fmla="*/ 162401 h 1857375"/>
                <a:gd name="connsiteX82" fmla="*/ 720566 w 1247775"/>
                <a:gd name="connsiteY82" fmla="*/ 165259 h 1857375"/>
                <a:gd name="connsiteX83" fmla="*/ 716756 w 1247775"/>
                <a:gd name="connsiteY83" fmla="*/ 173831 h 1857375"/>
                <a:gd name="connsiteX84" fmla="*/ 711994 w 1247775"/>
                <a:gd name="connsiteY84" fmla="*/ 172879 h 1857375"/>
                <a:gd name="connsiteX85" fmla="*/ 691991 w 1247775"/>
                <a:gd name="connsiteY85" fmla="*/ 178594 h 1857375"/>
                <a:gd name="connsiteX86" fmla="*/ 680561 w 1247775"/>
                <a:gd name="connsiteY86" fmla="*/ 175736 h 1857375"/>
                <a:gd name="connsiteX87" fmla="*/ 673894 w 1247775"/>
                <a:gd name="connsiteY87" fmla="*/ 176689 h 1857375"/>
                <a:gd name="connsiteX88" fmla="*/ 675799 w 1247775"/>
                <a:gd name="connsiteY88" fmla="*/ 172879 h 1857375"/>
                <a:gd name="connsiteX89" fmla="*/ 668179 w 1247775"/>
                <a:gd name="connsiteY89" fmla="*/ 165259 h 1857375"/>
                <a:gd name="connsiteX90" fmla="*/ 660559 w 1247775"/>
                <a:gd name="connsiteY90" fmla="*/ 172879 h 1857375"/>
                <a:gd name="connsiteX91" fmla="*/ 667226 w 1247775"/>
                <a:gd name="connsiteY91" fmla="*/ 180499 h 1857375"/>
                <a:gd name="connsiteX92" fmla="*/ 657701 w 1247775"/>
                <a:gd name="connsiteY92" fmla="*/ 199549 h 1857375"/>
                <a:gd name="connsiteX93" fmla="*/ 659606 w 1247775"/>
                <a:gd name="connsiteY93" fmla="*/ 207169 h 1857375"/>
                <a:gd name="connsiteX94" fmla="*/ 654844 w 1247775"/>
                <a:gd name="connsiteY94" fmla="*/ 208121 h 1857375"/>
                <a:gd name="connsiteX95" fmla="*/ 648176 w 1247775"/>
                <a:gd name="connsiteY95" fmla="*/ 205264 h 1857375"/>
                <a:gd name="connsiteX96" fmla="*/ 639604 w 1247775"/>
                <a:gd name="connsiteY96" fmla="*/ 213836 h 1857375"/>
                <a:gd name="connsiteX97" fmla="*/ 640556 w 1247775"/>
                <a:gd name="connsiteY97" fmla="*/ 217646 h 1857375"/>
                <a:gd name="connsiteX98" fmla="*/ 634841 w 1247775"/>
                <a:gd name="connsiteY98" fmla="*/ 226219 h 1857375"/>
                <a:gd name="connsiteX99" fmla="*/ 627221 w 1247775"/>
                <a:gd name="connsiteY99" fmla="*/ 223361 h 1857375"/>
                <a:gd name="connsiteX100" fmla="*/ 613886 w 1247775"/>
                <a:gd name="connsiteY100" fmla="*/ 205264 h 1857375"/>
                <a:gd name="connsiteX101" fmla="*/ 623411 w 1247775"/>
                <a:gd name="connsiteY101" fmla="*/ 203359 h 1857375"/>
                <a:gd name="connsiteX102" fmla="*/ 632936 w 1247775"/>
                <a:gd name="connsiteY102" fmla="*/ 209074 h 1857375"/>
                <a:gd name="connsiteX103" fmla="*/ 644366 w 1247775"/>
                <a:gd name="connsiteY103" fmla="*/ 197644 h 1857375"/>
                <a:gd name="connsiteX104" fmla="*/ 640556 w 1247775"/>
                <a:gd name="connsiteY104" fmla="*/ 189071 h 1857375"/>
                <a:gd name="connsiteX105" fmla="*/ 646271 w 1247775"/>
                <a:gd name="connsiteY105" fmla="*/ 170021 h 1857375"/>
                <a:gd name="connsiteX106" fmla="*/ 619601 w 1247775"/>
                <a:gd name="connsiteY106" fmla="*/ 135731 h 1857375"/>
                <a:gd name="connsiteX107" fmla="*/ 612934 w 1247775"/>
                <a:gd name="connsiteY107" fmla="*/ 132874 h 1857375"/>
                <a:gd name="connsiteX108" fmla="*/ 607219 w 1247775"/>
                <a:gd name="connsiteY108" fmla="*/ 134779 h 1857375"/>
                <a:gd name="connsiteX109" fmla="*/ 600551 w 1247775"/>
                <a:gd name="connsiteY109" fmla="*/ 135731 h 1857375"/>
                <a:gd name="connsiteX110" fmla="*/ 601504 w 1247775"/>
                <a:gd name="connsiteY110" fmla="*/ 129064 h 1857375"/>
                <a:gd name="connsiteX111" fmla="*/ 607219 w 1247775"/>
                <a:gd name="connsiteY111" fmla="*/ 130969 h 1857375"/>
                <a:gd name="connsiteX112" fmla="*/ 616744 w 1247775"/>
                <a:gd name="connsiteY112" fmla="*/ 121444 h 1857375"/>
                <a:gd name="connsiteX113" fmla="*/ 607219 w 1247775"/>
                <a:gd name="connsiteY113" fmla="*/ 111919 h 1857375"/>
                <a:gd name="connsiteX114" fmla="*/ 599599 w 1247775"/>
                <a:gd name="connsiteY114" fmla="*/ 116681 h 1857375"/>
                <a:gd name="connsiteX115" fmla="*/ 591979 w 1247775"/>
                <a:gd name="connsiteY115" fmla="*/ 107156 h 1857375"/>
                <a:gd name="connsiteX116" fmla="*/ 598646 w 1247775"/>
                <a:gd name="connsiteY116" fmla="*/ 108109 h 1857375"/>
                <a:gd name="connsiteX117" fmla="*/ 626269 w 1247775"/>
                <a:gd name="connsiteY117" fmla="*/ 84296 h 1857375"/>
                <a:gd name="connsiteX118" fmla="*/ 631031 w 1247775"/>
                <a:gd name="connsiteY118" fmla="*/ 85249 h 1857375"/>
                <a:gd name="connsiteX119" fmla="*/ 644366 w 1247775"/>
                <a:gd name="connsiteY119" fmla="*/ 71914 h 1857375"/>
                <a:gd name="connsiteX120" fmla="*/ 631031 w 1247775"/>
                <a:gd name="connsiteY120" fmla="*/ 58579 h 1857375"/>
                <a:gd name="connsiteX121" fmla="*/ 620554 w 1247775"/>
                <a:gd name="connsiteY121" fmla="*/ 64294 h 1857375"/>
                <a:gd name="connsiteX122" fmla="*/ 598646 w 1247775"/>
                <a:gd name="connsiteY122" fmla="*/ 53816 h 1857375"/>
                <a:gd name="connsiteX123" fmla="*/ 578644 w 1247775"/>
                <a:gd name="connsiteY123" fmla="*/ 62389 h 1857375"/>
                <a:gd name="connsiteX124" fmla="*/ 578644 w 1247775"/>
                <a:gd name="connsiteY124" fmla="*/ 58579 h 1857375"/>
                <a:gd name="connsiteX125" fmla="*/ 557689 w 1247775"/>
                <a:gd name="connsiteY125" fmla="*/ 37624 h 1857375"/>
                <a:gd name="connsiteX126" fmla="*/ 536734 w 1247775"/>
                <a:gd name="connsiteY126" fmla="*/ 58579 h 1857375"/>
                <a:gd name="connsiteX127" fmla="*/ 557689 w 1247775"/>
                <a:gd name="connsiteY127" fmla="*/ 79534 h 1857375"/>
                <a:gd name="connsiteX128" fmla="*/ 571024 w 1247775"/>
                <a:gd name="connsiteY128" fmla="*/ 74771 h 1857375"/>
                <a:gd name="connsiteX129" fmla="*/ 570071 w 1247775"/>
                <a:gd name="connsiteY129" fmla="*/ 83344 h 1857375"/>
                <a:gd name="connsiteX130" fmla="*/ 582454 w 1247775"/>
                <a:gd name="connsiteY130" fmla="*/ 106204 h 1857375"/>
                <a:gd name="connsiteX131" fmla="*/ 577691 w 1247775"/>
                <a:gd name="connsiteY131" fmla="*/ 105251 h 1857375"/>
                <a:gd name="connsiteX132" fmla="*/ 559594 w 1247775"/>
                <a:gd name="connsiteY132" fmla="*/ 113824 h 1857375"/>
                <a:gd name="connsiteX133" fmla="*/ 541496 w 1247775"/>
                <a:gd name="connsiteY133" fmla="*/ 103346 h 1857375"/>
                <a:gd name="connsiteX134" fmla="*/ 519589 w 1247775"/>
                <a:gd name="connsiteY134" fmla="*/ 125254 h 1857375"/>
                <a:gd name="connsiteX135" fmla="*/ 541496 w 1247775"/>
                <a:gd name="connsiteY135" fmla="*/ 147161 h 1857375"/>
                <a:gd name="connsiteX136" fmla="*/ 556736 w 1247775"/>
                <a:gd name="connsiteY136" fmla="*/ 140494 h 1857375"/>
                <a:gd name="connsiteX137" fmla="*/ 578644 w 1247775"/>
                <a:gd name="connsiteY137" fmla="*/ 153829 h 1857375"/>
                <a:gd name="connsiteX138" fmla="*/ 581501 w 1247775"/>
                <a:gd name="connsiteY138" fmla="*/ 153829 h 1857375"/>
                <a:gd name="connsiteX139" fmla="*/ 576739 w 1247775"/>
                <a:gd name="connsiteY139" fmla="*/ 170974 h 1857375"/>
                <a:gd name="connsiteX140" fmla="*/ 577691 w 1247775"/>
                <a:gd name="connsiteY140" fmla="*/ 176689 h 1857375"/>
                <a:gd name="connsiteX141" fmla="*/ 557689 w 1247775"/>
                <a:gd name="connsiteY141" fmla="*/ 170974 h 1857375"/>
                <a:gd name="connsiteX142" fmla="*/ 526256 w 1247775"/>
                <a:gd name="connsiteY142" fmla="*/ 186214 h 1857375"/>
                <a:gd name="connsiteX143" fmla="*/ 512921 w 1247775"/>
                <a:gd name="connsiteY143" fmla="*/ 177641 h 1857375"/>
                <a:gd name="connsiteX144" fmla="*/ 497681 w 1247775"/>
                <a:gd name="connsiteY144" fmla="*/ 192881 h 1857375"/>
                <a:gd name="connsiteX145" fmla="*/ 512921 w 1247775"/>
                <a:gd name="connsiteY145" fmla="*/ 208121 h 1857375"/>
                <a:gd name="connsiteX146" fmla="*/ 518636 w 1247775"/>
                <a:gd name="connsiteY146" fmla="*/ 207169 h 1857375"/>
                <a:gd name="connsiteX147" fmla="*/ 518636 w 1247775"/>
                <a:gd name="connsiteY147" fmla="*/ 210026 h 1857375"/>
                <a:gd name="connsiteX148" fmla="*/ 532924 w 1247775"/>
                <a:gd name="connsiteY148" fmla="*/ 239554 h 1857375"/>
                <a:gd name="connsiteX149" fmla="*/ 530066 w 1247775"/>
                <a:gd name="connsiteY149" fmla="*/ 249079 h 1857375"/>
                <a:gd name="connsiteX150" fmla="*/ 530066 w 1247775"/>
                <a:gd name="connsiteY150" fmla="*/ 250984 h 1857375"/>
                <a:gd name="connsiteX151" fmla="*/ 514826 w 1247775"/>
                <a:gd name="connsiteY151" fmla="*/ 270034 h 1857375"/>
                <a:gd name="connsiteX152" fmla="*/ 503396 w 1247775"/>
                <a:gd name="connsiteY152" fmla="*/ 291941 h 1857375"/>
                <a:gd name="connsiteX153" fmla="*/ 531019 w 1247775"/>
                <a:gd name="connsiteY153" fmla="*/ 319564 h 1857375"/>
                <a:gd name="connsiteX154" fmla="*/ 540544 w 1247775"/>
                <a:gd name="connsiteY154" fmla="*/ 317659 h 1857375"/>
                <a:gd name="connsiteX155" fmla="*/ 549116 w 1247775"/>
                <a:gd name="connsiteY155" fmla="*/ 318611 h 1857375"/>
                <a:gd name="connsiteX156" fmla="*/ 582454 w 1247775"/>
                <a:gd name="connsiteY156" fmla="*/ 295751 h 1857375"/>
                <a:gd name="connsiteX157" fmla="*/ 584359 w 1247775"/>
                <a:gd name="connsiteY157" fmla="*/ 294799 h 1857375"/>
                <a:gd name="connsiteX158" fmla="*/ 585311 w 1247775"/>
                <a:gd name="connsiteY158" fmla="*/ 294799 h 1857375"/>
                <a:gd name="connsiteX159" fmla="*/ 596741 w 1247775"/>
                <a:gd name="connsiteY159" fmla="*/ 310991 h 1857375"/>
                <a:gd name="connsiteX160" fmla="*/ 596741 w 1247775"/>
                <a:gd name="connsiteY160" fmla="*/ 311944 h 1857375"/>
                <a:gd name="connsiteX161" fmla="*/ 596741 w 1247775"/>
                <a:gd name="connsiteY161" fmla="*/ 313849 h 1857375"/>
                <a:gd name="connsiteX162" fmla="*/ 595789 w 1247775"/>
                <a:gd name="connsiteY162" fmla="*/ 321469 h 1857375"/>
                <a:gd name="connsiteX163" fmla="*/ 603409 w 1247775"/>
                <a:gd name="connsiteY163" fmla="*/ 337661 h 1857375"/>
                <a:gd name="connsiteX164" fmla="*/ 603409 w 1247775"/>
                <a:gd name="connsiteY164" fmla="*/ 339566 h 1857375"/>
                <a:gd name="connsiteX165" fmla="*/ 614839 w 1247775"/>
                <a:gd name="connsiteY165" fmla="*/ 354806 h 1857375"/>
                <a:gd name="connsiteX166" fmla="*/ 611029 w 1247775"/>
                <a:gd name="connsiteY166" fmla="*/ 363379 h 1857375"/>
                <a:gd name="connsiteX167" fmla="*/ 586264 w 1247775"/>
                <a:gd name="connsiteY167" fmla="*/ 352901 h 1857375"/>
                <a:gd name="connsiteX168" fmla="*/ 551974 w 1247775"/>
                <a:gd name="connsiteY168" fmla="*/ 387191 h 1857375"/>
                <a:gd name="connsiteX169" fmla="*/ 552926 w 1247775"/>
                <a:gd name="connsiteY169" fmla="*/ 395764 h 1857375"/>
                <a:gd name="connsiteX170" fmla="*/ 541496 w 1247775"/>
                <a:gd name="connsiteY170" fmla="*/ 385286 h 1857375"/>
                <a:gd name="connsiteX171" fmla="*/ 527209 w 1247775"/>
                <a:gd name="connsiteY171" fmla="*/ 375761 h 1857375"/>
                <a:gd name="connsiteX172" fmla="*/ 511969 w 1247775"/>
                <a:gd name="connsiteY172" fmla="*/ 391001 h 1857375"/>
                <a:gd name="connsiteX173" fmla="*/ 511969 w 1247775"/>
                <a:gd name="connsiteY173" fmla="*/ 392906 h 1857375"/>
                <a:gd name="connsiteX174" fmla="*/ 506254 w 1247775"/>
                <a:gd name="connsiteY174" fmla="*/ 409099 h 1857375"/>
                <a:gd name="connsiteX175" fmla="*/ 511969 w 1247775"/>
                <a:gd name="connsiteY175" fmla="*/ 425291 h 1857375"/>
                <a:gd name="connsiteX176" fmla="*/ 511016 w 1247775"/>
                <a:gd name="connsiteY176" fmla="*/ 430054 h 1857375"/>
                <a:gd name="connsiteX177" fmla="*/ 524351 w 1247775"/>
                <a:gd name="connsiteY177" fmla="*/ 443389 h 1857375"/>
                <a:gd name="connsiteX178" fmla="*/ 537686 w 1247775"/>
                <a:gd name="connsiteY178" fmla="*/ 433864 h 1857375"/>
                <a:gd name="connsiteX179" fmla="*/ 537686 w 1247775"/>
                <a:gd name="connsiteY179" fmla="*/ 433864 h 1857375"/>
                <a:gd name="connsiteX180" fmla="*/ 539591 w 1247775"/>
                <a:gd name="connsiteY180" fmla="*/ 441484 h 1857375"/>
                <a:gd name="connsiteX181" fmla="*/ 531971 w 1247775"/>
                <a:gd name="connsiteY181" fmla="*/ 450056 h 1857375"/>
                <a:gd name="connsiteX182" fmla="*/ 540544 w 1247775"/>
                <a:gd name="connsiteY182" fmla="*/ 458629 h 1857375"/>
                <a:gd name="connsiteX183" fmla="*/ 549116 w 1247775"/>
                <a:gd name="connsiteY183" fmla="*/ 451009 h 1857375"/>
                <a:gd name="connsiteX184" fmla="*/ 557689 w 1247775"/>
                <a:gd name="connsiteY184" fmla="*/ 452914 h 1857375"/>
                <a:gd name="connsiteX185" fmla="*/ 563404 w 1247775"/>
                <a:gd name="connsiteY185" fmla="*/ 451961 h 1857375"/>
                <a:gd name="connsiteX186" fmla="*/ 565309 w 1247775"/>
                <a:gd name="connsiteY186" fmla="*/ 454819 h 1857375"/>
                <a:gd name="connsiteX187" fmla="*/ 560546 w 1247775"/>
                <a:gd name="connsiteY187" fmla="*/ 464344 h 1857375"/>
                <a:gd name="connsiteX188" fmla="*/ 560546 w 1247775"/>
                <a:gd name="connsiteY188" fmla="*/ 467201 h 1857375"/>
                <a:gd name="connsiteX189" fmla="*/ 551974 w 1247775"/>
                <a:gd name="connsiteY189" fmla="*/ 487204 h 1857375"/>
                <a:gd name="connsiteX190" fmla="*/ 551974 w 1247775"/>
                <a:gd name="connsiteY190" fmla="*/ 488156 h 1857375"/>
                <a:gd name="connsiteX191" fmla="*/ 548164 w 1247775"/>
                <a:gd name="connsiteY191" fmla="*/ 499586 h 1857375"/>
                <a:gd name="connsiteX192" fmla="*/ 566261 w 1247775"/>
                <a:gd name="connsiteY192" fmla="*/ 517684 h 1857375"/>
                <a:gd name="connsiteX193" fmla="*/ 573881 w 1247775"/>
                <a:gd name="connsiteY193" fmla="*/ 515779 h 1857375"/>
                <a:gd name="connsiteX194" fmla="*/ 571024 w 1247775"/>
                <a:gd name="connsiteY194" fmla="*/ 523399 h 1857375"/>
                <a:gd name="connsiteX195" fmla="*/ 574834 w 1247775"/>
                <a:gd name="connsiteY195" fmla="*/ 531971 h 1857375"/>
                <a:gd name="connsiteX196" fmla="*/ 574834 w 1247775"/>
                <a:gd name="connsiteY196" fmla="*/ 532924 h 1857375"/>
                <a:gd name="connsiteX197" fmla="*/ 586264 w 1247775"/>
                <a:gd name="connsiteY197" fmla="*/ 544354 h 1857375"/>
                <a:gd name="connsiteX198" fmla="*/ 596741 w 1247775"/>
                <a:gd name="connsiteY198" fmla="*/ 537686 h 1857375"/>
                <a:gd name="connsiteX199" fmla="*/ 598646 w 1247775"/>
                <a:gd name="connsiteY199" fmla="*/ 536734 h 1857375"/>
                <a:gd name="connsiteX200" fmla="*/ 611981 w 1247775"/>
                <a:gd name="connsiteY200" fmla="*/ 542449 h 1857375"/>
                <a:gd name="connsiteX201" fmla="*/ 631984 w 1247775"/>
                <a:gd name="connsiteY201" fmla="*/ 522446 h 1857375"/>
                <a:gd name="connsiteX202" fmla="*/ 643414 w 1247775"/>
                <a:gd name="connsiteY202" fmla="*/ 525304 h 1857375"/>
                <a:gd name="connsiteX203" fmla="*/ 632936 w 1247775"/>
                <a:gd name="connsiteY203" fmla="*/ 538639 h 1857375"/>
                <a:gd name="connsiteX204" fmla="*/ 633889 w 1247775"/>
                <a:gd name="connsiteY204" fmla="*/ 542449 h 1857375"/>
                <a:gd name="connsiteX205" fmla="*/ 626269 w 1247775"/>
                <a:gd name="connsiteY205" fmla="*/ 554831 h 1857375"/>
                <a:gd name="connsiteX206" fmla="*/ 626269 w 1247775"/>
                <a:gd name="connsiteY206" fmla="*/ 555784 h 1857375"/>
                <a:gd name="connsiteX207" fmla="*/ 614839 w 1247775"/>
                <a:gd name="connsiteY207" fmla="*/ 548164 h 1857375"/>
                <a:gd name="connsiteX208" fmla="*/ 602456 w 1247775"/>
                <a:gd name="connsiteY208" fmla="*/ 560546 h 1857375"/>
                <a:gd name="connsiteX209" fmla="*/ 614839 w 1247775"/>
                <a:gd name="connsiteY209" fmla="*/ 572929 h 1857375"/>
                <a:gd name="connsiteX210" fmla="*/ 627221 w 1247775"/>
                <a:gd name="connsiteY210" fmla="*/ 560546 h 1857375"/>
                <a:gd name="connsiteX211" fmla="*/ 627221 w 1247775"/>
                <a:gd name="connsiteY211" fmla="*/ 560546 h 1857375"/>
                <a:gd name="connsiteX212" fmla="*/ 631031 w 1247775"/>
                <a:gd name="connsiteY212" fmla="*/ 566261 h 1857375"/>
                <a:gd name="connsiteX213" fmla="*/ 628174 w 1247775"/>
                <a:gd name="connsiteY213" fmla="*/ 571024 h 1857375"/>
                <a:gd name="connsiteX214" fmla="*/ 633889 w 1247775"/>
                <a:gd name="connsiteY214" fmla="*/ 576739 h 1857375"/>
                <a:gd name="connsiteX215" fmla="*/ 639604 w 1247775"/>
                <a:gd name="connsiteY215" fmla="*/ 571024 h 1857375"/>
                <a:gd name="connsiteX216" fmla="*/ 639604 w 1247775"/>
                <a:gd name="connsiteY216" fmla="*/ 569119 h 1857375"/>
                <a:gd name="connsiteX217" fmla="*/ 640556 w 1247775"/>
                <a:gd name="connsiteY217" fmla="*/ 569119 h 1857375"/>
                <a:gd name="connsiteX218" fmla="*/ 646271 w 1247775"/>
                <a:gd name="connsiteY218" fmla="*/ 568166 h 1857375"/>
                <a:gd name="connsiteX219" fmla="*/ 648176 w 1247775"/>
                <a:gd name="connsiteY219" fmla="*/ 570071 h 1857375"/>
                <a:gd name="connsiteX220" fmla="*/ 647224 w 1247775"/>
                <a:gd name="connsiteY220" fmla="*/ 573881 h 1857375"/>
                <a:gd name="connsiteX221" fmla="*/ 650081 w 1247775"/>
                <a:gd name="connsiteY221" fmla="*/ 579596 h 1857375"/>
                <a:gd name="connsiteX222" fmla="*/ 642461 w 1247775"/>
                <a:gd name="connsiteY222" fmla="*/ 589121 h 1857375"/>
                <a:gd name="connsiteX223" fmla="*/ 648176 w 1247775"/>
                <a:gd name="connsiteY223" fmla="*/ 597694 h 1857375"/>
                <a:gd name="connsiteX224" fmla="*/ 656749 w 1247775"/>
                <a:gd name="connsiteY224" fmla="*/ 605314 h 1857375"/>
                <a:gd name="connsiteX225" fmla="*/ 656749 w 1247775"/>
                <a:gd name="connsiteY225" fmla="*/ 608171 h 1857375"/>
                <a:gd name="connsiteX226" fmla="*/ 647224 w 1247775"/>
                <a:gd name="connsiteY226" fmla="*/ 603409 h 1857375"/>
                <a:gd name="connsiteX227" fmla="*/ 635794 w 1247775"/>
                <a:gd name="connsiteY227" fmla="*/ 614839 h 1857375"/>
                <a:gd name="connsiteX228" fmla="*/ 636746 w 1247775"/>
                <a:gd name="connsiteY228" fmla="*/ 617696 h 1857375"/>
                <a:gd name="connsiteX229" fmla="*/ 634841 w 1247775"/>
                <a:gd name="connsiteY229" fmla="*/ 617696 h 1857375"/>
                <a:gd name="connsiteX230" fmla="*/ 614839 w 1247775"/>
                <a:gd name="connsiteY230" fmla="*/ 623411 h 1857375"/>
                <a:gd name="connsiteX231" fmla="*/ 613886 w 1247775"/>
                <a:gd name="connsiteY231" fmla="*/ 623411 h 1857375"/>
                <a:gd name="connsiteX232" fmla="*/ 609124 w 1247775"/>
                <a:gd name="connsiteY232" fmla="*/ 624364 h 1857375"/>
                <a:gd name="connsiteX233" fmla="*/ 609124 w 1247775"/>
                <a:gd name="connsiteY233" fmla="*/ 624364 h 1857375"/>
                <a:gd name="connsiteX234" fmla="*/ 596741 w 1247775"/>
                <a:gd name="connsiteY234" fmla="*/ 611981 h 1857375"/>
                <a:gd name="connsiteX235" fmla="*/ 587216 w 1247775"/>
                <a:gd name="connsiteY235" fmla="*/ 617696 h 1857375"/>
                <a:gd name="connsiteX236" fmla="*/ 564356 w 1247775"/>
                <a:gd name="connsiteY236" fmla="*/ 605314 h 1857375"/>
                <a:gd name="connsiteX237" fmla="*/ 542449 w 1247775"/>
                <a:gd name="connsiteY237" fmla="*/ 616744 h 1857375"/>
                <a:gd name="connsiteX238" fmla="*/ 540544 w 1247775"/>
                <a:gd name="connsiteY238" fmla="*/ 615791 h 1857375"/>
                <a:gd name="connsiteX239" fmla="*/ 536734 w 1247775"/>
                <a:gd name="connsiteY239" fmla="*/ 609124 h 1857375"/>
                <a:gd name="connsiteX240" fmla="*/ 556736 w 1247775"/>
                <a:gd name="connsiteY240" fmla="*/ 593884 h 1857375"/>
                <a:gd name="connsiteX241" fmla="*/ 563404 w 1247775"/>
                <a:gd name="connsiteY241" fmla="*/ 579596 h 1857375"/>
                <a:gd name="connsiteX242" fmla="*/ 563404 w 1247775"/>
                <a:gd name="connsiteY242" fmla="*/ 575786 h 1857375"/>
                <a:gd name="connsiteX243" fmla="*/ 564356 w 1247775"/>
                <a:gd name="connsiteY243" fmla="*/ 575786 h 1857375"/>
                <a:gd name="connsiteX244" fmla="*/ 572929 w 1247775"/>
                <a:gd name="connsiteY244" fmla="*/ 573881 h 1857375"/>
                <a:gd name="connsiteX245" fmla="*/ 569119 w 1247775"/>
                <a:gd name="connsiteY245" fmla="*/ 585311 h 1857375"/>
                <a:gd name="connsiteX246" fmla="*/ 591026 w 1247775"/>
                <a:gd name="connsiteY246" fmla="*/ 607219 h 1857375"/>
                <a:gd name="connsiteX247" fmla="*/ 612934 w 1247775"/>
                <a:gd name="connsiteY247" fmla="*/ 585311 h 1857375"/>
                <a:gd name="connsiteX248" fmla="*/ 591026 w 1247775"/>
                <a:gd name="connsiteY248" fmla="*/ 563404 h 1857375"/>
                <a:gd name="connsiteX249" fmla="*/ 579596 w 1247775"/>
                <a:gd name="connsiteY249" fmla="*/ 567214 h 1857375"/>
                <a:gd name="connsiteX250" fmla="*/ 581501 w 1247775"/>
                <a:gd name="connsiteY250" fmla="*/ 558641 h 1857375"/>
                <a:gd name="connsiteX251" fmla="*/ 564356 w 1247775"/>
                <a:gd name="connsiteY251" fmla="*/ 541496 h 1857375"/>
                <a:gd name="connsiteX252" fmla="*/ 547211 w 1247775"/>
                <a:gd name="connsiteY252" fmla="*/ 558641 h 1857375"/>
                <a:gd name="connsiteX253" fmla="*/ 547211 w 1247775"/>
                <a:gd name="connsiteY253" fmla="*/ 560546 h 1857375"/>
                <a:gd name="connsiteX254" fmla="*/ 543401 w 1247775"/>
                <a:gd name="connsiteY254" fmla="*/ 560546 h 1857375"/>
                <a:gd name="connsiteX255" fmla="*/ 528161 w 1247775"/>
                <a:gd name="connsiteY255" fmla="*/ 567214 h 1857375"/>
                <a:gd name="connsiteX256" fmla="*/ 526256 w 1247775"/>
                <a:gd name="connsiteY256" fmla="*/ 568166 h 1857375"/>
                <a:gd name="connsiteX257" fmla="*/ 526256 w 1247775"/>
                <a:gd name="connsiteY257" fmla="*/ 566261 h 1857375"/>
                <a:gd name="connsiteX258" fmla="*/ 508159 w 1247775"/>
                <a:gd name="connsiteY258" fmla="*/ 548164 h 1857375"/>
                <a:gd name="connsiteX259" fmla="*/ 490061 w 1247775"/>
                <a:gd name="connsiteY259" fmla="*/ 566261 h 1857375"/>
                <a:gd name="connsiteX260" fmla="*/ 508159 w 1247775"/>
                <a:gd name="connsiteY260" fmla="*/ 584359 h 1857375"/>
                <a:gd name="connsiteX261" fmla="*/ 513874 w 1247775"/>
                <a:gd name="connsiteY261" fmla="*/ 583406 h 1857375"/>
                <a:gd name="connsiteX262" fmla="*/ 512921 w 1247775"/>
                <a:gd name="connsiteY262" fmla="*/ 588169 h 1857375"/>
                <a:gd name="connsiteX263" fmla="*/ 515779 w 1247775"/>
                <a:gd name="connsiteY263" fmla="*/ 599599 h 1857375"/>
                <a:gd name="connsiteX264" fmla="*/ 511969 w 1247775"/>
                <a:gd name="connsiteY264" fmla="*/ 599599 h 1857375"/>
                <a:gd name="connsiteX265" fmla="*/ 506254 w 1247775"/>
                <a:gd name="connsiteY265" fmla="*/ 600551 h 1857375"/>
                <a:gd name="connsiteX266" fmla="*/ 497681 w 1247775"/>
                <a:gd name="connsiteY266" fmla="*/ 594836 h 1857375"/>
                <a:gd name="connsiteX267" fmla="*/ 489109 w 1247775"/>
                <a:gd name="connsiteY267" fmla="*/ 602456 h 1857375"/>
                <a:gd name="connsiteX268" fmla="*/ 487204 w 1247775"/>
                <a:gd name="connsiteY268" fmla="*/ 603409 h 1857375"/>
                <a:gd name="connsiteX269" fmla="*/ 475774 w 1247775"/>
                <a:gd name="connsiteY269" fmla="*/ 599599 h 1857375"/>
                <a:gd name="connsiteX270" fmla="*/ 454819 w 1247775"/>
                <a:gd name="connsiteY270" fmla="*/ 620554 h 1857375"/>
                <a:gd name="connsiteX271" fmla="*/ 455771 w 1247775"/>
                <a:gd name="connsiteY271" fmla="*/ 625316 h 1857375"/>
                <a:gd name="connsiteX272" fmla="*/ 450056 w 1247775"/>
                <a:gd name="connsiteY272" fmla="*/ 633889 h 1857375"/>
                <a:gd name="connsiteX273" fmla="*/ 459581 w 1247775"/>
                <a:gd name="connsiteY273" fmla="*/ 643414 h 1857375"/>
                <a:gd name="connsiteX274" fmla="*/ 484346 w 1247775"/>
                <a:gd name="connsiteY274" fmla="*/ 668179 h 1857375"/>
                <a:gd name="connsiteX275" fmla="*/ 498634 w 1247775"/>
                <a:gd name="connsiteY275" fmla="*/ 663416 h 1857375"/>
                <a:gd name="connsiteX276" fmla="*/ 503396 w 1247775"/>
                <a:gd name="connsiteY276" fmla="*/ 662464 h 1857375"/>
                <a:gd name="connsiteX277" fmla="*/ 511016 w 1247775"/>
                <a:gd name="connsiteY277" fmla="*/ 664369 h 1857375"/>
                <a:gd name="connsiteX278" fmla="*/ 511969 w 1247775"/>
                <a:gd name="connsiteY278" fmla="*/ 667226 h 1857375"/>
                <a:gd name="connsiteX279" fmla="*/ 511969 w 1247775"/>
                <a:gd name="connsiteY279" fmla="*/ 668179 h 1857375"/>
                <a:gd name="connsiteX280" fmla="*/ 513874 w 1247775"/>
                <a:gd name="connsiteY280" fmla="*/ 677704 h 1857375"/>
                <a:gd name="connsiteX281" fmla="*/ 511969 w 1247775"/>
                <a:gd name="connsiteY281" fmla="*/ 678656 h 1857375"/>
                <a:gd name="connsiteX282" fmla="*/ 498634 w 1247775"/>
                <a:gd name="connsiteY282" fmla="*/ 671036 h 1857375"/>
                <a:gd name="connsiteX283" fmla="*/ 487204 w 1247775"/>
                <a:gd name="connsiteY283" fmla="*/ 675799 h 1857375"/>
                <a:gd name="connsiteX284" fmla="*/ 481489 w 1247775"/>
                <a:gd name="connsiteY284" fmla="*/ 673894 h 1857375"/>
                <a:gd name="connsiteX285" fmla="*/ 470059 w 1247775"/>
                <a:gd name="connsiteY285" fmla="*/ 685324 h 1857375"/>
                <a:gd name="connsiteX286" fmla="*/ 481489 w 1247775"/>
                <a:gd name="connsiteY286" fmla="*/ 696754 h 1857375"/>
                <a:gd name="connsiteX287" fmla="*/ 484346 w 1247775"/>
                <a:gd name="connsiteY287" fmla="*/ 695801 h 1857375"/>
                <a:gd name="connsiteX288" fmla="*/ 488156 w 1247775"/>
                <a:gd name="connsiteY288" fmla="*/ 700564 h 1857375"/>
                <a:gd name="connsiteX289" fmla="*/ 486251 w 1247775"/>
                <a:gd name="connsiteY289" fmla="*/ 712946 h 1857375"/>
                <a:gd name="connsiteX290" fmla="*/ 486251 w 1247775"/>
                <a:gd name="connsiteY290" fmla="*/ 715804 h 1857375"/>
                <a:gd name="connsiteX291" fmla="*/ 460534 w 1247775"/>
                <a:gd name="connsiteY291" fmla="*/ 701516 h 1857375"/>
                <a:gd name="connsiteX292" fmla="*/ 435769 w 1247775"/>
                <a:gd name="connsiteY292" fmla="*/ 714851 h 1857375"/>
                <a:gd name="connsiteX293" fmla="*/ 426244 w 1247775"/>
                <a:gd name="connsiteY293" fmla="*/ 711041 h 1857375"/>
                <a:gd name="connsiteX294" fmla="*/ 432911 w 1247775"/>
                <a:gd name="connsiteY294" fmla="*/ 701516 h 1857375"/>
                <a:gd name="connsiteX295" fmla="*/ 437674 w 1247775"/>
                <a:gd name="connsiteY295" fmla="*/ 691039 h 1857375"/>
                <a:gd name="connsiteX296" fmla="*/ 431006 w 1247775"/>
                <a:gd name="connsiteY296" fmla="*/ 679609 h 1857375"/>
                <a:gd name="connsiteX297" fmla="*/ 410051 w 1247775"/>
                <a:gd name="connsiteY297" fmla="*/ 668179 h 1857375"/>
                <a:gd name="connsiteX298" fmla="*/ 404336 w 1247775"/>
                <a:gd name="connsiteY298" fmla="*/ 669131 h 1857375"/>
                <a:gd name="connsiteX299" fmla="*/ 401479 w 1247775"/>
                <a:gd name="connsiteY299" fmla="*/ 661511 h 1857375"/>
                <a:gd name="connsiteX300" fmla="*/ 409099 w 1247775"/>
                <a:gd name="connsiteY300" fmla="*/ 650081 h 1857375"/>
                <a:gd name="connsiteX301" fmla="*/ 410051 w 1247775"/>
                <a:gd name="connsiteY301" fmla="*/ 647224 h 1857375"/>
                <a:gd name="connsiteX302" fmla="*/ 410051 w 1247775"/>
                <a:gd name="connsiteY302" fmla="*/ 647224 h 1857375"/>
                <a:gd name="connsiteX303" fmla="*/ 411956 w 1247775"/>
                <a:gd name="connsiteY303" fmla="*/ 634841 h 1857375"/>
                <a:gd name="connsiteX304" fmla="*/ 370046 w 1247775"/>
                <a:gd name="connsiteY304" fmla="*/ 592931 h 1857375"/>
                <a:gd name="connsiteX305" fmla="*/ 360521 w 1247775"/>
                <a:gd name="connsiteY305" fmla="*/ 593884 h 1857375"/>
                <a:gd name="connsiteX306" fmla="*/ 362426 w 1247775"/>
                <a:gd name="connsiteY306" fmla="*/ 588169 h 1857375"/>
                <a:gd name="connsiteX307" fmla="*/ 350996 w 1247775"/>
                <a:gd name="connsiteY307" fmla="*/ 576739 h 1857375"/>
                <a:gd name="connsiteX308" fmla="*/ 342424 w 1247775"/>
                <a:gd name="connsiteY308" fmla="*/ 580549 h 1857375"/>
                <a:gd name="connsiteX309" fmla="*/ 335756 w 1247775"/>
                <a:gd name="connsiteY309" fmla="*/ 578644 h 1857375"/>
                <a:gd name="connsiteX310" fmla="*/ 324326 w 1247775"/>
                <a:gd name="connsiteY310" fmla="*/ 590074 h 1857375"/>
                <a:gd name="connsiteX311" fmla="*/ 335756 w 1247775"/>
                <a:gd name="connsiteY311" fmla="*/ 601504 h 1857375"/>
                <a:gd name="connsiteX312" fmla="*/ 344329 w 1247775"/>
                <a:gd name="connsiteY312" fmla="*/ 597694 h 1857375"/>
                <a:gd name="connsiteX313" fmla="*/ 348139 w 1247775"/>
                <a:gd name="connsiteY313" fmla="*/ 599599 h 1857375"/>
                <a:gd name="connsiteX314" fmla="*/ 324326 w 1247775"/>
                <a:gd name="connsiteY314" fmla="*/ 625316 h 1857375"/>
                <a:gd name="connsiteX315" fmla="*/ 324326 w 1247775"/>
                <a:gd name="connsiteY315" fmla="*/ 627221 h 1857375"/>
                <a:gd name="connsiteX316" fmla="*/ 316706 w 1247775"/>
                <a:gd name="connsiteY316" fmla="*/ 633889 h 1857375"/>
                <a:gd name="connsiteX317" fmla="*/ 316706 w 1247775"/>
                <a:gd name="connsiteY317" fmla="*/ 633889 h 1857375"/>
                <a:gd name="connsiteX318" fmla="*/ 316706 w 1247775"/>
                <a:gd name="connsiteY318" fmla="*/ 631031 h 1857375"/>
                <a:gd name="connsiteX319" fmla="*/ 310039 w 1247775"/>
                <a:gd name="connsiteY319" fmla="*/ 616744 h 1857375"/>
                <a:gd name="connsiteX320" fmla="*/ 294799 w 1247775"/>
                <a:gd name="connsiteY320" fmla="*/ 602456 h 1857375"/>
                <a:gd name="connsiteX321" fmla="*/ 279559 w 1247775"/>
                <a:gd name="connsiteY321" fmla="*/ 617696 h 1857375"/>
                <a:gd name="connsiteX322" fmla="*/ 280511 w 1247775"/>
                <a:gd name="connsiteY322" fmla="*/ 623411 h 1857375"/>
                <a:gd name="connsiteX323" fmla="*/ 278606 w 1247775"/>
                <a:gd name="connsiteY323" fmla="*/ 631031 h 1857375"/>
                <a:gd name="connsiteX324" fmla="*/ 297656 w 1247775"/>
                <a:gd name="connsiteY324" fmla="*/ 650081 h 1857375"/>
                <a:gd name="connsiteX325" fmla="*/ 310039 w 1247775"/>
                <a:gd name="connsiteY325" fmla="*/ 645319 h 1857375"/>
                <a:gd name="connsiteX326" fmla="*/ 310991 w 1247775"/>
                <a:gd name="connsiteY326" fmla="*/ 645319 h 1857375"/>
                <a:gd name="connsiteX327" fmla="*/ 310039 w 1247775"/>
                <a:gd name="connsiteY327" fmla="*/ 652939 h 1857375"/>
                <a:gd name="connsiteX328" fmla="*/ 312896 w 1247775"/>
                <a:gd name="connsiteY328" fmla="*/ 666274 h 1857375"/>
                <a:gd name="connsiteX329" fmla="*/ 308134 w 1247775"/>
                <a:gd name="connsiteY329" fmla="*/ 665321 h 1857375"/>
                <a:gd name="connsiteX330" fmla="*/ 304324 w 1247775"/>
                <a:gd name="connsiteY330" fmla="*/ 666274 h 1857375"/>
                <a:gd name="connsiteX331" fmla="*/ 304324 w 1247775"/>
                <a:gd name="connsiteY331" fmla="*/ 664369 h 1857375"/>
                <a:gd name="connsiteX332" fmla="*/ 290036 w 1247775"/>
                <a:gd name="connsiteY332" fmla="*/ 650081 h 1857375"/>
                <a:gd name="connsiteX333" fmla="*/ 275749 w 1247775"/>
                <a:gd name="connsiteY333" fmla="*/ 664369 h 1857375"/>
                <a:gd name="connsiteX334" fmla="*/ 290036 w 1247775"/>
                <a:gd name="connsiteY334" fmla="*/ 678656 h 1857375"/>
                <a:gd name="connsiteX335" fmla="*/ 289084 w 1247775"/>
                <a:gd name="connsiteY335" fmla="*/ 685324 h 1857375"/>
                <a:gd name="connsiteX336" fmla="*/ 309086 w 1247775"/>
                <a:gd name="connsiteY336" fmla="*/ 705326 h 1857375"/>
                <a:gd name="connsiteX337" fmla="*/ 329089 w 1247775"/>
                <a:gd name="connsiteY337" fmla="*/ 685324 h 1857375"/>
                <a:gd name="connsiteX338" fmla="*/ 328136 w 1247775"/>
                <a:gd name="connsiteY338" fmla="*/ 679609 h 1857375"/>
                <a:gd name="connsiteX339" fmla="*/ 337661 w 1247775"/>
                <a:gd name="connsiteY339" fmla="*/ 682466 h 1857375"/>
                <a:gd name="connsiteX340" fmla="*/ 342424 w 1247775"/>
                <a:gd name="connsiteY340" fmla="*/ 690086 h 1857375"/>
                <a:gd name="connsiteX341" fmla="*/ 345281 w 1247775"/>
                <a:gd name="connsiteY341" fmla="*/ 698659 h 1857375"/>
                <a:gd name="connsiteX342" fmla="*/ 344329 w 1247775"/>
                <a:gd name="connsiteY342" fmla="*/ 698659 h 1857375"/>
                <a:gd name="connsiteX343" fmla="*/ 329089 w 1247775"/>
                <a:gd name="connsiteY343" fmla="*/ 713899 h 1857375"/>
                <a:gd name="connsiteX344" fmla="*/ 329089 w 1247775"/>
                <a:gd name="connsiteY344" fmla="*/ 715804 h 1857375"/>
                <a:gd name="connsiteX345" fmla="*/ 327184 w 1247775"/>
                <a:gd name="connsiteY345" fmla="*/ 719614 h 1857375"/>
                <a:gd name="connsiteX346" fmla="*/ 316706 w 1247775"/>
                <a:gd name="connsiteY346" fmla="*/ 715804 h 1857375"/>
                <a:gd name="connsiteX347" fmla="*/ 300514 w 1247775"/>
                <a:gd name="connsiteY347" fmla="*/ 731996 h 1857375"/>
                <a:gd name="connsiteX348" fmla="*/ 316706 w 1247775"/>
                <a:gd name="connsiteY348" fmla="*/ 748189 h 1857375"/>
                <a:gd name="connsiteX349" fmla="*/ 328136 w 1247775"/>
                <a:gd name="connsiteY349" fmla="*/ 743426 h 1857375"/>
                <a:gd name="connsiteX350" fmla="*/ 333851 w 1247775"/>
                <a:gd name="connsiteY350" fmla="*/ 750094 h 1857375"/>
                <a:gd name="connsiteX351" fmla="*/ 333851 w 1247775"/>
                <a:gd name="connsiteY351" fmla="*/ 750094 h 1857375"/>
                <a:gd name="connsiteX352" fmla="*/ 324326 w 1247775"/>
                <a:gd name="connsiteY352" fmla="*/ 759619 h 1857375"/>
                <a:gd name="connsiteX353" fmla="*/ 333851 w 1247775"/>
                <a:gd name="connsiteY353" fmla="*/ 769144 h 1857375"/>
                <a:gd name="connsiteX354" fmla="*/ 341471 w 1247775"/>
                <a:gd name="connsiteY354" fmla="*/ 765334 h 1857375"/>
                <a:gd name="connsiteX355" fmla="*/ 339566 w 1247775"/>
                <a:gd name="connsiteY355" fmla="*/ 774859 h 1857375"/>
                <a:gd name="connsiteX356" fmla="*/ 342424 w 1247775"/>
                <a:gd name="connsiteY356" fmla="*/ 788194 h 1857375"/>
                <a:gd name="connsiteX357" fmla="*/ 332899 w 1247775"/>
                <a:gd name="connsiteY357" fmla="*/ 794861 h 1857375"/>
                <a:gd name="connsiteX358" fmla="*/ 332899 w 1247775"/>
                <a:gd name="connsiteY358" fmla="*/ 792956 h 1857375"/>
                <a:gd name="connsiteX359" fmla="*/ 313849 w 1247775"/>
                <a:gd name="connsiteY359" fmla="*/ 772954 h 1857375"/>
                <a:gd name="connsiteX360" fmla="*/ 309086 w 1247775"/>
                <a:gd name="connsiteY360" fmla="*/ 772001 h 1857375"/>
                <a:gd name="connsiteX361" fmla="*/ 299561 w 1247775"/>
                <a:gd name="connsiteY361" fmla="*/ 777716 h 1857375"/>
                <a:gd name="connsiteX362" fmla="*/ 292894 w 1247775"/>
                <a:gd name="connsiteY362" fmla="*/ 792956 h 1857375"/>
                <a:gd name="connsiteX363" fmla="*/ 312896 w 1247775"/>
                <a:gd name="connsiteY363" fmla="*/ 812959 h 1857375"/>
                <a:gd name="connsiteX364" fmla="*/ 328136 w 1247775"/>
                <a:gd name="connsiteY364" fmla="*/ 806291 h 1857375"/>
                <a:gd name="connsiteX365" fmla="*/ 328136 w 1247775"/>
                <a:gd name="connsiteY365" fmla="*/ 808196 h 1857375"/>
                <a:gd name="connsiteX366" fmla="*/ 331946 w 1247775"/>
                <a:gd name="connsiteY366" fmla="*/ 820579 h 1857375"/>
                <a:gd name="connsiteX367" fmla="*/ 314801 w 1247775"/>
                <a:gd name="connsiteY367" fmla="*/ 844391 h 1857375"/>
                <a:gd name="connsiteX368" fmla="*/ 340519 w 1247775"/>
                <a:gd name="connsiteY368" fmla="*/ 870109 h 1857375"/>
                <a:gd name="connsiteX369" fmla="*/ 351949 w 1247775"/>
                <a:gd name="connsiteY369" fmla="*/ 867251 h 1857375"/>
                <a:gd name="connsiteX370" fmla="*/ 353854 w 1247775"/>
                <a:gd name="connsiteY370" fmla="*/ 867251 h 1857375"/>
                <a:gd name="connsiteX371" fmla="*/ 352901 w 1247775"/>
                <a:gd name="connsiteY371" fmla="*/ 871061 h 1857375"/>
                <a:gd name="connsiteX372" fmla="*/ 367189 w 1247775"/>
                <a:gd name="connsiteY372" fmla="*/ 885349 h 1857375"/>
                <a:gd name="connsiteX373" fmla="*/ 368141 w 1247775"/>
                <a:gd name="connsiteY373" fmla="*/ 885349 h 1857375"/>
                <a:gd name="connsiteX374" fmla="*/ 371951 w 1247775"/>
                <a:gd name="connsiteY374" fmla="*/ 890111 h 1857375"/>
                <a:gd name="connsiteX375" fmla="*/ 372904 w 1247775"/>
                <a:gd name="connsiteY375" fmla="*/ 892016 h 1857375"/>
                <a:gd name="connsiteX376" fmla="*/ 367189 w 1247775"/>
                <a:gd name="connsiteY376" fmla="*/ 890111 h 1857375"/>
                <a:gd name="connsiteX377" fmla="*/ 358616 w 1247775"/>
                <a:gd name="connsiteY377" fmla="*/ 898684 h 1857375"/>
                <a:gd name="connsiteX378" fmla="*/ 367189 w 1247775"/>
                <a:gd name="connsiteY378" fmla="*/ 907256 h 1857375"/>
                <a:gd name="connsiteX379" fmla="*/ 375761 w 1247775"/>
                <a:gd name="connsiteY379" fmla="*/ 898684 h 1857375"/>
                <a:gd name="connsiteX380" fmla="*/ 373856 w 1247775"/>
                <a:gd name="connsiteY380" fmla="*/ 892969 h 1857375"/>
                <a:gd name="connsiteX381" fmla="*/ 386239 w 1247775"/>
                <a:gd name="connsiteY381" fmla="*/ 899636 h 1857375"/>
                <a:gd name="connsiteX382" fmla="*/ 386239 w 1247775"/>
                <a:gd name="connsiteY382" fmla="*/ 899636 h 1857375"/>
                <a:gd name="connsiteX383" fmla="*/ 417671 w 1247775"/>
                <a:gd name="connsiteY383" fmla="*/ 920591 h 1857375"/>
                <a:gd name="connsiteX384" fmla="*/ 417671 w 1247775"/>
                <a:gd name="connsiteY384" fmla="*/ 920591 h 1857375"/>
                <a:gd name="connsiteX385" fmla="*/ 425291 w 1247775"/>
                <a:gd name="connsiteY385" fmla="*/ 926306 h 1857375"/>
                <a:gd name="connsiteX386" fmla="*/ 431006 w 1247775"/>
                <a:gd name="connsiteY386" fmla="*/ 923449 h 1857375"/>
                <a:gd name="connsiteX387" fmla="*/ 435769 w 1247775"/>
                <a:gd name="connsiteY387" fmla="*/ 924401 h 1857375"/>
                <a:gd name="connsiteX388" fmla="*/ 447199 w 1247775"/>
                <a:gd name="connsiteY388" fmla="*/ 916781 h 1857375"/>
                <a:gd name="connsiteX389" fmla="*/ 450056 w 1247775"/>
                <a:gd name="connsiteY389" fmla="*/ 917734 h 1857375"/>
                <a:gd name="connsiteX390" fmla="*/ 449104 w 1247775"/>
                <a:gd name="connsiteY390" fmla="*/ 922496 h 1857375"/>
                <a:gd name="connsiteX391" fmla="*/ 454819 w 1247775"/>
                <a:gd name="connsiteY391" fmla="*/ 935831 h 1857375"/>
                <a:gd name="connsiteX392" fmla="*/ 454819 w 1247775"/>
                <a:gd name="connsiteY392" fmla="*/ 935831 h 1857375"/>
                <a:gd name="connsiteX393" fmla="*/ 449104 w 1247775"/>
                <a:gd name="connsiteY393" fmla="*/ 936784 h 1857375"/>
                <a:gd name="connsiteX394" fmla="*/ 438626 w 1247775"/>
                <a:gd name="connsiteY394" fmla="*/ 934879 h 1857375"/>
                <a:gd name="connsiteX395" fmla="*/ 415766 w 1247775"/>
                <a:gd name="connsiteY395" fmla="*/ 942499 h 1857375"/>
                <a:gd name="connsiteX396" fmla="*/ 415766 w 1247775"/>
                <a:gd name="connsiteY396" fmla="*/ 939641 h 1857375"/>
                <a:gd name="connsiteX397" fmla="*/ 401479 w 1247775"/>
                <a:gd name="connsiteY397" fmla="*/ 925354 h 1857375"/>
                <a:gd name="connsiteX398" fmla="*/ 387191 w 1247775"/>
                <a:gd name="connsiteY398" fmla="*/ 939641 h 1857375"/>
                <a:gd name="connsiteX399" fmla="*/ 401479 w 1247775"/>
                <a:gd name="connsiteY399" fmla="*/ 953929 h 1857375"/>
                <a:gd name="connsiteX400" fmla="*/ 405289 w 1247775"/>
                <a:gd name="connsiteY400" fmla="*/ 953929 h 1857375"/>
                <a:gd name="connsiteX401" fmla="*/ 399574 w 1247775"/>
                <a:gd name="connsiteY401" fmla="*/ 973931 h 1857375"/>
                <a:gd name="connsiteX402" fmla="*/ 392906 w 1247775"/>
                <a:gd name="connsiteY402" fmla="*/ 972979 h 1857375"/>
                <a:gd name="connsiteX403" fmla="*/ 359569 w 1247775"/>
                <a:gd name="connsiteY403" fmla="*/ 1006316 h 1857375"/>
                <a:gd name="connsiteX404" fmla="*/ 392906 w 1247775"/>
                <a:gd name="connsiteY404" fmla="*/ 1039654 h 1857375"/>
                <a:gd name="connsiteX405" fmla="*/ 404336 w 1247775"/>
                <a:gd name="connsiteY405" fmla="*/ 1037749 h 1857375"/>
                <a:gd name="connsiteX406" fmla="*/ 409099 w 1247775"/>
                <a:gd name="connsiteY406" fmla="*/ 1038701 h 1857375"/>
                <a:gd name="connsiteX407" fmla="*/ 418624 w 1247775"/>
                <a:gd name="connsiteY407" fmla="*/ 1029176 h 1857375"/>
                <a:gd name="connsiteX408" fmla="*/ 418624 w 1247775"/>
                <a:gd name="connsiteY408" fmla="*/ 1028224 h 1857375"/>
                <a:gd name="connsiteX409" fmla="*/ 421481 w 1247775"/>
                <a:gd name="connsiteY409" fmla="*/ 1024414 h 1857375"/>
                <a:gd name="connsiteX410" fmla="*/ 424339 w 1247775"/>
                <a:gd name="connsiteY410" fmla="*/ 1026319 h 1857375"/>
                <a:gd name="connsiteX411" fmla="*/ 432911 w 1247775"/>
                <a:gd name="connsiteY411" fmla="*/ 1035844 h 1857375"/>
                <a:gd name="connsiteX412" fmla="*/ 429101 w 1247775"/>
                <a:gd name="connsiteY412" fmla="*/ 1042511 h 1857375"/>
                <a:gd name="connsiteX413" fmla="*/ 436721 w 1247775"/>
                <a:gd name="connsiteY413" fmla="*/ 1050131 h 1857375"/>
                <a:gd name="connsiteX414" fmla="*/ 444341 w 1247775"/>
                <a:gd name="connsiteY414" fmla="*/ 1042511 h 1857375"/>
                <a:gd name="connsiteX415" fmla="*/ 442436 w 1247775"/>
                <a:gd name="connsiteY415" fmla="*/ 1037749 h 1857375"/>
                <a:gd name="connsiteX416" fmla="*/ 447199 w 1247775"/>
                <a:gd name="connsiteY416" fmla="*/ 1036796 h 1857375"/>
                <a:gd name="connsiteX417" fmla="*/ 452914 w 1247775"/>
                <a:gd name="connsiteY417" fmla="*/ 1042511 h 1857375"/>
                <a:gd name="connsiteX418" fmla="*/ 447199 w 1247775"/>
                <a:gd name="connsiteY418" fmla="*/ 1048226 h 1857375"/>
                <a:gd name="connsiteX419" fmla="*/ 447199 w 1247775"/>
                <a:gd name="connsiteY419" fmla="*/ 1048226 h 1857375"/>
                <a:gd name="connsiteX420" fmla="*/ 424339 w 1247775"/>
                <a:gd name="connsiteY420" fmla="*/ 1071086 h 1857375"/>
                <a:gd name="connsiteX421" fmla="*/ 425291 w 1247775"/>
                <a:gd name="connsiteY421" fmla="*/ 1076801 h 1857375"/>
                <a:gd name="connsiteX422" fmla="*/ 412909 w 1247775"/>
                <a:gd name="connsiteY422" fmla="*/ 1072991 h 1857375"/>
                <a:gd name="connsiteX423" fmla="*/ 389096 w 1247775"/>
                <a:gd name="connsiteY423" fmla="*/ 1096804 h 1857375"/>
                <a:gd name="connsiteX424" fmla="*/ 389096 w 1247775"/>
                <a:gd name="connsiteY424" fmla="*/ 1098709 h 1857375"/>
                <a:gd name="connsiteX425" fmla="*/ 389096 w 1247775"/>
                <a:gd name="connsiteY425" fmla="*/ 1098709 h 1857375"/>
                <a:gd name="connsiteX426" fmla="*/ 377666 w 1247775"/>
                <a:gd name="connsiteY426" fmla="*/ 1091089 h 1857375"/>
                <a:gd name="connsiteX427" fmla="*/ 371951 w 1247775"/>
                <a:gd name="connsiteY427" fmla="*/ 1092994 h 1857375"/>
                <a:gd name="connsiteX428" fmla="*/ 374809 w 1247775"/>
                <a:gd name="connsiteY428" fmla="*/ 1082516 h 1857375"/>
                <a:gd name="connsiteX429" fmla="*/ 371951 w 1247775"/>
                <a:gd name="connsiteY429" fmla="*/ 1072039 h 1857375"/>
                <a:gd name="connsiteX430" fmla="*/ 375761 w 1247775"/>
                <a:gd name="connsiteY430" fmla="*/ 1072991 h 1857375"/>
                <a:gd name="connsiteX431" fmla="*/ 388144 w 1247775"/>
                <a:gd name="connsiteY431" fmla="*/ 1060609 h 1857375"/>
                <a:gd name="connsiteX432" fmla="*/ 388144 w 1247775"/>
                <a:gd name="connsiteY432" fmla="*/ 1060609 h 1857375"/>
                <a:gd name="connsiteX433" fmla="*/ 390049 w 1247775"/>
                <a:gd name="connsiteY433" fmla="*/ 1054894 h 1857375"/>
                <a:gd name="connsiteX434" fmla="*/ 381476 w 1247775"/>
                <a:gd name="connsiteY434" fmla="*/ 1046321 h 1857375"/>
                <a:gd name="connsiteX435" fmla="*/ 375761 w 1247775"/>
                <a:gd name="connsiteY435" fmla="*/ 1048226 h 1857375"/>
                <a:gd name="connsiteX436" fmla="*/ 374809 w 1247775"/>
                <a:gd name="connsiteY436" fmla="*/ 1048226 h 1857375"/>
                <a:gd name="connsiteX437" fmla="*/ 362426 w 1247775"/>
                <a:gd name="connsiteY437" fmla="*/ 1060609 h 1857375"/>
                <a:gd name="connsiteX438" fmla="*/ 363379 w 1247775"/>
                <a:gd name="connsiteY438" fmla="*/ 1065371 h 1857375"/>
                <a:gd name="connsiteX439" fmla="*/ 353854 w 1247775"/>
                <a:gd name="connsiteY439" fmla="*/ 1062514 h 1857375"/>
                <a:gd name="connsiteX440" fmla="*/ 333851 w 1247775"/>
                <a:gd name="connsiteY440" fmla="*/ 1082516 h 1857375"/>
                <a:gd name="connsiteX441" fmla="*/ 338614 w 1247775"/>
                <a:gd name="connsiteY441" fmla="*/ 1094899 h 1857375"/>
                <a:gd name="connsiteX442" fmla="*/ 336709 w 1247775"/>
                <a:gd name="connsiteY442" fmla="*/ 1094899 h 1857375"/>
                <a:gd name="connsiteX443" fmla="*/ 327184 w 1247775"/>
                <a:gd name="connsiteY443" fmla="*/ 1104424 h 1857375"/>
                <a:gd name="connsiteX444" fmla="*/ 328136 w 1247775"/>
                <a:gd name="connsiteY444" fmla="*/ 1107281 h 1857375"/>
                <a:gd name="connsiteX445" fmla="*/ 324326 w 1247775"/>
                <a:gd name="connsiteY445" fmla="*/ 1108234 h 1857375"/>
                <a:gd name="connsiteX446" fmla="*/ 324326 w 1247775"/>
                <a:gd name="connsiteY446" fmla="*/ 1108234 h 1857375"/>
                <a:gd name="connsiteX447" fmla="*/ 323374 w 1247775"/>
                <a:gd name="connsiteY447" fmla="*/ 1108234 h 1857375"/>
                <a:gd name="connsiteX448" fmla="*/ 326231 w 1247775"/>
                <a:gd name="connsiteY448" fmla="*/ 1100614 h 1857375"/>
                <a:gd name="connsiteX449" fmla="*/ 311944 w 1247775"/>
                <a:gd name="connsiteY449" fmla="*/ 1086326 h 1857375"/>
                <a:gd name="connsiteX450" fmla="*/ 307181 w 1247775"/>
                <a:gd name="connsiteY450" fmla="*/ 1087279 h 1857375"/>
                <a:gd name="connsiteX451" fmla="*/ 310991 w 1247775"/>
                <a:gd name="connsiteY451" fmla="*/ 1080611 h 1857375"/>
                <a:gd name="connsiteX452" fmla="*/ 312896 w 1247775"/>
                <a:gd name="connsiteY452" fmla="*/ 1080611 h 1857375"/>
                <a:gd name="connsiteX453" fmla="*/ 343376 w 1247775"/>
                <a:gd name="connsiteY453" fmla="*/ 1050131 h 1857375"/>
                <a:gd name="connsiteX454" fmla="*/ 342424 w 1247775"/>
                <a:gd name="connsiteY454" fmla="*/ 1044416 h 1857375"/>
                <a:gd name="connsiteX455" fmla="*/ 350996 w 1247775"/>
                <a:gd name="connsiteY455" fmla="*/ 1032034 h 1857375"/>
                <a:gd name="connsiteX456" fmla="*/ 337661 w 1247775"/>
                <a:gd name="connsiteY456" fmla="*/ 1018699 h 1857375"/>
                <a:gd name="connsiteX457" fmla="*/ 327184 w 1247775"/>
                <a:gd name="connsiteY457" fmla="*/ 1023461 h 1857375"/>
                <a:gd name="connsiteX458" fmla="*/ 322421 w 1247775"/>
                <a:gd name="connsiteY458" fmla="*/ 1021556 h 1857375"/>
                <a:gd name="connsiteX459" fmla="*/ 322421 w 1247775"/>
                <a:gd name="connsiteY459" fmla="*/ 1020604 h 1857375"/>
                <a:gd name="connsiteX460" fmla="*/ 330041 w 1247775"/>
                <a:gd name="connsiteY460" fmla="*/ 1005364 h 1857375"/>
                <a:gd name="connsiteX461" fmla="*/ 312896 w 1247775"/>
                <a:gd name="connsiteY461" fmla="*/ 987266 h 1857375"/>
                <a:gd name="connsiteX462" fmla="*/ 317659 w 1247775"/>
                <a:gd name="connsiteY462" fmla="*/ 978694 h 1857375"/>
                <a:gd name="connsiteX463" fmla="*/ 328136 w 1247775"/>
                <a:gd name="connsiteY463" fmla="*/ 971074 h 1857375"/>
                <a:gd name="connsiteX464" fmla="*/ 345281 w 1247775"/>
                <a:gd name="connsiteY464" fmla="*/ 976789 h 1857375"/>
                <a:gd name="connsiteX465" fmla="*/ 374809 w 1247775"/>
                <a:gd name="connsiteY465" fmla="*/ 947261 h 1857375"/>
                <a:gd name="connsiteX466" fmla="*/ 350996 w 1247775"/>
                <a:gd name="connsiteY466" fmla="*/ 918686 h 1857375"/>
                <a:gd name="connsiteX467" fmla="*/ 350044 w 1247775"/>
                <a:gd name="connsiteY467" fmla="*/ 915829 h 1857375"/>
                <a:gd name="connsiteX468" fmla="*/ 357664 w 1247775"/>
                <a:gd name="connsiteY468" fmla="*/ 903446 h 1857375"/>
                <a:gd name="connsiteX469" fmla="*/ 344329 w 1247775"/>
                <a:gd name="connsiteY469" fmla="*/ 890111 h 1857375"/>
                <a:gd name="connsiteX470" fmla="*/ 330994 w 1247775"/>
                <a:gd name="connsiteY470" fmla="*/ 903446 h 1857375"/>
                <a:gd name="connsiteX471" fmla="*/ 331946 w 1247775"/>
                <a:gd name="connsiteY471" fmla="*/ 908209 h 1857375"/>
                <a:gd name="connsiteX472" fmla="*/ 323374 w 1247775"/>
                <a:gd name="connsiteY472" fmla="*/ 918686 h 1857375"/>
                <a:gd name="connsiteX473" fmla="*/ 304324 w 1247775"/>
                <a:gd name="connsiteY473" fmla="*/ 912971 h 1857375"/>
                <a:gd name="connsiteX474" fmla="*/ 281464 w 1247775"/>
                <a:gd name="connsiteY474" fmla="*/ 921544 h 1857375"/>
                <a:gd name="connsiteX475" fmla="*/ 281464 w 1247775"/>
                <a:gd name="connsiteY475" fmla="*/ 920591 h 1857375"/>
                <a:gd name="connsiteX476" fmla="*/ 256699 w 1247775"/>
                <a:gd name="connsiteY476" fmla="*/ 895826 h 1857375"/>
                <a:gd name="connsiteX477" fmla="*/ 251936 w 1247775"/>
                <a:gd name="connsiteY477" fmla="*/ 896779 h 1857375"/>
                <a:gd name="connsiteX478" fmla="*/ 234791 w 1247775"/>
                <a:gd name="connsiteY478" fmla="*/ 872966 h 1857375"/>
                <a:gd name="connsiteX479" fmla="*/ 234791 w 1247775"/>
                <a:gd name="connsiteY479" fmla="*/ 872966 h 1857375"/>
                <a:gd name="connsiteX480" fmla="*/ 250984 w 1247775"/>
                <a:gd name="connsiteY480" fmla="*/ 856774 h 1857375"/>
                <a:gd name="connsiteX481" fmla="*/ 234791 w 1247775"/>
                <a:gd name="connsiteY481" fmla="*/ 840581 h 1857375"/>
                <a:gd name="connsiteX482" fmla="*/ 218599 w 1247775"/>
                <a:gd name="connsiteY482" fmla="*/ 856774 h 1857375"/>
                <a:gd name="connsiteX483" fmla="*/ 227171 w 1247775"/>
                <a:gd name="connsiteY483" fmla="*/ 871061 h 1857375"/>
                <a:gd name="connsiteX484" fmla="*/ 223361 w 1247775"/>
                <a:gd name="connsiteY484" fmla="*/ 871061 h 1857375"/>
                <a:gd name="connsiteX485" fmla="*/ 216694 w 1247775"/>
                <a:gd name="connsiteY485" fmla="*/ 872014 h 1857375"/>
                <a:gd name="connsiteX486" fmla="*/ 213836 w 1247775"/>
                <a:gd name="connsiteY486" fmla="*/ 870109 h 1857375"/>
                <a:gd name="connsiteX487" fmla="*/ 200501 w 1247775"/>
                <a:gd name="connsiteY487" fmla="*/ 859631 h 1857375"/>
                <a:gd name="connsiteX488" fmla="*/ 196691 w 1247775"/>
                <a:gd name="connsiteY488" fmla="*/ 860584 h 1857375"/>
                <a:gd name="connsiteX489" fmla="*/ 196691 w 1247775"/>
                <a:gd name="connsiteY489" fmla="*/ 860584 h 1857375"/>
                <a:gd name="connsiteX490" fmla="*/ 194786 w 1247775"/>
                <a:gd name="connsiteY490" fmla="*/ 849154 h 1857375"/>
                <a:gd name="connsiteX491" fmla="*/ 198596 w 1247775"/>
                <a:gd name="connsiteY491" fmla="*/ 842486 h 1857375"/>
                <a:gd name="connsiteX492" fmla="*/ 203359 w 1247775"/>
                <a:gd name="connsiteY492" fmla="*/ 827246 h 1857375"/>
                <a:gd name="connsiteX493" fmla="*/ 200501 w 1247775"/>
                <a:gd name="connsiteY493" fmla="*/ 815816 h 1857375"/>
                <a:gd name="connsiteX494" fmla="*/ 205264 w 1247775"/>
                <a:gd name="connsiteY494" fmla="*/ 816769 h 1857375"/>
                <a:gd name="connsiteX495" fmla="*/ 226219 w 1247775"/>
                <a:gd name="connsiteY495" fmla="*/ 795814 h 1857375"/>
                <a:gd name="connsiteX496" fmla="*/ 205264 w 1247775"/>
                <a:gd name="connsiteY496" fmla="*/ 774859 h 1857375"/>
                <a:gd name="connsiteX497" fmla="*/ 184309 w 1247775"/>
                <a:gd name="connsiteY497" fmla="*/ 795814 h 1857375"/>
                <a:gd name="connsiteX498" fmla="*/ 186214 w 1247775"/>
                <a:gd name="connsiteY498" fmla="*/ 803434 h 1857375"/>
                <a:gd name="connsiteX499" fmla="*/ 177641 w 1247775"/>
                <a:gd name="connsiteY499" fmla="*/ 802481 h 1857375"/>
                <a:gd name="connsiteX500" fmla="*/ 157639 w 1247775"/>
                <a:gd name="connsiteY500" fmla="*/ 812006 h 1857375"/>
                <a:gd name="connsiteX501" fmla="*/ 140494 w 1247775"/>
                <a:gd name="connsiteY501" fmla="*/ 802481 h 1857375"/>
                <a:gd name="connsiteX502" fmla="*/ 130969 w 1247775"/>
                <a:gd name="connsiteY502" fmla="*/ 804386 h 1857375"/>
                <a:gd name="connsiteX503" fmla="*/ 120491 w 1247775"/>
                <a:gd name="connsiteY503" fmla="*/ 794861 h 1857375"/>
                <a:gd name="connsiteX504" fmla="*/ 110966 w 1247775"/>
                <a:gd name="connsiteY504" fmla="*/ 800576 h 1857375"/>
                <a:gd name="connsiteX505" fmla="*/ 98584 w 1247775"/>
                <a:gd name="connsiteY505" fmla="*/ 818674 h 1857375"/>
                <a:gd name="connsiteX506" fmla="*/ 118586 w 1247775"/>
                <a:gd name="connsiteY506" fmla="*/ 838676 h 1857375"/>
                <a:gd name="connsiteX507" fmla="*/ 126206 w 1247775"/>
                <a:gd name="connsiteY507" fmla="*/ 836771 h 1857375"/>
                <a:gd name="connsiteX508" fmla="*/ 140494 w 1247775"/>
                <a:gd name="connsiteY508" fmla="*/ 842486 h 1857375"/>
                <a:gd name="connsiteX509" fmla="*/ 148114 w 1247775"/>
                <a:gd name="connsiteY509" fmla="*/ 840581 h 1857375"/>
                <a:gd name="connsiteX510" fmla="*/ 141446 w 1247775"/>
                <a:gd name="connsiteY510" fmla="*/ 858679 h 1857375"/>
                <a:gd name="connsiteX511" fmla="*/ 161449 w 1247775"/>
                <a:gd name="connsiteY511" fmla="*/ 885349 h 1857375"/>
                <a:gd name="connsiteX512" fmla="*/ 153829 w 1247775"/>
                <a:gd name="connsiteY512" fmla="*/ 911066 h 1857375"/>
                <a:gd name="connsiteX513" fmla="*/ 165259 w 1247775"/>
                <a:gd name="connsiteY513" fmla="*/ 940594 h 1857375"/>
                <a:gd name="connsiteX514" fmla="*/ 154781 w 1247775"/>
                <a:gd name="connsiteY514" fmla="*/ 955834 h 1857375"/>
                <a:gd name="connsiteX515" fmla="*/ 170974 w 1247775"/>
                <a:gd name="connsiteY515" fmla="*/ 972026 h 1857375"/>
                <a:gd name="connsiteX516" fmla="*/ 187166 w 1247775"/>
                <a:gd name="connsiteY516" fmla="*/ 957739 h 1857375"/>
                <a:gd name="connsiteX517" fmla="*/ 188119 w 1247775"/>
                <a:gd name="connsiteY517" fmla="*/ 957739 h 1857375"/>
                <a:gd name="connsiteX518" fmla="*/ 192881 w 1247775"/>
                <a:gd name="connsiteY518" fmla="*/ 955834 h 1857375"/>
                <a:gd name="connsiteX519" fmla="*/ 199549 w 1247775"/>
                <a:gd name="connsiteY519" fmla="*/ 956786 h 1857375"/>
                <a:gd name="connsiteX520" fmla="*/ 211931 w 1247775"/>
                <a:gd name="connsiteY520" fmla="*/ 954881 h 1857375"/>
                <a:gd name="connsiteX521" fmla="*/ 211931 w 1247775"/>
                <a:gd name="connsiteY521" fmla="*/ 954881 h 1857375"/>
                <a:gd name="connsiteX522" fmla="*/ 228124 w 1247775"/>
                <a:gd name="connsiteY522" fmla="*/ 948214 h 1857375"/>
                <a:gd name="connsiteX523" fmla="*/ 237649 w 1247775"/>
                <a:gd name="connsiteY523" fmla="*/ 954881 h 1857375"/>
                <a:gd name="connsiteX524" fmla="*/ 241459 w 1247775"/>
                <a:gd name="connsiteY524" fmla="*/ 953929 h 1857375"/>
                <a:gd name="connsiteX525" fmla="*/ 254794 w 1247775"/>
                <a:gd name="connsiteY525" fmla="*/ 957739 h 1857375"/>
                <a:gd name="connsiteX526" fmla="*/ 267176 w 1247775"/>
                <a:gd name="connsiteY526" fmla="*/ 953929 h 1857375"/>
                <a:gd name="connsiteX527" fmla="*/ 269081 w 1247775"/>
                <a:gd name="connsiteY527" fmla="*/ 953929 h 1857375"/>
                <a:gd name="connsiteX528" fmla="*/ 272891 w 1247775"/>
                <a:gd name="connsiteY528" fmla="*/ 952976 h 1857375"/>
                <a:gd name="connsiteX529" fmla="*/ 281464 w 1247775"/>
                <a:gd name="connsiteY529" fmla="*/ 970121 h 1857375"/>
                <a:gd name="connsiteX530" fmla="*/ 277654 w 1247775"/>
                <a:gd name="connsiteY530" fmla="*/ 970121 h 1857375"/>
                <a:gd name="connsiteX531" fmla="*/ 275749 w 1247775"/>
                <a:gd name="connsiteY531" fmla="*/ 970121 h 1857375"/>
                <a:gd name="connsiteX532" fmla="*/ 265271 w 1247775"/>
                <a:gd name="connsiteY532" fmla="*/ 959644 h 1857375"/>
                <a:gd name="connsiteX533" fmla="*/ 254794 w 1247775"/>
                <a:gd name="connsiteY533" fmla="*/ 970121 h 1857375"/>
                <a:gd name="connsiteX534" fmla="*/ 260509 w 1247775"/>
                <a:gd name="connsiteY534" fmla="*/ 979646 h 1857375"/>
                <a:gd name="connsiteX535" fmla="*/ 257651 w 1247775"/>
                <a:gd name="connsiteY535" fmla="*/ 986314 h 1857375"/>
                <a:gd name="connsiteX536" fmla="*/ 247174 w 1247775"/>
                <a:gd name="connsiteY536" fmla="*/ 982504 h 1857375"/>
                <a:gd name="connsiteX537" fmla="*/ 230029 w 1247775"/>
                <a:gd name="connsiteY537" fmla="*/ 966311 h 1857375"/>
                <a:gd name="connsiteX538" fmla="*/ 212884 w 1247775"/>
                <a:gd name="connsiteY538" fmla="*/ 983456 h 1857375"/>
                <a:gd name="connsiteX539" fmla="*/ 215741 w 1247775"/>
                <a:gd name="connsiteY539" fmla="*/ 992029 h 1857375"/>
                <a:gd name="connsiteX540" fmla="*/ 206216 w 1247775"/>
                <a:gd name="connsiteY540" fmla="*/ 1014889 h 1857375"/>
                <a:gd name="connsiteX541" fmla="*/ 207169 w 1247775"/>
                <a:gd name="connsiteY541" fmla="*/ 1022509 h 1857375"/>
                <a:gd name="connsiteX542" fmla="*/ 200501 w 1247775"/>
                <a:gd name="connsiteY542" fmla="*/ 1021556 h 1857375"/>
                <a:gd name="connsiteX543" fmla="*/ 195739 w 1247775"/>
                <a:gd name="connsiteY543" fmla="*/ 1022509 h 1857375"/>
                <a:gd name="connsiteX544" fmla="*/ 182404 w 1247775"/>
                <a:gd name="connsiteY544" fmla="*/ 1015841 h 1857375"/>
                <a:gd name="connsiteX545" fmla="*/ 165259 w 1247775"/>
                <a:gd name="connsiteY545" fmla="*/ 1032986 h 1857375"/>
                <a:gd name="connsiteX546" fmla="*/ 170974 w 1247775"/>
                <a:gd name="connsiteY546" fmla="*/ 1045369 h 1857375"/>
                <a:gd name="connsiteX547" fmla="*/ 170021 w 1247775"/>
                <a:gd name="connsiteY547" fmla="*/ 1051084 h 1857375"/>
                <a:gd name="connsiteX548" fmla="*/ 170974 w 1247775"/>
                <a:gd name="connsiteY548" fmla="*/ 1057751 h 1857375"/>
                <a:gd name="connsiteX549" fmla="*/ 164306 w 1247775"/>
                <a:gd name="connsiteY549" fmla="*/ 1073944 h 1857375"/>
                <a:gd name="connsiteX550" fmla="*/ 166211 w 1247775"/>
                <a:gd name="connsiteY550" fmla="*/ 1081564 h 1857375"/>
                <a:gd name="connsiteX551" fmla="*/ 162401 w 1247775"/>
                <a:gd name="connsiteY551" fmla="*/ 1081564 h 1857375"/>
                <a:gd name="connsiteX552" fmla="*/ 162401 w 1247775"/>
                <a:gd name="connsiteY552" fmla="*/ 1080611 h 1857375"/>
                <a:gd name="connsiteX553" fmla="*/ 161449 w 1247775"/>
                <a:gd name="connsiteY553" fmla="*/ 1074896 h 1857375"/>
                <a:gd name="connsiteX554" fmla="*/ 162401 w 1247775"/>
                <a:gd name="connsiteY554" fmla="*/ 1070134 h 1857375"/>
                <a:gd name="connsiteX555" fmla="*/ 147161 w 1247775"/>
                <a:gd name="connsiteY555" fmla="*/ 1054894 h 1857375"/>
                <a:gd name="connsiteX556" fmla="*/ 137636 w 1247775"/>
                <a:gd name="connsiteY556" fmla="*/ 1057751 h 1857375"/>
                <a:gd name="connsiteX557" fmla="*/ 116681 w 1247775"/>
                <a:gd name="connsiteY557" fmla="*/ 1080611 h 1857375"/>
                <a:gd name="connsiteX558" fmla="*/ 135731 w 1247775"/>
                <a:gd name="connsiteY558" fmla="*/ 1103471 h 1857375"/>
                <a:gd name="connsiteX559" fmla="*/ 132874 w 1247775"/>
                <a:gd name="connsiteY559" fmla="*/ 1115854 h 1857375"/>
                <a:gd name="connsiteX560" fmla="*/ 157639 w 1247775"/>
                <a:gd name="connsiteY560" fmla="*/ 1149191 h 1857375"/>
                <a:gd name="connsiteX561" fmla="*/ 151924 w 1247775"/>
                <a:gd name="connsiteY561" fmla="*/ 1148239 h 1857375"/>
                <a:gd name="connsiteX562" fmla="*/ 123349 w 1247775"/>
                <a:gd name="connsiteY562" fmla="*/ 1166336 h 1857375"/>
                <a:gd name="connsiteX563" fmla="*/ 102394 w 1247775"/>
                <a:gd name="connsiteY563" fmla="*/ 1157764 h 1857375"/>
                <a:gd name="connsiteX564" fmla="*/ 73819 w 1247775"/>
                <a:gd name="connsiteY564" fmla="*/ 1186339 h 1857375"/>
                <a:gd name="connsiteX565" fmla="*/ 85249 w 1247775"/>
                <a:gd name="connsiteY565" fmla="*/ 1209199 h 1857375"/>
                <a:gd name="connsiteX566" fmla="*/ 85249 w 1247775"/>
                <a:gd name="connsiteY566" fmla="*/ 1210151 h 1857375"/>
                <a:gd name="connsiteX567" fmla="*/ 96679 w 1247775"/>
                <a:gd name="connsiteY567" fmla="*/ 1222534 h 1857375"/>
                <a:gd name="connsiteX568" fmla="*/ 84296 w 1247775"/>
                <a:gd name="connsiteY568" fmla="*/ 1237774 h 1857375"/>
                <a:gd name="connsiteX569" fmla="*/ 100489 w 1247775"/>
                <a:gd name="connsiteY569" fmla="*/ 1253966 h 1857375"/>
                <a:gd name="connsiteX570" fmla="*/ 115729 w 1247775"/>
                <a:gd name="connsiteY570" fmla="*/ 1241584 h 1857375"/>
                <a:gd name="connsiteX571" fmla="*/ 139541 w 1247775"/>
                <a:gd name="connsiteY571" fmla="*/ 1256824 h 1857375"/>
                <a:gd name="connsiteX572" fmla="*/ 140494 w 1247775"/>
                <a:gd name="connsiteY572" fmla="*/ 1256824 h 1857375"/>
                <a:gd name="connsiteX573" fmla="*/ 140494 w 1247775"/>
                <a:gd name="connsiteY573" fmla="*/ 1257776 h 1857375"/>
                <a:gd name="connsiteX574" fmla="*/ 130016 w 1247775"/>
                <a:gd name="connsiteY574" fmla="*/ 1272064 h 1857375"/>
                <a:gd name="connsiteX575" fmla="*/ 110966 w 1247775"/>
                <a:gd name="connsiteY575" fmla="*/ 1267301 h 1857375"/>
                <a:gd name="connsiteX576" fmla="*/ 85249 w 1247775"/>
                <a:gd name="connsiteY576" fmla="*/ 1276826 h 1857375"/>
                <a:gd name="connsiteX577" fmla="*/ 77629 w 1247775"/>
                <a:gd name="connsiteY577" fmla="*/ 1273969 h 1857375"/>
                <a:gd name="connsiteX578" fmla="*/ 64294 w 1247775"/>
                <a:gd name="connsiteY578" fmla="*/ 1287304 h 1857375"/>
                <a:gd name="connsiteX579" fmla="*/ 64294 w 1247775"/>
                <a:gd name="connsiteY579" fmla="*/ 1290161 h 1857375"/>
                <a:gd name="connsiteX580" fmla="*/ 64294 w 1247775"/>
                <a:gd name="connsiteY580" fmla="*/ 1291114 h 1857375"/>
                <a:gd name="connsiteX581" fmla="*/ 59531 w 1247775"/>
                <a:gd name="connsiteY581" fmla="*/ 1290161 h 1857375"/>
                <a:gd name="connsiteX582" fmla="*/ 40481 w 1247775"/>
                <a:gd name="connsiteY582" fmla="*/ 1309211 h 1857375"/>
                <a:gd name="connsiteX583" fmla="*/ 59531 w 1247775"/>
                <a:gd name="connsiteY583" fmla="*/ 1328261 h 1857375"/>
                <a:gd name="connsiteX584" fmla="*/ 73819 w 1247775"/>
                <a:gd name="connsiteY584" fmla="*/ 1322546 h 1857375"/>
                <a:gd name="connsiteX585" fmla="*/ 111919 w 1247775"/>
                <a:gd name="connsiteY585" fmla="*/ 1348264 h 1857375"/>
                <a:gd name="connsiteX586" fmla="*/ 139541 w 1247775"/>
                <a:gd name="connsiteY586" fmla="*/ 1337786 h 1857375"/>
                <a:gd name="connsiteX587" fmla="*/ 136684 w 1247775"/>
                <a:gd name="connsiteY587" fmla="*/ 1345406 h 1857375"/>
                <a:gd name="connsiteX588" fmla="*/ 136684 w 1247775"/>
                <a:gd name="connsiteY588" fmla="*/ 1345406 h 1857375"/>
                <a:gd name="connsiteX589" fmla="*/ 116681 w 1247775"/>
                <a:gd name="connsiteY589" fmla="*/ 1373981 h 1857375"/>
                <a:gd name="connsiteX590" fmla="*/ 123349 w 1247775"/>
                <a:gd name="connsiteY590" fmla="*/ 1393031 h 1857375"/>
                <a:gd name="connsiteX591" fmla="*/ 113824 w 1247775"/>
                <a:gd name="connsiteY591" fmla="*/ 1390174 h 1857375"/>
                <a:gd name="connsiteX592" fmla="*/ 99536 w 1247775"/>
                <a:gd name="connsiteY592" fmla="*/ 1398746 h 1857375"/>
                <a:gd name="connsiteX593" fmla="*/ 98584 w 1247775"/>
                <a:gd name="connsiteY593" fmla="*/ 1398746 h 1857375"/>
                <a:gd name="connsiteX594" fmla="*/ 90964 w 1247775"/>
                <a:gd name="connsiteY594" fmla="*/ 1400651 h 1857375"/>
                <a:gd name="connsiteX595" fmla="*/ 59531 w 1247775"/>
                <a:gd name="connsiteY595" fmla="*/ 1384459 h 1857375"/>
                <a:gd name="connsiteX596" fmla="*/ 33814 w 1247775"/>
                <a:gd name="connsiteY596" fmla="*/ 1393984 h 1857375"/>
                <a:gd name="connsiteX597" fmla="*/ 32861 w 1247775"/>
                <a:gd name="connsiteY597" fmla="*/ 1393984 h 1857375"/>
                <a:gd name="connsiteX598" fmla="*/ 27146 w 1247775"/>
                <a:gd name="connsiteY598" fmla="*/ 1399699 h 1857375"/>
                <a:gd name="connsiteX599" fmla="*/ 27146 w 1247775"/>
                <a:gd name="connsiteY599" fmla="*/ 1400651 h 1857375"/>
                <a:gd name="connsiteX600" fmla="*/ 19526 w 1247775"/>
                <a:gd name="connsiteY600" fmla="*/ 1420654 h 1857375"/>
                <a:gd name="connsiteX601" fmla="*/ 7144 w 1247775"/>
                <a:gd name="connsiteY601" fmla="*/ 1437799 h 1857375"/>
                <a:gd name="connsiteX602" fmla="*/ 26194 w 1247775"/>
                <a:gd name="connsiteY602" fmla="*/ 1456849 h 1857375"/>
                <a:gd name="connsiteX603" fmla="*/ 34766 w 1247775"/>
                <a:gd name="connsiteY603" fmla="*/ 1454944 h 1857375"/>
                <a:gd name="connsiteX604" fmla="*/ 59531 w 1247775"/>
                <a:gd name="connsiteY604" fmla="*/ 1463516 h 1857375"/>
                <a:gd name="connsiteX605" fmla="*/ 98584 w 1247775"/>
                <a:gd name="connsiteY605" fmla="*/ 1429226 h 1857375"/>
                <a:gd name="connsiteX606" fmla="*/ 98584 w 1247775"/>
                <a:gd name="connsiteY606" fmla="*/ 1429226 h 1857375"/>
                <a:gd name="connsiteX607" fmla="*/ 110966 w 1247775"/>
                <a:gd name="connsiteY607" fmla="*/ 1422559 h 1857375"/>
                <a:gd name="connsiteX608" fmla="*/ 112871 w 1247775"/>
                <a:gd name="connsiteY608" fmla="*/ 1422559 h 1857375"/>
                <a:gd name="connsiteX609" fmla="*/ 129064 w 1247775"/>
                <a:gd name="connsiteY609" fmla="*/ 1406366 h 1857375"/>
                <a:gd name="connsiteX610" fmla="*/ 126206 w 1247775"/>
                <a:gd name="connsiteY610" fmla="*/ 1397794 h 1857375"/>
                <a:gd name="connsiteX611" fmla="*/ 146209 w 1247775"/>
                <a:gd name="connsiteY611" fmla="*/ 1405414 h 1857375"/>
                <a:gd name="connsiteX612" fmla="*/ 173831 w 1247775"/>
                <a:gd name="connsiteY612" fmla="*/ 1388269 h 1857375"/>
                <a:gd name="connsiteX613" fmla="*/ 176689 w 1247775"/>
                <a:gd name="connsiteY613" fmla="*/ 1388269 h 1857375"/>
                <a:gd name="connsiteX614" fmla="*/ 177641 w 1247775"/>
                <a:gd name="connsiteY614" fmla="*/ 1388269 h 1857375"/>
                <a:gd name="connsiteX615" fmla="*/ 212884 w 1247775"/>
                <a:gd name="connsiteY615" fmla="*/ 1410176 h 1857375"/>
                <a:gd name="connsiteX616" fmla="*/ 246221 w 1247775"/>
                <a:gd name="connsiteY616" fmla="*/ 1391126 h 1857375"/>
                <a:gd name="connsiteX617" fmla="*/ 247174 w 1247775"/>
                <a:gd name="connsiteY617" fmla="*/ 1391126 h 1857375"/>
                <a:gd name="connsiteX618" fmla="*/ 253841 w 1247775"/>
                <a:gd name="connsiteY618" fmla="*/ 1383506 h 1857375"/>
                <a:gd name="connsiteX619" fmla="*/ 250984 w 1247775"/>
                <a:gd name="connsiteY619" fmla="*/ 1377791 h 1857375"/>
                <a:gd name="connsiteX620" fmla="*/ 251936 w 1247775"/>
                <a:gd name="connsiteY620" fmla="*/ 1370171 h 1857375"/>
                <a:gd name="connsiteX621" fmla="*/ 212884 w 1247775"/>
                <a:gd name="connsiteY621" fmla="*/ 1331119 h 1857375"/>
                <a:gd name="connsiteX622" fmla="*/ 206216 w 1247775"/>
                <a:gd name="connsiteY622" fmla="*/ 1332071 h 1857375"/>
                <a:gd name="connsiteX623" fmla="*/ 199549 w 1247775"/>
                <a:gd name="connsiteY623" fmla="*/ 1331119 h 1857375"/>
                <a:gd name="connsiteX624" fmla="*/ 188119 w 1247775"/>
                <a:gd name="connsiteY624" fmla="*/ 1320641 h 1857375"/>
                <a:gd name="connsiteX625" fmla="*/ 176689 w 1247775"/>
                <a:gd name="connsiteY625" fmla="*/ 1332071 h 1857375"/>
                <a:gd name="connsiteX626" fmla="*/ 176689 w 1247775"/>
                <a:gd name="connsiteY626" fmla="*/ 1333024 h 1857375"/>
                <a:gd name="connsiteX627" fmla="*/ 165259 w 1247775"/>
                <a:gd name="connsiteY627" fmla="*/ 1329214 h 1857375"/>
                <a:gd name="connsiteX628" fmla="*/ 150019 w 1247775"/>
                <a:gd name="connsiteY628" fmla="*/ 1334929 h 1857375"/>
                <a:gd name="connsiteX629" fmla="*/ 147161 w 1247775"/>
                <a:gd name="connsiteY629" fmla="*/ 1333976 h 1857375"/>
                <a:gd name="connsiteX630" fmla="*/ 139541 w 1247775"/>
                <a:gd name="connsiteY630" fmla="*/ 1336834 h 1857375"/>
                <a:gd name="connsiteX631" fmla="*/ 150971 w 1247775"/>
                <a:gd name="connsiteY631" fmla="*/ 1308259 h 1857375"/>
                <a:gd name="connsiteX632" fmla="*/ 150019 w 1247775"/>
                <a:gd name="connsiteY632" fmla="*/ 1303496 h 1857375"/>
                <a:gd name="connsiteX633" fmla="*/ 151924 w 1247775"/>
                <a:gd name="connsiteY633" fmla="*/ 1303496 h 1857375"/>
                <a:gd name="connsiteX634" fmla="*/ 176689 w 1247775"/>
                <a:gd name="connsiteY634" fmla="*/ 1278731 h 1857375"/>
                <a:gd name="connsiteX635" fmla="*/ 153829 w 1247775"/>
                <a:gd name="connsiteY635" fmla="*/ 1254919 h 1857375"/>
                <a:gd name="connsiteX636" fmla="*/ 152876 w 1247775"/>
                <a:gd name="connsiteY636" fmla="*/ 1253014 h 1857375"/>
                <a:gd name="connsiteX637" fmla="*/ 156686 w 1247775"/>
                <a:gd name="connsiteY637" fmla="*/ 1249204 h 1857375"/>
                <a:gd name="connsiteX638" fmla="*/ 170021 w 1247775"/>
                <a:gd name="connsiteY638" fmla="*/ 1233011 h 1857375"/>
                <a:gd name="connsiteX639" fmla="*/ 168116 w 1247775"/>
                <a:gd name="connsiteY639" fmla="*/ 1224439 h 1857375"/>
                <a:gd name="connsiteX640" fmla="*/ 176689 w 1247775"/>
                <a:gd name="connsiteY640" fmla="*/ 1213961 h 1857375"/>
                <a:gd name="connsiteX641" fmla="*/ 170021 w 1247775"/>
                <a:gd name="connsiteY641" fmla="*/ 1204436 h 1857375"/>
                <a:gd name="connsiteX642" fmla="*/ 180499 w 1247775"/>
                <a:gd name="connsiteY642" fmla="*/ 1181576 h 1857375"/>
                <a:gd name="connsiteX643" fmla="*/ 158591 w 1247775"/>
                <a:gd name="connsiteY643" fmla="*/ 1152049 h 1857375"/>
                <a:gd name="connsiteX644" fmla="*/ 165259 w 1247775"/>
                <a:gd name="connsiteY644" fmla="*/ 1153001 h 1857375"/>
                <a:gd name="connsiteX645" fmla="*/ 169069 w 1247775"/>
                <a:gd name="connsiteY645" fmla="*/ 1153001 h 1857375"/>
                <a:gd name="connsiteX646" fmla="*/ 169069 w 1247775"/>
                <a:gd name="connsiteY646" fmla="*/ 1153001 h 1857375"/>
                <a:gd name="connsiteX647" fmla="*/ 177641 w 1247775"/>
                <a:gd name="connsiteY647" fmla="*/ 1161574 h 1857375"/>
                <a:gd name="connsiteX648" fmla="*/ 178594 w 1247775"/>
                <a:gd name="connsiteY648" fmla="*/ 1161574 h 1857375"/>
                <a:gd name="connsiteX649" fmla="*/ 178594 w 1247775"/>
                <a:gd name="connsiteY649" fmla="*/ 1162526 h 1857375"/>
                <a:gd name="connsiteX650" fmla="*/ 188119 w 1247775"/>
                <a:gd name="connsiteY650" fmla="*/ 1180624 h 1857375"/>
                <a:gd name="connsiteX651" fmla="*/ 185261 w 1247775"/>
                <a:gd name="connsiteY651" fmla="*/ 1193006 h 1857375"/>
                <a:gd name="connsiteX652" fmla="*/ 210026 w 1247775"/>
                <a:gd name="connsiteY652" fmla="*/ 1221581 h 1857375"/>
                <a:gd name="connsiteX653" fmla="*/ 205264 w 1247775"/>
                <a:gd name="connsiteY653" fmla="*/ 1229201 h 1857375"/>
                <a:gd name="connsiteX654" fmla="*/ 213836 w 1247775"/>
                <a:gd name="connsiteY654" fmla="*/ 1237774 h 1857375"/>
                <a:gd name="connsiteX655" fmla="*/ 222409 w 1247775"/>
                <a:gd name="connsiteY655" fmla="*/ 1229201 h 1857375"/>
                <a:gd name="connsiteX656" fmla="*/ 217646 w 1247775"/>
                <a:gd name="connsiteY656" fmla="*/ 1221581 h 1857375"/>
                <a:gd name="connsiteX657" fmla="*/ 219551 w 1247775"/>
                <a:gd name="connsiteY657" fmla="*/ 1221581 h 1857375"/>
                <a:gd name="connsiteX658" fmla="*/ 226219 w 1247775"/>
                <a:gd name="connsiteY658" fmla="*/ 1223486 h 1857375"/>
                <a:gd name="connsiteX659" fmla="*/ 239554 w 1247775"/>
                <a:gd name="connsiteY659" fmla="*/ 1210151 h 1857375"/>
                <a:gd name="connsiteX660" fmla="*/ 239554 w 1247775"/>
                <a:gd name="connsiteY660" fmla="*/ 1209199 h 1857375"/>
                <a:gd name="connsiteX661" fmla="*/ 244316 w 1247775"/>
                <a:gd name="connsiteY661" fmla="*/ 1196816 h 1857375"/>
                <a:gd name="connsiteX662" fmla="*/ 246221 w 1247775"/>
                <a:gd name="connsiteY662" fmla="*/ 1196816 h 1857375"/>
                <a:gd name="connsiteX663" fmla="*/ 254794 w 1247775"/>
                <a:gd name="connsiteY663" fmla="*/ 1188244 h 1857375"/>
                <a:gd name="connsiteX664" fmla="*/ 250984 w 1247775"/>
                <a:gd name="connsiteY664" fmla="*/ 1181576 h 1857375"/>
                <a:gd name="connsiteX665" fmla="*/ 259556 w 1247775"/>
                <a:gd name="connsiteY665" fmla="*/ 1172051 h 1857375"/>
                <a:gd name="connsiteX666" fmla="*/ 252889 w 1247775"/>
                <a:gd name="connsiteY666" fmla="*/ 1162526 h 1857375"/>
                <a:gd name="connsiteX667" fmla="*/ 255746 w 1247775"/>
                <a:gd name="connsiteY667" fmla="*/ 1153001 h 1857375"/>
                <a:gd name="connsiteX668" fmla="*/ 239554 w 1247775"/>
                <a:gd name="connsiteY668" fmla="*/ 1136809 h 1857375"/>
                <a:gd name="connsiteX669" fmla="*/ 223361 w 1247775"/>
                <a:gd name="connsiteY669" fmla="*/ 1153001 h 1857375"/>
                <a:gd name="connsiteX670" fmla="*/ 239554 w 1247775"/>
                <a:gd name="connsiteY670" fmla="*/ 1169194 h 1857375"/>
                <a:gd name="connsiteX671" fmla="*/ 240506 w 1247775"/>
                <a:gd name="connsiteY671" fmla="*/ 1169194 h 1857375"/>
                <a:gd name="connsiteX672" fmla="*/ 239554 w 1247775"/>
                <a:gd name="connsiteY672" fmla="*/ 1172051 h 1857375"/>
                <a:gd name="connsiteX673" fmla="*/ 244316 w 1247775"/>
                <a:gd name="connsiteY673" fmla="*/ 1180624 h 1857375"/>
                <a:gd name="connsiteX674" fmla="*/ 241459 w 1247775"/>
                <a:gd name="connsiteY674" fmla="*/ 1181576 h 1857375"/>
                <a:gd name="connsiteX675" fmla="*/ 223361 w 1247775"/>
                <a:gd name="connsiteY675" fmla="*/ 1165384 h 1857375"/>
                <a:gd name="connsiteX676" fmla="*/ 223361 w 1247775"/>
                <a:gd name="connsiteY676" fmla="*/ 1162526 h 1857375"/>
                <a:gd name="connsiteX677" fmla="*/ 201454 w 1247775"/>
                <a:gd name="connsiteY677" fmla="*/ 1140619 h 1857375"/>
                <a:gd name="connsiteX678" fmla="*/ 190976 w 1247775"/>
                <a:gd name="connsiteY678" fmla="*/ 1143476 h 1857375"/>
                <a:gd name="connsiteX679" fmla="*/ 201454 w 1247775"/>
                <a:gd name="connsiteY679" fmla="*/ 1118711 h 1857375"/>
                <a:gd name="connsiteX680" fmla="*/ 200501 w 1247775"/>
                <a:gd name="connsiteY680" fmla="*/ 1111091 h 1857375"/>
                <a:gd name="connsiteX681" fmla="*/ 205264 w 1247775"/>
                <a:gd name="connsiteY681" fmla="*/ 1105376 h 1857375"/>
                <a:gd name="connsiteX682" fmla="*/ 199549 w 1247775"/>
                <a:gd name="connsiteY682" fmla="*/ 1099661 h 1857375"/>
                <a:gd name="connsiteX683" fmla="*/ 196691 w 1247775"/>
                <a:gd name="connsiteY683" fmla="*/ 1100614 h 1857375"/>
                <a:gd name="connsiteX684" fmla="*/ 193834 w 1247775"/>
                <a:gd name="connsiteY684" fmla="*/ 1096804 h 1857375"/>
                <a:gd name="connsiteX685" fmla="*/ 207169 w 1247775"/>
                <a:gd name="connsiteY685" fmla="*/ 1081564 h 1857375"/>
                <a:gd name="connsiteX686" fmla="*/ 228124 w 1247775"/>
                <a:gd name="connsiteY686" fmla="*/ 1052989 h 1857375"/>
                <a:gd name="connsiteX687" fmla="*/ 227171 w 1247775"/>
                <a:gd name="connsiteY687" fmla="*/ 1048226 h 1857375"/>
                <a:gd name="connsiteX688" fmla="*/ 236696 w 1247775"/>
                <a:gd name="connsiteY688" fmla="*/ 1050131 h 1857375"/>
                <a:gd name="connsiteX689" fmla="*/ 257651 w 1247775"/>
                <a:gd name="connsiteY689" fmla="*/ 1042511 h 1857375"/>
                <a:gd name="connsiteX690" fmla="*/ 263366 w 1247775"/>
                <a:gd name="connsiteY690" fmla="*/ 1043464 h 1857375"/>
                <a:gd name="connsiteX691" fmla="*/ 282416 w 1247775"/>
                <a:gd name="connsiteY691" fmla="*/ 1024414 h 1857375"/>
                <a:gd name="connsiteX692" fmla="*/ 279559 w 1247775"/>
                <a:gd name="connsiteY692" fmla="*/ 1013936 h 1857375"/>
                <a:gd name="connsiteX693" fmla="*/ 295751 w 1247775"/>
                <a:gd name="connsiteY693" fmla="*/ 1000601 h 1857375"/>
                <a:gd name="connsiteX694" fmla="*/ 294799 w 1247775"/>
                <a:gd name="connsiteY694" fmla="*/ 1006316 h 1857375"/>
                <a:gd name="connsiteX695" fmla="*/ 294799 w 1247775"/>
                <a:gd name="connsiteY695" fmla="*/ 1009174 h 1857375"/>
                <a:gd name="connsiteX696" fmla="*/ 293846 w 1247775"/>
                <a:gd name="connsiteY696" fmla="*/ 1015841 h 1857375"/>
                <a:gd name="connsiteX697" fmla="*/ 297656 w 1247775"/>
                <a:gd name="connsiteY697" fmla="*/ 1026319 h 1857375"/>
                <a:gd name="connsiteX698" fmla="*/ 284321 w 1247775"/>
                <a:gd name="connsiteY698" fmla="*/ 1051084 h 1857375"/>
                <a:gd name="connsiteX699" fmla="*/ 284321 w 1247775"/>
                <a:gd name="connsiteY699" fmla="*/ 1052989 h 1857375"/>
                <a:gd name="connsiteX700" fmla="*/ 280511 w 1247775"/>
                <a:gd name="connsiteY700" fmla="*/ 1052036 h 1857375"/>
                <a:gd name="connsiteX701" fmla="*/ 268129 w 1247775"/>
                <a:gd name="connsiteY701" fmla="*/ 1064419 h 1857375"/>
                <a:gd name="connsiteX702" fmla="*/ 277654 w 1247775"/>
                <a:gd name="connsiteY702" fmla="*/ 1075849 h 1857375"/>
                <a:gd name="connsiteX703" fmla="*/ 277654 w 1247775"/>
                <a:gd name="connsiteY703" fmla="*/ 1076801 h 1857375"/>
                <a:gd name="connsiteX704" fmla="*/ 295751 w 1247775"/>
                <a:gd name="connsiteY704" fmla="*/ 1094899 h 1857375"/>
                <a:gd name="connsiteX705" fmla="*/ 303371 w 1247775"/>
                <a:gd name="connsiteY705" fmla="*/ 1092994 h 1857375"/>
                <a:gd name="connsiteX706" fmla="*/ 300514 w 1247775"/>
                <a:gd name="connsiteY706" fmla="*/ 1100614 h 1857375"/>
                <a:gd name="connsiteX707" fmla="*/ 304324 w 1247775"/>
                <a:gd name="connsiteY707" fmla="*/ 1110139 h 1857375"/>
                <a:gd name="connsiteX708" fmla="*/ 303371 w 1247775"/>
                <a:gd name="connsiteY708" fmla="*/ 1110139 h 1857375"/>
                <a:gd name="connsiteX709" fmla="*/ 270986 w 1247775"/>
                <a:gd name="connsiteY709" fmla="*/ 1142524 h 1857375"/>
                <a:gd name="connsiteX710" fmla="*/ 285274 w 1247775"/>
                <a:gd name="connsiteY710" fmla="*/ 1169194 h 1857375"/>
                <a:gd name="connsiteX711" fmla="*/ 288131 w 1247775"/>
                <a:gd name="connsiteY711" fmla="*/ 1174909 h 1857375"/>
                <a:gd name="connsiteX712" fmla="*/ 280511 w 1247775"/>
                <a:gd name="connsiteY712" fmla="*/ 1193959 h 1857375"/>
                <a:gd name="connsiteX713" fmla="*/ 266224 w 1247775"/>
                <a:gd name="connsiteY713" fmla="*/ 1210151 h 1857375"/>
                <a:gd name="connsiteX714" fmla="*/ 269081 w 1247775"/>
                <a:gd name="connsiteY714" fmla="*/ 1218724 h 1857375"/>
                <a:gd name="connsiteX715" fmla="*/ 258604 w 1247775"/>
                <a:gd name="connsiteY715" fmla="*/ 1216819 h 1857375"/>
                <a:gd name="connsiteX716" fmla="*/ 227171 w 1247775"/>
                <a:gd name="connsiteY716" fmla="*/ 1248251 h 1857375"/>
                <a:gd name="connsiteX717" fmla="*/ 258604 w 1247775"/>
                <a:gd name="connsiteY717" fmla="*/ 1279684 h 1857375"/>
                <a:gd name="connsiteX718" fmla="*/ 285274 w 1247775"/>
                <a:gd name="connsiteY718" fmla="*/ 1264444 h 1857375"/>
                <a:gd name="connsiteX719" fmla="*/ 293846 w 1247775"/>
                <a:gd name="connsiteY719" fmla="*/ 1266349 h 1857375"/>
                <a:gd name="connsiteX720" fmla="*/ 316706 w 1247775"/>
                <a:gd name="connsiteY720" fmla="*/ 1253966 h 1857375"/>
                <a:gd name="connsiteX721" fmla="*/ 321469 w 1247775"/>
                <a:gd name="connsiteY721" fmla="*/ 1249204 h 1857375"/>
                <a:gd name="connsiteX722" fmla="*/ 326231 w 1247775"/>
                <a:gd name="connsiteY722" fmla="*/ 1263491 h 1857375"/>
                <a:gd name="connsiteX723" fmla="*/ 326231 w 1247775"/>
                <a:gd name="connsiteY723" fmla="*/ 1264444 h 1857375"/>
                <a:gd name="connsiteX724" fmla="*/ 328136 w 1247775"/>
                <a:gd name="connsiteY724" fmla="*/ 1275874 h 1857375"/>
                <a:gd name="connsiteX725" fmla="*/ 322421 w 1247775"/>
                <a:gd name="connsiteY725" fmla="*/ 1285399 h 1857375"/>
                <a:gd name="connsiteX726" fmla="*/ 310991 w 1247775"/>
                <a:gd name="connsiteY726" fmla="*/ 1279684 h 1857375"/>
                <a:gd name="connsiteX727" fmla="*/ 304324 w 1247775"/>
                <a:gd name="connsiteY727" fmla="*/ 1273016 h 1857375"/>
                <a:gd name="connsiteX728" fmla="*/ 297656 w 1247775"/>
                <a:gd name="connsiteY728" fmla="*/ 1279684 h 1857375"/>
                <a:gd name="connsiteX729" fmla="*/ 299561 w 1247775"/>
                <a:gd name="connsiteY729" fmla="*/ 1284446 h 1857375"/>
                <a:gd name="connsiteX730" fmla="*/ 294799 w 1247775"/>
                <a:gd name="connsiteY730" fmla="*/ 1296829 h 1857375"/>
                <a:gd name="connsiteX731" fmla="*/ 298609 w 1247775"/>
                <a:gd name="connsiteY731" fmla="*/ 1307306 h 1857375"/>
                <a:gd name="connsiteX732" fmla="*/ 298609 w 1247775"/>
                <a:gd name="connsiteY732" fmla="*/ 1307306 h 1857375"/>
                <a:gd name="connsiteX733" fmla="*/ 308134 w 1247775"/>
                <a:gd name="connsiteY733" fmla="*/ 1316831 h 1857375"/>
                <a:gd name="connsiteX734" fmla="*/ 314801 w 1247775"/>
                <a:gd name="connsiteY734" fmla="*/ 1313974 h 1857375"/>
                <a:gd name="connsiteX735" fmla="*/ 328136 w 1247775"/>
                <a:gd name="connsiteY735" fmla="*/ 1302544 h 1857375"/>
                <a:gd name="connsiteX736" fmla="*/ 343376 w 1247775"/>
                <a:gd name="connsiteY736" fmla="*/ 1310164 h 1857375"/>
                <a:gd name="connsiteX737" fmla="*/ 353854 w 1247775"/>
                <a:gd name="connsiteY737" fmla="*/ 1306354 h 1857375"/>
                <a:gd name="connsiteX738" fmla="*/ 353854 w 1247775"/>
                <a:gd name="connsiteY738" fmla="*/ 1307306 h 1857375"/>
                <a:gd name="connsiteX739" fmla="*/ 369094 w 1247775"/>
                <a:gd name="connsiteY739" fmla="*/ 1322546 h 1857375"/>
                <a:gd name="connsiteX740" fmla="*/ 376714 w 1247775"/>
                <a:gd name="connsiteY740" fmla="*/ 1320641 h 1857375"/>
                <a:gd name="connsiteX741" fmla="*/ 384334 w 1247775"/>
                <a:gd name="connsiteY741" fmla="*/ 1323499 h 1857375"/>
                <a:gd name="connsiteX742" fmla="*/ 396716 w 1247775"/>
                <a:gd name="connsiteY742" fmla="*/ 1311116 h 1857375"/>
                <a:gd name="connsiteX743" fmla="*/ 396716 w 1247775"/>
                <a:gd name="connsiteY743" fmla="*/ 1309211 h 1857375"/>
                <a:gd name="connsiteX744" fmla="*/ 406241 w 1247775"/>
                <a:gd name="connsiteY744" fmla="*/ 1293971 h 1857375"/>
                <a:gd name="connsiteX745" fmla="*/ 397669 w 1247775"/>
                <a:gd name="connsiteY745" fmla="*/ 1278731 h 1857375"/>
                <a:gd name="connsiteX746" fmla="*/ 397669 w 1247775"/>
                <a:gd name="connsiteY746" fmla="*/ 1278731 h 1857375"/>
                <a:gd name="connsiteX747" fmla="*/ 404336 w 1247775"/>
                <a:gd name="connsiteY747" fmla="*/ 1280636 h 1857375"/>
                <a:gd name="connsiteX748" fmla="*/ 408146 w 1247775"/>
                <a:gd name="connsiteY748" fmla="*/ 1279684 h 1857375"/>
                <a:gd name="connsiteX749" fmla="*/ 421481 w 1247775"/>
                <a:gd name="connsiteY749" fmla="*/ 1288256 h 1857375"/>
                <a:gd name="connsiteX750" fmla="*/ 437674 w 1247775"/>
                <a:gd name="connsiteY750" fmla="*/ 1296829 h 1857375"/>
                <a:gd name="connsiteX751" fmla="*/ 456724 w 1247775"/>
                <a:gd name="connsiteY751" fmla="*/ 1277779 h 1857375"/>
                <a:gd name="connsiteX752" fmla="*/ 456724 w 1247775"/>
                <a:gd name="connsiteY752" fmla="*/ 1276826 h 1857375"/>
                <a:gd name="connsiteX753" fmla="*/ 471011 w 1247775"/>
                <a:gd name="connsiteY753" fmla="*/ 1284446 h 1857375"/>
                <a:gd name="connsiteX754" fmla="*/ 485299 w 1247775"/>
                <a:gd name="connsiteY754" fmla="*/ 1291114 h 1857375"/>
                <a:gd name="connsiteX755" fmla="*/ 499586 w 1247775"/>
                <a:gd name="connsiteY755" fmla="*/ 1283494 h 1857375"/>
                <a:gd name="connsiteX756" fmla="*/ 500539 w 1247775"/>
                <a:gd name="connsiteY756" fmla="*/ 1284446 h 1857375"/>
                <a:gd name="connsiteX757" fmla="*/ 498634 w 1247775"/>
                <a:gd name="connsiteY757" fmla="*/ 1286351 h 1857375"/>
                <a:gd name="connsiteX758" fmla="*/ 491014 w 1247775"/>
                <a:gd name="connsiteY758" fmla="*/ 1297781 h 1857375"/>
                <a:gd name="connsiteX759" fmla="*/ 483394 w 1247775"/>
                <a:gd name="connsiteY759" fmla="*/ 1313974 h 1857375"/>
                <a:gd name="connsiteX760" fmla="*/ 477679 w 1247775"/>
                <a:gd name="connsiteY760" fmla="*/ 1317784 h 1857375"/>
                <a:gd name="connsiteX761" fmla="*/ 471011 w 1247775"/>
                <a:gd name="connsiteY761" fmla="*/ 1315879 h 1857375"/>
                <a:gd name="connsiteX762" fmla="*/ 457676 w 1247775"/>
                <a:gd name="connsiteY762" fmla="*/ 1329214 h 1857375"/>
                <a:gd name="connsiteX763" fmla="*/ 471011 w 1247775"/>
                <a:gd name="connsiteY763" fmla="*/ 1342549 h 1857375"/>
                <a:gd name="connsiteX764" fmla="*/ 475774 w 1247775"/>
                <a:gd name="connsiteY764" fmla="*/ 1341596 h 1857375"/>
                <a:gd name="connsiteX765" fmla="*/ 475774 w 1247775"/>
                <a:gd name="connsiteY765" fmla="*/ 1341596 h 1857375"/>
                <a:gd name="connsiteX766" fmla="*/ 451961 w 1247775"/>
                <a:gd name="connsiteY766" fmla="*/ 1361599 h 1857375"/>
                <a:gd name="connsiteX767" fmla="*/ 444341 w 1247775"/>
                <a:gd name="connsiteY767" fmla="*/ 1356836 h 1857375"/>
                <a:gd name="connsiteX768" fmla="*/ 446246 w 1247775"/>
                <a:gd name="connsiteY768" fmla="*/ 1349216 h 1857375"/>
                <a:gd name="connsiteX769" fmla="*/ 430054 w 1247775"/>
                <a:gd name="connsiteY769" fmla="*/ 1333024 h 1857375"/>
                <a:gd name="connsiteX770" fmla="*/ 417671 w 1247775"/>
                <a:gd name="connsiteY770" fmla="*/ 1337786 h 1857375"/>
                <a:gd name="connsiteX771" fmla="*/ 408146 w 1247775"/>
                <a:gd name="connsiteY771" fmla="*/ 1333024 h 1857375"/>
                <a:gd name="connsiteX772" fmla="*/ 395764 w 1247775"/>
                <a:gd name="connsiteY772" fmla="*/ 1345406 h 1857375"/>
                <a:gd name="connsiteX773" fmla="*/ 401479 w 1247775"/>
                <a:gd name="connsiteY773" fmla="*/ 1355884 h 1857375"/>
                <a:gd name="connsiteX774" fmla="*/ 386239 w 1247775"/>
                <a:gd name="connsiteY774" fmla="*/ 1375886 h 1857375"/>
                <a:gd name="connsiteX775" fmla="*/ 386239 w 1247775"/>
                <a:gd name="connsiteY775" fmla="*/ 1379696 h 1857375"/>
                <a:gd name="connsiteX776" fmla="*/ 384334 w 1247775"/>
                <a:gd name="connsiteY776" fmla="*/ 1387316 h 1857375"/>
                <a:gd name="connsiteX777" fmla="*/ 379571 w 1247775"/>
                <a:gd name="connsiteY777" fmla="*/ 1394936 h 1857375"/>
                <a:gd name="connsiteX778" fmla="*/ 378619 w 1247775"/>
                <a:gd name="connsiteY778" fmla="*/ 1394936 h 1857375"/>
                <a:gd name="connsiteX779" fmla="*/ 378619 w 1247775"/>
                <a:gd name="connsiteY779" fmla="*/ 1394936 h 1857375"/>
                <a:gd name="connsiteX780" fmla="*/ 379571 w 1247775"/>
                <a:gd name="connsiteY780" fmla="*/ 1389221 h 1857375"/>
                <a:gd name="connsiteX781" fmla="*/ 379571 w 1247775"/>
                <a:gd name="connsiteY781" fmla="*/ 1386364 h 1857375"/>
                <a:gd name="connsiteX782" fmla="*/ 386239 w 1247775"/>
                <a:gd name="connsiteY782" fmla="*/ 1373981 h 1857375"/>
                <a:gd name="connsiteX783" fmla="*/ 371951 w 1247775"/>
                <a:gd name="connsiteY783" fmla="*/ 1359694 h 1857375"/>
                <a:gd name="connsiteX784" fmla="*/ 360521 w 1247775"/>
                <a:gd name="connsiteY784" fmla="*/ 1365409 h 1857375"/>
                <a:gd name="connsiteX785" fmla="*/ 354806 w 1247775"/>
                <a:gd name="connsiteY785" fmla="*/ 1364456 h 1857375"/>
                <a:gd name="connsiteX786" fmla="*/ 339566 w 1247775"/>
                <a:gd name="connsiteY786" fmla="*/ 1370171 h 1857375"/>
                <a:gd name="connsiteX787" fmla="*/ 330041 w 1247775"/>
                <a:gd name="connsiteY787" fmla="*/ 1365409 h 1857375"/>
                <a:gd name="connsiteX788" fmla="*/ 318611 w 1247775"/>
                <a:gd name="connsiteY788" fmla="*/ 1373981 h 1857375"/>
                <a:gd name="connsiteX789" fmla="*/ 313849 w 1247775"/>
                <a:gd name="connsiteY789" fmla="*/ 1377791 h 1857375"/>
                <a:gd name="connsiteX790" fmla="*/ 308134 w 1247775"/>
                <a:gd name="connsiteY790" fmla="*/ 1376839 h 1857375"/>
                <a:gd name="connsiteX791" fmla="*/ 295751 w 1247775"/>
                <a:gd name="connsiteY791" fmla="*/ 1389221 h 1857375"/>
                <a:gd name="connsiteX792" fmla="*/ 308134 w 1247775"/>
                <a:gd name="connsiteY792" fmla="*/ 1401604 h 1857375"/>
                <a:gd name="connsiteX793" fmla="*/ 320516 w 1247775"/>
                <a:gd name="connsiteY793" fmla="*/ 1390174 h 1857375"/>
                <a:gd name="connsiteX794" fmla="*/ 320516 w 1247775"/>
                <a:gd name="connsiteY794" fmla="*/ 1390174 h 1857375"/>
                <a:gd name="connsiteX795" fmla="*/ 325279 w 1247775"/>
                <a:gd name="connsiteY795" fmla="*/ 1388269 h 1857375"/>
                <a:gd name="connsiteX796" fmla="*/ 329089 w 1247775"/>
                <a:gd name="connsiteY796" fmla="*/ 1389221 h 1857375"/>
                <a:gd name="connsiteX797" fmla="*/ 329089 w 1247775"/>
                <a:gd name="connsiteY797" fmla="*/ 1390174 h 1857375"/>
                <a:gd name="connsiteX798" fmla="*/ 347186 w 1247775"/>
                <a:gd name="connsiteY798" fmla="*/ 1413986 h 1857375"/>
                <a:gd name="connsiteX799" fmla="*/ 346234 w 1247775"/>
                <a:gd name="connsiteY799" fmla="*/ 1417796 h 1857375"/>
                <a:gd name="connsiteX800" fmla="*/ 347186 w 1247775"/>
                <a:gd name="connsiteY800" fmla="*/ 1420654 h 1857375"/>
                <a:gd name="connsiteX801" fmla="*/ 343376 w 1247775"/>
                <a:gd name="connsiteY801" fmla="*/ 1433036 h 1857375"/>
                <a:gd name="connsiteX802" fmla="*/ 347186 w 1247775"/>
                <a:gd name="connsiteY802" fmla="*/ 1446371 h 1857375"/>
                <a:gd name="connsiteX803" fmla="*/ 334804 w 1247775"/>
                <a:gd name="connsiteY803" fmla="*/ 1461611 h 1857375"/>
                <a:gd name="connsiteX804" fmla="*/ 350044 w 1247775"/>
                <a:gd name="connsiteY804" fmla="*/ 1476851 h 1857375"/>
                <a:gd name="connsiteX805" fmla="*/ 359569 w 1247775"/>
                <a:gd name="connsiteY805" fmla="*/ 1473994 h 1857375"/>
                <a:gd name="connsiteX806" fmla="*/ 377666 w 1247775"/>
                <a:gd name="connsiteY806" fmla="*/ 1486376 h 1857375"/>
                <a:gd name="connsiteX807" fmla="*/ 388144 w 1247775"/>
                <a:gd name="connsiteY807" fmla="*/ 1492091 h 1857375"/>
                <a:gd name="connsiteX808" fmla="*/ 400526 w 1247775"/>
                <a:gd name="connsiteY808" fmla="*/ 1479709 h 1857375"/>
                <a:gd name="connsiteX809" fmla="*/ 400526 w 1247775"/>
                <a:gd name="connsiteY809" fmla="*/ 1478756 h 1857375"/>
                <a:gd name="connsiteX810" fmla="*/ 408146 w 1247775"/>
                <a:gd name="connsiteY810" fmla="*/ 1460659 h 1857375"/>
                <a:gd name="connsiteX811" fmla="*/ 396716 w 1247775"/>
                <a:gd name="connsiteY811" fmla="*/ 1438751 h 1857375"/>
                <a:gd name="connsiteX812" fmla="*/ 397669 w 1247775"/>
                <a:gd name="connsiteY812" fmla="*/ 1433989 h 1857375"/>
                <a:gd name="connsiteX813" fmla="*/ 395764 w 1247775"/>
                <a:gd name="connsiteY813" fmla="*/ 1425416 h 1857375"/>
                <a:gd name="connsiteX814" fmla="*/ 396716 w 1247775"/>
                <a:gd name="connsiteY814" fmla="*/ 1420654 h 1857375"/>
                <a:gd name="connsiteX815" fmla="*/ 396716 w 1247775"/>
                <a:gd name="connsiteY815" fmla="*/ 1420654 h 1857375"/>
                <a:gd name="connsiteX816" fmla="*/ 399574 w 1247775"/>
                <a:gd name="connsiteY816" fmla="*/ 1423511 h 1857375"/>
                <a:gd name="connsiteX817" fmla="*/ 395764 w 1247775"/>
                <a:gd name="connsiteY817" fmla="*/ 1431131 h 1857375"/>
                <a:gd name="connsiteX818" fmla="*/ 406241 w 1247775"/>
                <a:gd name="connsiteY818" fmla="*/ 1441609 h 1857375"/>
                <a:gd name="connsiteX819" fmla="*/ 416719 w 1247775"/>
                <a:gd name="connsiteY819" fmla="*/ 1432084 h 1857375"/>
                <a:gd name="connsiteX820" fmla="*/ 422434 w 1247775"/>
                <a:gd name="connsiteY820" fmla="*/ 1433036 h 1857375"/>
                <a:gd name="connsiteX821" fmla="*/ 420529 w 1247775"/>
                <a:gd name="connsiteY821" fmla="*/ 1440656 h 1857375"/>
                <a:gd name="connsiteX822" fmla="*/ 427196 w 1247775"/>
                <a:gd name="connsiteY822" fmla="*/ 1454944 h 1857375"/>
                <a:gd name="connsiteX823" fmla="*/ 417671 w 1247775"/>
                <a:gd name="connsiteY823" fmla="*/ 1471136 h 1857375"/>
                <a:gd name="connsiteX824" fmla="*/ 419576 w 1247775"/>
                <a:gd name="connsiteY824" fmla="*/ 1478756 h 1857375"/>
                <a:gd name="connsiteX825" fmla="*/ 408146 w 1247775"/>
                <a:gd name="connsiteY825" fmla="*/ 1490186 h 1857375"/>
                <a:gd name="connsiteX826" fmla="*/ 411956 w 1247775"/>
                <a:gd name="connsiteY826" fmla="*/ 1498759 h 1857375"/>
                <a:gd name="connsiteX827" fmla="*/ 411004 w 1247775"/>
                <a:gd name="connsiteY827" fmla="*/ 1502569 h 1857375"/>
                <a:gd name="connsiteX828" fmla="*/ 404336 w 1247775"/>
                <a:gd name="connsiteY828" fmla="*/ 1500664 h 1857375"/>
                <a:gd name="connsiteX829" fmla="*/ 393859 w 1247775"/>
                <a:gd name="connsiteY829" fmla="*/ 1511141 h 1857375"/>
                <a:gd name="connsiteX830" fmla="*/ 399574 w 1247775"/>
                <a:gd name="connsiteY830" fmla="*/ 1519714 h 1857375"/>
                <a:gd name="connsiteX831" fmla="*/ 387191 w 1247775"/>
                <a:gd name="connsiteY831" fmla="*/ 1535906 h 1857375"/>
                <a:gd name="connsiteX832" fmla="*/ 389096 w 1247775"/>
                <a:gd name="connsiteY832" fmla="*/ 1544479 h 1857375"/>
                <a:gd name="connsiteX833" fmla="*/ 384334 w 1247775"/>
                <a:gd name="connsiteY833" fmla="*/ 1545431 h 1857375"/>
                <a:gd name="connsiteX834" fmla="*/ 367189 w 1247775"/>
                <a:gd name="connsiteY834" fmla="*/ 1530191 h 1857375"/>
                <a:gd name="connsiteX835" fmla="*/ 350044 w 1247775"/>
                <a:gd name="connsiteY835" fmla="*/ 1547336 h 1857375"/>
                <a:gd name="connsiteX836" fmla="*/ 361474 w 1247775"/>
                <a:gd name="connsiteY836" fmla="*/ 1563529 h 1857375"/>
                <a:gd name="connsiteX837" fmla="*/ 359569 w 1247775"/>
                <a:gd name="connsiteY837" fmla="*/ 1568291 h 1857375"/>
                <a:gd name="connsiteX838" fmla="*/ 352901 w 1247775"/>
                <a:gd name="connsiteY838" fmla="*/ 1565434 h 1857375"/>
                <a:gd name="connsiteX839" fmla="*/ 344329 w 1247775"/>
                <a:gd name="connsiteY839" fmla="*/ 1574006 h 1857375"/>
                <a:gd name="connsiteX840" fmla="*/ 346234 w 1247775"/>
                <a:gd name="connsiteY840" fmla="*/ 1578769 h 1857375"/>
                <a:gd name="connsiteX841" fmla="*/ 338614 w 1247775"/>
                <a:gd name="connsiteY841" fmla="*/ 1594961 h 1857375"/>
                <a:gd name="connsiteX842" fmla="*/ 357664 w 1247775"/>
                <a:gd name="connsiteY842" fmla="*/ 1615916 h 1857375"/>
                <a:gd name="connsiteX843" fmla="*/ 361474 w 1247775"/>
                <a:gd name="connsiteY843" fmla="*/ 1620679 h 1857375"/>
                <a:gd name="connsiteX844" fmla="*/ 375761 w 1247775"/>
                <a:gd name="connsiteY844" fmla="*/ 1637824 h 1857375"/>
                <a:gd name="connsiteX845" fmla="*/ 376714 w 1247775"/>
                <a:gd name="connsiteY845" fmla="*/ 1640681 h 1857375"/>
                <a:gd name="connsiteX846" fmla="*/ 355759 w 1247775"/>
                <a:gd name="connsiteY846" fmla="*/ 1662589 h 1857375"/>
                <a:gd name="connsiteX847" fmla="*/ 347186 w 1247775"/>
                <a:gd name="connsiteY847" fmla="*/ 1657826 h 1857375"/>
                <a:gd name="connsiteX848" fmla="*/ 358616 w 1247775"/>
                <a:gd name="connsiteY848" fmla="*/ 1637824 h 1857375"/>
                <a:gd name="connsiteX849" fmla="*/ 341471 w 1247775"/>
                <a:gd name="connsiteY849" fmla="*/ 1614964 h 1857375"/>
                <a:gd name="connsiteX850" fmla="*/ 324326 w 1247775"/>
                <a:gd name="connsiteY850" fmla="*/ 1589246 h 1857375"/>
                <a:gd name="connsiteX851" fmla="*/ 321469 w 1247775"/>
                <a:gd name="connsiteY851" fmla="*/ 1579721 h 1857375"/>
                <a:gd name="connsiteX852" fmla="*/ 322421 w 1247775"/>
                <a:gd name="connsiteY852" fmla="*/ 1575911 h 1857375"/>
                <a:gd name="connsiteX853" fmla="*/ 309086 w 1247775"/>
                <a:gd name="connsiteY853" fmla="*/ 1562576 h 1857375"/>
                <a:gd name="connsiteX854" fmla="*/ 306229 w 1247775"/>
                <a:gd name="connsiteY854" fmla="*/ 1562576 h 1857375"/>
                <a:gd name="connsiteX855" fmla="*/ 306229 w 1247775"/>
                <a:gd name="connsiteY855" fmla="*/ 1558766 h 1857375"/>
                <a:gd name="connsiteX856" fmla="*/ 305276 w 1247775"/>
                <a:gd name="connsiteY856" fmla="*/ 1552099 h 1857375"/>
                <a:gd name="connsiteX857" fmla="*/ 308134 w 1247775"/>
                <a:gd name="connsiteY857" fmla="*/ 1550194 h 1857375"/>
                <a:gd name="connsiteX858" fmla="*/ 316706 w 1247775"/>
                <a:gd name="connsiteY858" fmla="*/ 1554956 h 1857375"/>
                <a:gd name="connsiteX859" fmla="*/ 317659 w 1247775"/>
                <a:gd name="connsiteY859" fmla="*/ 1554956 h 1857375"/>
                <a:gd name="connsiteX860" fmla="*/ 316706 w 1247775"/>
                <a:gd name="connsiteY860" fmla="*/ 1558766 h 1857375"/>
                <a:gd name="connsiteX861" fmla="*/ 327184 w 1247775"/>
                <a:gd name="connsiteY861" fmla="*/ 1569244 h 1857375"/>
                <a:gd name="connsiteX862" fmla="*/ 337661 w 1247775"/>
                <a:gd name="connsiteY862" fmla="*/ 1558766 h 1857375"/>
                <a:gd name="connsiteX863" fmla="*/ 327184 w 1247775"/>
                <a:gd name="connsiteY863" fmla="*/ 1548289 h 1857375"/>
                <a:gd name="connsiteX864" fmla="*/ 326231 w 1247775"/>
                <a:gd name="connsiteY864" fmla="*/ 1548289 h 1857375"/>
                <a:gd name="connsiteX865" fmla="*/ 327184 w 1247775"/>
                <a:gd name="connsiteY865" fmla="*/ 1544479 h 1857375"/>
                <a:gd name="connsiteX866" fmla="*/ 316706 w 1247775"/>
                <a:gd name="connsiteY866" fmla="*/ 1534001 h 1857375"/>
                <a:gd name="connsiteX867" fmla="*/ 313849 w 1247775"/>
                <a:gd name="connsiteY867" fmla="*/ 1534954 h 1857375"/>
                <a:gd name="connsiteX868" fmla="*/ 312896 w 1247775"/>
                <a:gd name="connsiteY868" fmla="*/ 1533049 h 1857375"/>
                <a:gd name="connsiteX869" fmla="*/ 335756 w 1247775"/>
                <a:gd name="connsiteY869" fmla="*/ 1505426 h 1857375"/>
                <a:gd name="connsiteX870" fmla="*/ 331946 w 1247775"/>
                <a:gd name="connsiteY870" fmla="*/ 1492091 h 1857375"/>
                <a:gd name="connsiteX871" fmla="*/ 332899 w 1247775"/>
                <a:gd name="connsiteY871" fmla="*/ 1488281 h 1857375"/>
                <a:gd name="connsiteX872" fmla="*/ 324326 w 1247775"/>
                <a:gd name="connsiteY872" fmla="*/ 1479709 h 1857375"/>
                <a:gd name="connsiteX873" fmla="*/ 320516 w 1247775"/>
                <a:gd name="connsiteY873" fmla="*/ 1480661 h 1857375"/>
                <a:gd name="connsiteX874" fmla="*/ 308134 w 1247775"/>
                <a:gd name="connsiteY874" fmla="*/ 1477804 h 1857375"/>
                <a:gd name="connsiteX875" fmla="*/ 283369 w 1247775"/>
                <a:gd name="connsiteY875" fmla="*/ 1492091 h 1857375"/>
                <a:gd name="connsiteX876" fmla="*/ 279559 w 1247775"/>
                <a:gd name="connsiteY876" fmla="*/ 1491139 h 1857375"/>
                <a:gd name="connsiteX877" fmla="*/ 265271 w 1247775"/>
                <a:gd name="connsiteY877" fmla="*/ 1500664 h 1857375"/>
                <a:gd name="connsiteX878" fmla="*/ 258604 w 1247775"/>
                <a:gd name="connsiteY878" fmla="*/ 1508284 h 1857375"/>
                <a:gd name="connsiteX879" fmla="*/ 250031 w 1247775"/>
                <a:gd name="connsiteY879" fmla="*/ 1506379 h 1857375"/>
                <a:gd name="connsiteX880" fmla="*/ 231934 w 1247775"/>
                <a:gd name="connsiteY880" fmla="*/ 1524476 h 1857375"/>
                <a:gd name="connsiteX881" fmla="*/ 243364 w 1247775"/>
                <a:gd name="connsiteY881" fmla="*/ 1541621 h 1857375"/>
                <a:gd name="connsiteX882" fmla="*/ 242411 w 1247775"/>
                <a:gd name="connsiteY882" fmla="*/ 1543526 h 1857375"/>
                <a:gd name="connsiteX883" fmla="*/ 239554 w 1247775"/>
                <a:gd name="connsiteY883" fmla="*/ 1543526 h 1857375"/>
                <a:gd name="connsiteX884" fmla="*/ 225266 w 1247775"/>
                <a:gd name="connsiteY884" fmla="*/ 1548289 h 1857375"/>
                <a:gd name="connsiteX885" fmla="*/ 210026 w 1247775"/>
                <a:gd name="connsiteY885" fmla="*/ 1544479 h 1857375"/>
                <a:gd name="connsiteX886" fmla="*/ 189071 w 1247775"/>
                <a:gd name="connsiteY886" fmla="*/ 1553051 h 1857375"/>
                <a:gd name="connsiteX887" fmla="*/ 170974 w 1247775"/>
                <a:gd name="connsiteY887" fmla="*/ 1543526 h 1857375"/>
                <a:gd name="connsiteX888" fmla="*/ 162401 w 1247775"/>
                <a:gd name="connsiteY888" fmla="*/ 1545431 h 1857375"/>
                <a:gd name="connsiteX889" fmla="*/ 152876 w 1247775"/>
                <a:gd name="connsiteY889" fmla="*/ 1537811 h 1857375"/>
                <a:gd name="connsiteX890" fmla="*/ 143351 w 1247775"/>
                <a:gd name="connsiteY890" fmla="*/ 1547336 h 1857375"/>
                <a:gd name="connsiteX891" fmla="*/ 150971 w 1247775"/>
                <a:gd name="connsiteY891" fmla="*/ 1556861 h 1857375"/>
                <a:gd name="connsiteX892" fmla="*/ 149066 w 1247775"/>
                <a:gd name="connsiteY892" fmla="*/ 1566386 h 1857375"/>
                <a:gd name="connsiteX893" fmla="*/ 153829 w 1247775"/>
                <a:gd name="connsiteY893" fmla="*/ 1580674 h 1857375"/>
                <a:gd name="connsiteX894" fmla="*/ 143351 w 1247775"/>
                <a:gd name="connsiteY894" fmla="*/ 1593056 h 1857375"/>
                <a:gd name="connsiteX895" fmla="*/ 155734 w 1247775"/>
                <a:gd name="connsiteY895" fmla="*/ 1605439 h 1857375"/>
                <a:gd name="connsiteX896" fmla="*/ 168116 w 1247775"/>
                <a:gd name="connsiteY896" fmla="*/ 1593056 h 1857375"/>
                <a:gd name="connsiteX897" fmla="*/ 167164 w 1247775"/>
                <a:gd name="connsiteY897" fmla="*/ 1589246 h 1857375"/>
                <a:gd name="connsiteX898" fmla="*/ 170974 w 1247775"/>
                <a:gd name="connsiteY898" fmla="*/ 1589246 h 1857375"/>
                <a:gd name="connsiteX899" fmla="*/ 182404 w 1247775"/>
                <a:gd name="connsiteY899" fmla="*/ 1586389 h 1857375"/>
                <a:gd name="connsiteX900" fmla="*/ 184309 w 1247775"/>
                <a:gd name="connsiteY900" fmla="*/ 1589246 h 1857375"/>
                <a:gd name="connsiteX901" fmla="*/ 183356 w 1247775"/>
                <a:gd name="connsiteY901" fmla="*/ 1597819 h 1857375"/>
                <a:gd name="connsiteX902" fmla="*/ 195739 w 1247775"/>
                <a:gd name="connsiteY902" fmla="*/ 1620679 h 1857375"/>
                <a:gd name="connsiteX903" fmla="*/ 195739 w 1247775"/>
                <a:gd name="connsiteY903" fmla="*/ 1620679 h 1857375"/>
                <a:gd name="connsiteX904" fmla="*/ 201454 w 1247775"/>
                <a:gd name="connsiteY904" fmla="*/ 1626394 h 1857375"/>
                <a:gd name="connsiteX905" fmla="*/ 206216 w 1247775"/>
                <a:gd name="connsiteY905" fmla="*/ 1624489 h 1857375"/>
                <a:gd name="connsiteX906" fmla="*/ 210026 w 1247775"/>
                <a:gd name="connsiteY906" fmla="*/ 1624489 h 1857375"/>
                <a:gd name="connsiteX907" fmla="*/ 236696 w 1247775"/>
                <a:gd name="connsiteY907" fmla="*/ 1600676 h 1857375"/>
                <a:gd name="connsiteX908" fmla="*/ 249079 w 1247775"/>
                <a:gd name="connsiteY908" fmla="*/ 1604486 h 1857375"/>
                <a:gd name="connsiteX909" fmla="*/ 247174 w 1247775"/>
                <a:gd name="connsiteY909" fmla="*/ 1614011 h 1857375"/>
                <a:gd name="connsiteX910" fmla="*/ 248126 w 1247775"/>
                <a:gd name="connsiteY910" fmla="*/ 1619726 h 1857375"/>
                <a:gd name="connsiteX911" fmla="*/ 247174 w 1247775"/>
                <a:gd name="connsiteY911" fmla="*/ 1619726 h 1857375"/>
                <a:gd name="connsiteX912" fmla="*/ 233839 w 1247775"/>
                <a:gd name="connsiteY912" fmla="*/ 1633061 h 1857375"/>
                <a:gd name="connsiteX913" fmla="*/ 246221 w 1247775"/>
                <a:gd name="connsiteY913" fmla="*/ 1646396 h 1857375"/>
                <a:gd name="connsiteX914" fmla="*/ 258604 w 1247775"/>
                <a:gd name="connsiteY914" fmla="*/ 1657826 h 1857375"/>
                <a:gd name="connsiteX915" fmla="*/ 270986 w 1247775"/>
                <a:gd name="connsiteY915" fmla="*/ 1645444 h 1857375"/>
                <a:gd name="connsiteX916" fmla="*/ 268129 w 1247775"/>
                <a:gd name="connsiteY916" fmla="*/ 1637824 h 1857375"/>
                <a:gd name="connsiteX917" fmla="*/ 270034 w 1247775"/>
                <a:gd name="connsiteY917" fmla="*/ 1637824 h 1857375"/>
                <a:gd name="connsiteX918" fmla="*/ 281464 w 1247775"/>
                <a:gd name="connsiteY918" fmla="*/ 1634966 h 1857375"/>
                <a:gd name="connsiteX919" fmla="*/ 291941 w 1247775"/>
                <a:gd name="connsiteY919" fmla="*/ 1644491 h 1857375"/>
                <a:gd name="connsiteX920" fmla="*/ 290036 w 1247775"/>
                <a:gd name="connsiteY920" fmla="*/ 1651159 h 1857375"/>
                <a:gd name="connsiteX921" fmla="*/ 303371 w 1247775"/>
                <a:gd name="connsiteY921" fmla="*/ 1664494 h 1857375"/>
                <a:gd name="connsiteX922" fmla="*/ 312896 w 1247775"/>
                <a:gd name="connsiteY922" fmla="*/ 1660684 h 1857375"/>
                <a:gd name="connsiteX923" fmla="*/ 311944 w 1247775"/>
                <a:gd name="connsiteY923" fmla="*/ 1664494 h 1857375"/>
                <a:gd name="connsiteX924" fmla="*/ 324326 w 1247775"/>
                <a:gd name="connsiteY924" fmla="*/ 1676876 h 1857375"/>
                <a:gd name="connsiteX925" fmla="*/ 330041 w 1247775"/>
                <a:gd name="connsiteY925" fmla="*/ 1675924 h 1857375"/>
                <a:gd name="connsiteX926" fmla="*/ 342424 w 1247775"/>
                <a:gd name="connsiteY926" fmla="*/ 1683544 h 1857375"/>
                <a:gd name="connsiteX927" fmla="*/ 351949 w 1247775"/>
                <a:gd name="connsiteY927" fmla="*/ 1679734 h 1857375"/>
                <a:gd name="connsiteX928" fmla="*/ 360521 w 1247775"/>
                <a:gd name="connsiteY928" fmla="*/ 1694974 h 1857375"/>
                <a:gd name="connsiteX929" fmla="*/ 358616 w 1247775"/>
                <a:gd name="connsiteY929" fmla="*/ 1694974 h 1857375"/>
                <a:gd name="connsiteX930" fmla="*/ 348139 w 1247775"/>
                <a:gd name="connsiteY930" fmla="*/ 1705451 h 1857375"/>
                <a:gd name="connsiteX931" fmla="*/ 354806 w 1247775"/>
                <a:gd name="connsiteY931" fmla="*/ 1714976 h 1857375"/>
                <a:gd name="connsiteX932" fmla="*/ 345281 w 1247775"/>
                <a:gd name="connsiteY932" fmla="*/ 1729264 h 1857375"/>
                <a:gd name="connsiteX933" fmla="*/ 360521 w 1247775"/>
                <a:gd name="connsiteY933" fmla="*/ 1744504 h 1857375"/>
                <a:gd name="connsiteX934" fmla="*/ 375761 w 1247775"/>
                <a:gd name="connsiteY934" fmla="*/ 1729264 h 1857375"/>
                <a:gd name="connsiteX935" fmla="*/ 363379 w 1247775"/>
                <a:gd name="connsiteY935" fmla="*/ 1714024 h 1857375"/>
                <a:gd name="connsiteX936" fmla="*/ 368141 w 1247775"/>
                <a:gd name="connsiteY936" fmla="*/ 1705451 h 1857375"/>
                <a:gd name="connsiteX937" fmla="*/ 367189 w 1247775"/>
                <a:gd name="connsiteY937" fmla="*/ 1701641 h 1857375"/>
                <a:gd name="connsiteX938" fmla="*/ 374809 w 1247775"/>
                <a:gd name="connsiteY938" fmla="*/ 1704499 h 1857375"/>
                <a:gd name="connsiteX939" fmla="*/ 381476 w 1247775"/>
                <a:gd name="connsiteY939" fmla="*/ 1707356 h 1857375"/>
                <a:gd name="connsiteX940" fmla="*/ 385286 w 1247775"/>
                <a:gd name="connsiteY940" fmla="*/ 1706404 h 1857375"/>
                <a:gd name="connsiteX941" fmla="*/ 386239 w 1247775"/>
                <a:gd name="connsiteY941" fmla="*/ 1706404 h 1857375"/>
                <a:gd name="connsiteX942" fmla="*/ 416719 w 1247775"/>
                <a:gd name="connsiteY942" fmla="*/ 1688306 h 1857375"/>
                <a:gd name="connsiteX943" fmla="*/ 421481 w 1247775"/>
                <a:gd name="connsiteY943" fmla="*/ 1681639 h 1857375"/>
                <a:gd name="connsiteX944" fmla="*/ 420529 w 1247775"/>
                <a:gd name="connsiteY944" fmla="*/ 1678781 h 1857375"/>
                <a:gd name="connsiteX945" fmla="*/ 420529 w 1247775"/>
                <a:gd name="connsiteY945" fmla="*/ 1675924 h 1857375"/>
                <a:gd name="connsiteX946" fmla="*/ 433864 w 1247775"/>
                <a:gd name="connsiteY946" fmla="*/ 1679734 h 1857375"/>
                <a:gd name="connsiteX947" fmla="*/ 436721 w 1247775"/>
                <a:gd name="connsiteY947" fmla="*/ 1686401 h 1857375"/>
                <a:gd name="connsiteX948" fmla="*/ 415766 w 1247775"/>
                <a:gd name="connsiteY948" fmla="*/ 1702594 h 1857375"/>
                <a:gd name="connsiteX949" fmla="*/ 414814 w 1247775"/>
                <a:gd name="connsiteY949" fmla="*/ 1702594 h 1857375"/>
                <a:gd name="connsiteX950" fmla="*/ 409099 w 1247775"/>
                <a:gd name="connsiteY950" fmla="*/ 1708309 h 1857375"/>
                <a:gd name="connsiteX951" fmla="*/ 409099 w 1247775"/>
                <a:gd name="connsiteY951" fmla="*/ 1710214 h 1857375"/>
                <a:gd name="connsiteX952" fmla="*/ 407194 w 1247775"/>
                <a:gd name="connsiteY952" fmla="*/ 1711166 h 1857375"/>
                <a:gd name="connsiteX953" fmla="*/ 399574 w 1247775"/>
                <a:gd name="connsiteY953" fmla="*/ 1705451 h 1857375"/>
                <a:gd name="connsiteX954" fmla="*/ 391954 w 1247775"/>
                <a:gd name="connsiteY954" fmla="*/ 1713071 h 1857375"/>
                <a:gd name="connsiteX955" fmla="*/ 399574 w 1247775"/>
                <a:gd name="connsiteY955" fmla="*/ 1720691 h 1857375"/>
                <a:gd name="connsiteX956" fmla="*/ 400526 w 1247775"/>
                <a:gd name="connsiteY956" fmla="*/ 1720691 h 1857375"/>
                <a:gd name="connsiteX957" fmla="*/ 400526 w 1247775"/>
                <a:gd name="connsiteY957" fmla="*/ 1724501 h 1857375"/>
                <a:gd name="connsiteX958" fmla="*/ 401479 w 1247775"/>
                <a:gd name="connsiteY958" fmla="*/ 1729264 h 1857375"/>
                <a:gd name="connsiteX959" fmla="*/ 392906 w 1247775"/>
                <a:gd name="connsiteY959" fmla="*/ 1743551 h 1857375"/>
                <a:gd name="connsiteX960" fmla="*/ 394811 w 1247775"/>
                <a:gd name="connsiteY960" fmla="*/ 1752124 h 1857375"/>
                <a:gd name="connsiteX961" fmla="*/ 380524 w 1247775"/>
                <a:gd name="connsiteY961" fmla="*/ 1756886 h 1857375"/>
                <a:gd name="connsiteX962" fmla="*/ 367189 w 1247775"/>
                <a:gd name="connsiteY962" fmla="*/ 1751171 h 1857375"/>
                <a:gd name="connsiteX963" fmla="*/ 348139 w 1247775"/>
                <a:gd name="connsiteY963" fmla="*/ 1766411 h 1857375"/>
                <a:gd name="connsiteX964" fmla="*/ 347186 w 1247775"/>
                <a:gd name="connsiteY964" fmla="*/ 1767364 h 1857375"/>
                <a:gd name="connsiteX965" fmla="*/ 348139 w 1247775"/>
                <a:gd name="connsiteY965" fmla="*/ 1761649 h 1857375"/>
                <a:gd name="connsiteX966" fmla="*/ 333851 w 1247775"/>
                <a:gd name="connsiteY966" fmla="*/ 1747361 h 1857375"/>
                <a:gd name="connsiteX967" fmla="*/ 324326 w 1247775"/>
                <a:gd name="connsiteY967" fmla="*/ 1751171 h 1857375"/>
                <a:gd name="connsiteX968" fmla="*/ 298609 w 1247775"/>
                <a:gd name="connsiteY968" fmla="*/ 1736884 h 1857375"/>
                <a:gd name="connsiteX969" fmla="*/ 268129 w 1247775"/>
                <a:gd name="connsiteY969" fmla="*/ 1766411 h 1857375"/>
                <a:gd name="connsiteX970" fmla="*/ 263366 w 1247775"/>
                <a:gd name="connsiteY970" fmla="*/ 1767364 h 1857375"/>
                <a:gd name="connsiteX971" fmla="*/ 265271 w 1247775"/>
                <a:gd name="connsiteY971" fmla="*/ 1758791 h 1857375"/>
                <a:gd name="connsiteX972" fmla="*/ 238601 w 1247775"/>
                <a:gd name="connsiteY972" fmla="*/ 1732121 h 1857375"/>
                <a:gd name="connsiteX973" fmla="*/ 211931 w 1247775"/>
                <a:gd name="connsiteY973" fmla="*/ 1758791 h 1857375"/>
                <a:gd name="connsiteX974" fmla="*/ 212884 w 1247775"/>
                <a:gd name="connsiteY974" fmla="*/ 1764506 h 1857375"/>
                <a:gd name="connsiteX975" fmla="*/ 212884 w 1247775"/>
                <a:gd name="connsiteY975" fmla="*/ 1765459 h 1857375"/>
                <a:gd name="connsiteX976" fmla="*/ 214789 w 1247775"/>
                <a:gd name="connsiteY976" fmla="*/ 1773079 h 1857375"/>
                <a:gd name="connsiteX977" fmla="*/ 207169 w 1247775"/>
                <a:gd name="connsiteY977" fmla="*/ 1781651 h 1857375"/>
                <a:gd name="connsiteX978" fmla="*/ 208121 w 1247775"/>
                <a:gd name="connsiteY978" fmla="*/ 1784509 h 1857375"/>
                <a:gd name="connsiteX979" fmla="*/ 195739 w 1247775"/>
                <a:gd name="connsiteY979" fmla="*/ 1810226 h 1857375"/>
                <a:gd name="connsiteX980" fmla="*/ 230029 w 1247775"/>
                <a:gd name="connsiteY980" fmla="*/ 1847374 h 1857375"/>
                <a:gd name="connsiteX981" fmla="*/ 260509 w 1247775"/>
                <a:gd name="connsiteY981" fmla="*/ 1832134 h 1857375"/>
                <a:gd name="connsiteX982" fmla="*/ 260509 w 1247775"/>
                <a:gd name="connsiteY982" fmla="*/ 1834991 h 1857375"/>
                <a:gd name="connsiteX983" fmla="*/ 261461 w 1247775"/>
                <a:gd name="connsiteY983" fmla="*/ 1839754 h 1857375"/>
                <a:gd name="connsiteX984" fmla="*/ 257651 w 1247775"/>
                <a:gd name="connsiteY984" fmla="*/ 1844516 h 1857375"/>
                <a:gd name="connsiteX985" fmla="*/ 263366 w 1247775"/>
                <a:gd name="connsiteY985" fmla="*/ 1850231 h 1857375"/>
                <a:gd name="connsiteX986" fmla="*/ 267176 w 1247775"/>
                <a:gd name="connsiteY986" fmla="*/ 1848326 h 1857375"/>
                <a:gd name="connsiteX987" fmla="*/ 270986 w 1247775"/>
                <a:gd name="connsiteY987" fmla="*/ 1850231 h 1857375"/>
                <a:gd name="connsiteX988" fmla="*/ 279559 w 1247775"/>
                <a:gd name="connsiteY988" fmla="*/ 1855946 h 1857375"/>
                <a:gd name="connsiteX989" fmla="*/ 288131 w 1247775"/>
                <a:gd name="connsiteY989" fmla="*/ 1850231 h 1857375"/>
                <a:gd name="connsiteX990" fmla="*/ 300514 w 1247775"/>
                <a:gd name="connsiteY990" fmla="*/ 1854041 h 1857375"/>
                <a:gd name="connsiteX991" fmla="*/ 310039 w 1247775"/>
                <a:gd name="connsiteY991" fmla="*/ 1852136 h 1857375"/>
                <a:gd name="connsiteX992" fmla="*/ 329089 w 1247775"/>
                <a:gd name="connsiteY992" fmla="*/ 1834039 h 1857375"/>
                <a:gd name="connsiteX993" fmla="*/ 334804 w 1247775"/>
                <a:gd name="connsiteY993" fmla="*/ 1828324 h 1857375"/>
                <a:gd name="connsiteX994" fmla="*/ 337661 w 1247775"/>
                <a:gd name="connsiteY994" fmla="*/ 1828324 h 1857375"/>
                <a:gd name="connsiteX995" fmla="*/ 356711 w 1247775"/>
                <a:gd name="connsiteY995" fmla="*/ 1817846 h 1857375"/>
                <a:gd name="connsiteX996" fmla="*/ 368141 w 1247775"/>
                <a:gd name="connsiteY996" fmla="*/ 1819751 h 1857375"/>
                <a:gd name="connsiteX997" fmla="*/ 380524 w 1247775"/>
                <a:gd name="connsiteY997" fmla="*/ 1817846 h 1857375"/>
                <a:gd name="connsiteX998" fmla="*/ 400526 w 1247775"/>
                <a:gd name="connsiteY998" fmla="*/ 1823561 h 1857375"/>
                <a:gd name="connsiteX999" fmla="*/ 437674 w 1247775"/>
                <a:gd name="connsiteY999" fmla="*/ 1786414 h 1857375"/>
                <a:gd name="connsiteX1000" fmla="*/ 437674 w 1247775"/>
                <a:gd name="connsiteY1000" fmla="*/ 1786414 h 1857375"/>
                <a:gd name="connsiteX1001" fmla="*/ 441484 w 1247775"/>
                <a:gd name="connsiteY1001" fmla="*/ 1786414 h 1857375"/>
                <a:gd name="connsiteX1002" fmla="*/ 454819 w 1247775"/>
                <a:gd name="connsiteY1002" fmla="*/ 1782604 h 1857375"/>
                <a:gd name="connsiteX1003" fmla="*/ 461486 w 1247775"/>
                <a:gd name="connsiteY1003" fmla="*/ 1784509 h 1857375"/>
                <a:gd name="connsiteX1004" fmla="*/ 475774 w 1247775"/>
                <a:gd name="connsiteY1004" fmla="*/ 1770221 h 1857375"/>
                <a:gd name="connsiteX1005" fmla="*/ 472916 w 1247775"/>
                <a:gd name="connsiteY1005" fmla="*/ 1762601 h 1857375"/>
                <a:gd name="connsiteX1006" fmla="*/ 488156 w 1247775"/>
                <a:gd name="connsiteY1006" fmla="*/ 1753076 h 1857375"/>
                <a:gd name="connsiteX1007" fmla="*/ 493871 w 1247775"/>
                <a:gd name="connsiteY1007" fmla="*/ 1750219 h 1857375"/>
                <a:gd name="connsiteX1008" fmla="*/ 493871 w 1247775"/>
                <a:gd name="connsiteY1008" fmla="*/ 1751171 h 1857375"/>
                <a:gd name="connsiteX1009" fmla="*/ 525304 w 1247775"/>
                <a:gd name="connsiteY1009" fmla="*/ 1782604 h 1857375"/>
                <a:gd name="connsiteX1010" fmla="*/ 533876 w 1247775"/>
                <a:gd name="connsiteY1010" fmla="*/ 1780699 h 1857375"/>
                <a:gd name="connsiteX1011" fmla="*/ 550069 w 1247775"/>
                <a:gd name="connsiteY1011" fmla="*/ 1785461 h 1857375"/>
                <a:gd name="connsiteX1012" fmla="*/ 567214 w 1247775"/>
                <a:gd name="connsiteY1012" fmla="*/ 1779746 h 1857375"/>
                <a:gd name="connsiteX1013" fmla="*/ 575786 w 1247775"/>
                <a:gd name="connsiteY1013" fmla="*/ 1780699 h 1857375"/>
                <a:gd name="connsiteX1014" fmla="*/ 601504 w 1247775"/>
                <a:gd name="connsiteY1014" fmla="*/ 1769269 h 1857375"/>
                <a:gd name="connsiteX1015" fmla="*/ 604361 w 1247775"/>
                <a:gd name="connsiteY1015" fmla="*/ 1769269 h 1857375"/>
                <a:gd name="connsiteX1016" fmla="*/ 615791 w 1247775"/>
                <a:gd name="connsiteY1016" fmla="*/ 1767364 h 1857375"/>
                <a:gd name="connsiteX1017" fmla="*/ 651034 w 1247775"/>
                <a:gd name="connsiteY1017" fmla="*/ 1791176 h 1857375"/>
                <a:gd name="connsiteX1018" fmla="*/ 655796 w 1247775"/>
                <a:gd name="connsiteY1018" fmla="*/ 1791176 h 1857375"/>
                <a:gd name="connsiteX1019" fmla="*/ 705326 w 1247775"/>
                <a:gd name="connsiteY1019" fmla="*/ 1800701 h 1857375"/>
                <a:gd name="connsiteX1020" fmla="*/ 1004411 w 1247775"/>
                <a:gd name="connsiteY1020" fmla="*/ 1796891 h 1857375"/>
                <a:gd name="connsiteX1021" fmla="*/ 1087279 w 1247775"/>
                <a:gd name="connsiteY1021" fmla="*/ 1637824 h 1857375"/>
                <a:gd name="connsiteX1022" fmla="*/ 1076801 w 1247775"/>
                <a:gd name="connsiteY1022" fmla="*/ 1550194 h 1857375"/>
                <a:gd name="connsiteX1023" fmla="*/ 1153001 w 1247775"/>
                <a:gd name="connsiteY1023" fmla="*/ 1512094 h 1857375"/>
                <a:gd name="connsiteX1024" fmla="*/ 1149191 w 1247775"/>
                <a:gd name="connsiteY1024" fmla="*/ 1437799 h 1857375"/>
                <a:gd name="connsiteX1025" fmla="*/ 1078706 w 1247775"/>
                <a:gd name="connsiteY1025" fmla="*/ 1408271 h 1857375"/>
                <a:gd name="connsiteX1026" fmla="*/ 1161574 w 1247775"/>
                <a:gd name="connsiteY1026" fmla="*/ 1366361 h 1857375"/>
                <a:gd name="connsiteX1027" fmla="*/ 1186339 w 1247775"/>
                <a:gd name="connsiteY1027" fmla="*/ 1283494 h 1857375"/>
                <a:gd name="connsiteX1028" fmla="*/ 1138714 w 1247775"/>
                <a:gd name="connsiteY1028" fmla="*/ 1235869 h 1857375"/>
                <a:gd name="connsiteX1029" fmla="*/ 1159669 w 1247775"/>
                <a:gd name="connsiteY1029" fmla="*/ 1165384 h 1857375"/>
                <a:gd name="connsiteX1030" fmla="*/ 1240631 w 1247775"/>
                <a:gd name="connsiteY1030" fmla="*/ 1103471 h 1857375"/>
                <a:gd name="connsiteX1031" fmla="*/ 1172051 w 1247775"/>
                <a:gd name="connsiteY1031" fmla="*/ 974884 h 1857375"/>
                <a:gd name="connsiteX1032" fmla="*/ 584359 w 1247775"/>
                <a:gd name="connsiteY1032" fmla="*/ 250984 h 1857375"/>
                <a:gd name="connsiteX1033" fmla="*/ 581501 w 1247775"/>
                <a:gd name="connsiteY1033" fmla="*/ 252889 h 1857375"/>
                <a:gd name="connsiteX1034" fmla="*/ 572929 w 1247775"/>
                <a:gd name="connsiteY1034" fmla="*/ 250031 h 1857375"/>
                <a:gd name="connsiteX1035" fmla="*/ 571976 w 1247775"/>
                <a:gd name="connsiteY1035" fmla="*/ 250031 h 1857375"/>
                <a:gd name="connsiteX1036" fmla="*/ 570071 w 1247775"/>
                <a:gd name="connsiteY1036" fmla="*/ 249079 h 1857375"/>
                <a:gd name="connsiteX1037" fmla="*/ 570071 w 1247775"/>
                <a:gd name="connsiteY1037" fmla="*/ 246221 h 1857375"/>
                <a:gd name="connsiteX1038" fmla="*/ 570071 w 1247775"/>
                <a:gd name="connsiteY1038" fmla="*/ 243364 h 1857375"/>
                <a:gd name="connsiteX1039" fmla="*/ 585311 w 1247775"/>
                <a:gd name="connsiteY1039" fmla="*/ 234791 h 1857375"/>
                <a:gd name="connsiteX1040" fmla="*/ 595789 w 1247775"/>
                <a:gd name="connsiteY1040" fmla="*/ 244316 h 1857375"/>
                <a:gd name="connsiteX1041" fmla="*/ 584359 w 1247775"/>
                <a:gd name="connsiteY1041" fmla="*/ 250984 h 1857375"/>
                <a:gd name="connsiteX1042" fmla="*/ 596741 w 1247775"/>
                <a:gd name="connsiteY1042" fmla="*/ 201454 h 1857375"/>
                <a:gd name="connsiteX1043" fmla="*/ 596741 w 1247775"/>
                <a:gd name="connsiteY1043" fmla="*/ 198596 h 1857375"/>
                <a:gd name="connsiteX1044" fmla="*/ 598646 w 1247775"/>
                <a:gd name="connsiteY1044" fmla="*/ 199549 h 1857375"/>
                <a:gd name="connsiteX1045" fmla="*/ 596741 w 1247775"/>
                <a:gd name="connsiteY1045" fmla="*/ 201454 h 1857375"/>
                <a:gd name="connsiteX1046" fmla="*/ 606266 w 1247775"/>
                <a:gd name="connsiteY1046" fmla="*/ 250031 h 1857375"/>
                <a:gd name="connsiteX1047" fmla="*/ 602456 w 1247775"/>
                <a:gd name="connsiteY1047" fmla="*/ 245269 h 1857375"/>
                <a:gd name="connsiteX1048" fmla="*/ 605314 w 1247775"/>
                <a:gd name="connsiteY1048" fmla="*/ 245269 h 1857375"/>
                <a:gd name="connsiteX1049" fmla="*/ 609124 w 1247775"/>
                <a:gd name="connsiteY1049" fmla="*/ 245269 h 1857375"/>
                <a:gd name="connsiteX1050" fmla="*/ 606266 w 1247775"/>
                <a:gd name="connsiteY1050" fmla="*/ 250031 h 1857375"/>
                <a:gd name="connsiteX1051" fmla="*/ 557689 w 1247775"/>
                <a:gd name="connsiteY1051" fmla="*/ 407194 h 1857375"/>
                <a:gd name="connsiteX1052" fmla="*/ 555784 w 1247775"/>
                <a:gd name="connsiteY1052" fmla="*/ 407194 h 1857375"/>
                <a:gd name="connsiteX1053" fmla="*/ 555784 w 1247775"/>
                <a:gd name="connsiteY1053" fmla="*/ 405289 h 1857375"/>
                <a:gd name="connsiteX1054" fmla="*/ 554831 w 1247775"/>
                <a:gd name="connsiteY1054" fmla="*/ 400526 h 1857375"/>
                <a:gd name="connsiteX1055" fmla="*/ 559594 w 1247775"/>
                <a:gd name="connsiteY1055" fmla="*/ 407194 h 1857375"/>
                <a:gd name="connsiteX1056" fmla="*/ 557689 w 1247775"/>
                <a:gd name="connsiteY1056" fmla="*/ 407194 h 1857375"/>
                <a:gd name="connsiteX1057" fmla="*/ 637699 w 1247775"/>
                <a:gd name="connsiteY1057" fmla="*/ 305276 h 1857375"/>
                <a:gd name="connsiteX1058" fmla="*/ 641509 w 1247775"/>
                <a:gd name="connsiteY1058" fmla="*/ 309086 h 1857375"/>
                <a:gd name="connsiteX1059" fmla="*/ 638651 w 1247775"/>
                <a:gd name="connsiteY1059" fmla="*/ 310039 h 1857375"/>
                <a:gd name="connsiteX1060" fmla="*/ 636746 w 1247775"/>
                <a:gd name="connsiteY1060" fmla="*/ 306229 h 1857375"/>
                <a:gd name="connsiteX1061" fmla="*/ 637699 w 1247775"/>
                <a:gd name="connsiteY1061" fmla="*/ 305276 h 1857375"/>
                <a:gd name="connsiteX1062" fmla="*/ 591979 w 1247775"/>
                <a:gd name="connsiteY1062" fmla="*/ 417671 h 1857375"/>
                <a:gd name="connsiteX1063" fmla="*/ 609124 w 1247775"/>
                <a:gd name="connsiteY1063" fmla="*/ 409099 h 1857375"/>
                <a:gd name="connsiteX1064" fmla="*/ 606266 w 1247775"/>
                <a:gd name="connsiteY1064" fmla="*/ 418624 h 1857375"/>
                <a:gd name="connsiteX1065" fmla="*/ 606266 w 1247775"/>
                <a:gd name="connsiteY1065" fmla="*/ 418624 h 1857375"/>
                <a:gd name="connsiteX1066" fmla="*/ 598646 w 1247775"/>
                <a:gd name="connsiteY1066" fmla="*/ 426244 h 1857375"/>
                <a:gd name="connsiteX1067" fmla="*/ 591026 w 1247775"/>
                <a:gd name="connsiteY1067" fmla="*/ 420529 h 1857375"/>
                <a:gd name="connsiteX1068" fmla="*/ 591979 w 1247775"/>
                <a:gd name="connsiteY1068" fmla="*/ 417671 h 1857375"/>
                <a:gd name="connsiteX1069" fmla="*/ 594836 w 1247775"/>
                <a:gd name="connsiteY1069" fmla="*/ 511016 h 1857375"/>
                <a:gd name="connsiteX1070" fmla="*/ 591979 w 1247775"/>
                <a:gd name="connsiteY1070" fmla="*/ 510064 h 1857375"/>
                <a:gd name="connsiteX1071" fmla="*/ 590074 w 1247775"/>
                <a:gd name="connsiteY1071" fmla="*/ 510064 h 1857375"/>
                <a:gd name="connsiteX1072" fmla="*/ 587216 w 1247775"/>
                <a:gd name="connsiteY1072" fmla="*/ 508159 h 1857375"/>
                <a:gd name="connsiteX1073" fmla="*/ 597694 w 1247775"/>
                <a:gd name="connsiteY1073" fmla="*/ 503396 h 1857375"/>
                <a:gd name="connsiteX1074" fmla="*/ 598646 w 1247775"/>
                <a:gd name="connsiteY1074" fmla="*/ 505301 h 1857375"/>
                <a:gd name="connsiteX1075" fmla="*/ 594836 w 1247775"/>
                <a:gd name="connsiteY1075" fmla="*/ 511016 h 1857375"/>
                <a:gd name="connsiteX1076" fmla="*/ 633889 w 1247775"/>
                <a:gd name="connsiteY1076" fmla="*/ 447199 h 1857375"/>
                <a:gd name="connsiteX1077" fmla="*/ 627221 w 1247775"/>
                <a:gd name="connsiteY1077" fmla="*/ 461486 h 1857375"/>
                <a:gd name="connsiteX1078" fmla="*/ 626269 w 1247775"/>
                <a:gd name="connsiteY1078" fmla="*/ 461486 h 1857375"/>
                <a:gd name="connsiteX1079" fmla="*/ 608171 w 1247775"/>
                <a:gd name="connsiteY1079" fmla="*/ 479584 h 1857375"/>
                <a:gd name="connsiteX1080" fmla="*/ 609124 w 1247775"/>
                <a:gd name="connsiteY1080" fmla="*/ 484346 h 1857375"/>
                <a:gd name="connsiteX1081" fmla="*/ 608171 w 1247775"/>
                <a:gd name="connsiteY1081" fmla="*/ 485299 h 1857375"/>
                <a:gd name="connsiteX1082" fmla="*/ 608171 w 1247775"/>
                <a:gd name="connsiteY1082" fmla="*/ 483394 h 1857375"/>
                <a:gd name="connsiteX1083" fmla="*/ 593884 w 1247775"/>
                <a:gd name="connsiteY1083" fmla="*/ 459581 h 1857375"/>
                <a:gd name="connsiteX1084" fmla="*/ 606266 w 1247775"/>
                <a:gd name="connsiteY1084" fmla="*/ 444341 h 1857375"/>
                <a:gd name="connsiteX1085" fmla="*/ 614839 w 1247775"/>
                <a:gd name="connsiteY1085" fmla="*/ 447199 h 1857375"/>
                <a:gd name="connsiteX1086" fmla="*/ 626269 w 1247775"/>
                <a:gd name="connsiteY1086" fmla="*/ 440531 h 1857375"/>
                <a:gd name="connsiteX1087" fmla="*/ 630079 w 1247775"/>
                <a:gd name="connsiteY1087" fmla="*/ 440531 h 1857375"/>
                <a:gd name="connsiteX1088" fmla="*/ 631984 w 1247775"/>
                <a:gd name="connsiteY1088" fmla="*/ 440531 h 1857375"/>
                <a:gd name="connsiteX1089" fmla="*/ 636746 w 1247775"/>
                <a:gd name="connsiteY1089" fmla="*/ 444341 h 1857375"/>
                <a:gd name="connsiteX1090" fmla="*/ 633889 w 1247775"/>
                <a:gd name="connsiteY1090" fmla="*/ 447199 h 1857375"/>
                <a:gd name="connsiteX1091" fmla="*/ 633889 w 1247775"/>
                <a:gd name="connsiteY1091" fmla="*/ 447199 h 1857375"/>
                <a:gd name="connsiteX1092" fmla="*/ 639604 w 1247775"/>
                <a:gd name="connsiteY1092" fmla="*/ 402431 h 1857375"/>
                <a:gd name="connsiteX1093" fmla="*/ 631031 w 1247775"/>
                <a:gd name="connsiteY1093" fmla="*/ 399574 h 1857375"/>
                <a:gd name="connsiteX1094" fmla="*/ 625316 w 1247775"/>
                <a:gd name="connsiteY1094" fmla="*/ 391001 h 1857375"/>
                <a:gd name="connsiteX1095" fmla="*/ 626269 w 1247775"/>
                <a:gd name="connsiteY1095" fmla="*/ 388144 h 1857375"/>
                <a:gd name="connsiteX1096" fmla="*/ 620554 w 1247775"/>
                <a:gd name="connsiteY1096" fmla="*/ 382429 h 1857375"/>
                <a:gd name="connsiteX1097" fmla="*/ 619601 w 1247775"/>
                <a:gd name="connsiteY1097" fmla="*/ 374809 h 1857375"/>
                <a:gd name="connsiteX1098" fmla="*/ 625316 w 1247775"/>
                <a:gd name="connsiteY1098" fmla="*/ 375761 h 1857375"/>
                <a:gd name="connsiteX1099" fmla="*/ 631031 w 1247775"/>
                <a:gd name="connsiteY1099" fmla="*/ 373856 h 1857375"/>
                <a:gd name="connsiteX1100" fmla="*/ 642461 w 1247775"/>
                <a:gd name="connsiteY1100" fmla="*/ 380524 h 1857375"/>
                <a:gd name="connsiteX1101" fmla="*/ 647224 w 1247775"/>
                <a:gd name="connsiteY1101" fmla="*/ 394811 h 1857375"/>
                <a:gd name="connsiteX1102" fmla="*/ 639604 w 1247775"/>
                <a:gd name="connsiteY1102" fmla="*/ 402431 h 1857375"/>
                <a:gd name="connsiteX1103" fmla="*/ 343376 w 1247775"/>
                <a:gd name="connsiteY1103" fmla="*/ 758666 h 1857375"/>
                <a:gd name="connsiteX1104" fmla="*/ 343376 w 1247775"/>
                <a:gd name="connsiteY1104" fmla="*/ 758666 h 1857375"/>
                <a:gd name="connsiteX1105" fmla="*/ 341471 w 1247775"/>
                <a:gd name="connsiteY1105" fmla="*/ 751999 h 1857375"/>
                <a:gd name="connsiteX1106" fmla="*/ 346234 w 1247775"/>
                <a:gd name="connsiteY1106" fmla="*/ 752951 h 1857375"/>
                <a:gd name="connsiteX1107" fmla="*/ 343376 w 1247775"/>
                <a:gd name="connsiteY1107" fmla="*/ 758666 h 1857375"/>
                <a:gd name="connsiteX1108" fmla="*/ 109061 w 1247775"/>
                <a:gd name="connsiteY1108" fmla="*/ 1225391 h 1857375"/>
                <a:gd name="connsiteX1109" fmla="*/ 95726 w 1247775"/>
                <a:gd name="connsiteY1109" fmla="*/ 1217771 h 1857375"/>
                <a:gd name="connsiteX1110" fmla="*/ 104299 w 1247775"/>
                <a:gd name="connsiteY1110" fmla="*/ 1210151 h 1857375"/>
                <a:gd name="connsiteX1111" fmla="*/ 122396 w 1247775"/>
                <a:gd name="connsiteY1111" fmla="*/ 1195864 h 1857375"/>
                <a:gd name="connsiteX1112" fmla="*/ 129064 w 1247775"/>
                <a:gd name="connsiteY1112" fmla="*/ 1201579 h 1857375"/>
                <a:gd name="connsiteX1113" fmla="*/ 109061 w 1247775"/>
                <a:gd name="connsiteY1113" fmla="*/ 1225391 h 1857375"/>
                <a:gd name="connsiteX1114" fmla="*/ 151924 w 1247775"/>
                <a:gd name="connsiteY1114" fmla="*/ 1208246 h 1857375"/>
                <a:gd name="connsiteX1115" fmla="*/ 150019 w 1247775"/>
                <a:gd name="connsiteY1115" fmla="*/ 1206341 h 1857375"/>
                <a:gd name="connsiteX1116" fmla="*/ 151924 w 1247775"/>
                <a:gd name="connsiteY1116" fmla="*/ 1206341 h 1857375"/>
                <a:gd name="connsiteX1117" fmla="*/ 151924 w 1247775"/>
                <a:gd name="connsiteY1117" fmla="*/ 1208246 h 1857375"/>
                <a:gd name="connsiteX1118" fmla="*/ 290989 w 1247775"/>
                <a:gd name="connsiteY1118" fmla="*/ 992981 h 1857375"/>
                <a:gd name="connsiteX1119" fmla="*/ 291941 w 1247775"/>
                <a:gd name="connsiteY1119" fmla="*/ 986314 h 1857375"/>
                <a:gd name="connsiteX1120" fmla="*/ 291941 w 1247775"/>
                <a:gd name="connsiteY1120" fmla="*/ 986314 h 1857375"/>
                <a:gd name="connsiteX1121" fmla="*/ 294799 w 1247775"/>
                <a:gd name="connsiteY1121" fmla="*/ 987266 h 1857375"/>
                <a:gd name="connsiteX1122" fmla="*/ 290989 w 1247775"/>
                <a:gd name="connsiteY1122" fmla="*/ 992981 h 1857375"/>
                <a:gd name="connsiteX1123" fmla="*/ 309086 w 1247775"/>
                <a:gd name="connsiteY1123" fmla="*/ 1652111 h 1857375"/>
                <a:gd name="connsiteX1124" fmla="*/ 310039 w 1247775"/>
                <a:gd name="connsiteY1124" fmla="*/ 1649254 h 1857375"/>
                <a:gd name="connsiteX1125" fmla="*/ 310991 w 1247775"/>
                <a:gd name="connsiteY1125" fmla="*/ 1650206 h 1857375"/>
                <a:gd name="connsiteX1126" fmla="*/ 309086 w 1247775"/>
                <a:gd name="connsiteY1126" fmla="*/ 1652111 h 1857375"/>
                <a:gd name="connsiteX1127" fmla="*/ 259556 w 1247775"/>
                <a:gd name="connsiteY1127" fmla="*/ 1822609 h 1857375"/>
                <a:gd name="connsiteX1128" fmla="*/ 261461 w 1247775"/>
                <a:gd name="connsiteY1128" fmla="*/ 1816894 h 1857375"/>
                <a:gd name="connsiteX1129" fmla="*/ 265271 w 1247775"/>
                <a:gd name="connsiteY1129" fmla="*/ 1816894 h 1857375"/>
                <a:gd name="connsiteX1130" fmla="*/ 266224 w 1247775"/>
                <a:gd name="connsiteY1130" fmla="*/ 1817846 h 1857375"/>
                <a:gd name="connsiteX1131" fmla="*/ 259556 w 1247775"/>
                <a:gd name="connsiteY1131" fmla="*/ 1822609 h 1857375"/>
                <a:gd name="connsiteX1132" fmla="*/ 330994 w 1247775"/>
                <a:gd name="connsiteY1132" fmla="*/ 1783556 h 1857375"/>
                <a:gd name="connsiteX1133" fmla="*/ 329089 w 1247775"/>
                <a:gd name="connsiteY1133" fmla="*/ 1783556 h 1857375"/>
                <a:gd name="connsiteX1134" fmla="*/ 326231 w 1247775"/>
                <a:gd name="connsiteY1134" fmla="*/ 1781651 h 1857375"/>
                <a:gd name="connsiteX1135" fmla="*/ 321469 w 1247775"/>
                <a:gd name="connsiteY1135" fmla="*/ 1777841 h 1857375"/>
                <a:gd name="connsiteX1136" fmla="*/ 323374 w 1247775"/>
                <a:gd name="connsiteY1136" fmla="*/ 1772126 h 1857375"/>
                <a:gd name="connsiteX1137" fmla="*/ 329089 w 1247775"/>
                <a:gd name="connsiteY1137" fmla="*/ 1773079 h 1857375"/>
                <a:gd name="connsiteX1138" fmla="*/ 335756 w 1247775"/>
                <a:gd name="connsiteY1138" fmla="*/ 1771174 h 1857375"/>
                <a:gd name="connsiteX1139" fmla="*/ 330994 w 1247775"/>
                <a:gd name="connsiteY1139" fmla="*/ 1783556 h 1857375"/>
                <a:gd name="connsiteX1140" fmla="*/ 442436 w 1247775"/>
                <a:gd name="connsiteY1140" fmla="*/ 1450181 h 1857375"/>
                <a:gd name="connsiteX1141" fmla="*/ 451009 w 1247775"/>
                <a:gd name="connsiteY1141" fmla="*/ 1458754 h 1857375"/>
                <a:gd name="connsiteX1142" fmla="*/ 444341 w 1247775"/>
                <a:gd name="connsiteY1142" fmla="*/ 1465421 h 1857375"/>
                <a:gd name="connsiteX1143" fmla="*/ 437674 w 1247775"/>
                <a:gd name="connsiteY1143" fmla="*/ 1454944 h 1857375"/>
                <a:gd name="connsiteX1144" fmla="*/ 442436 w 1247775"/>
                <a:gd name="connsiteY1144" fmla="*/ 1450181 h 1857375"/>
                <a:gd name="connsiteX1145" fmla="*/ 426244 w 1247775"/>
                <a:gd name="connsiteY1145" fmla="*/ 1592104 h 1857375"/>
                <a:gd name="connsiteX1146" fmla="*/ 420529 w 1247775"/>
                <a:gd name="connsiteY1146" fmla="*/ 1587341 h 1857375"/>
                <a:gd name="connsiteX1147" fmla="*/ 419576 w 1247775"/>
                <a:gd name="connsiteY1147" fmla="*/ 1587341 h 1857375"/>
                <a:gd name="connsiteX1148" fmla="*/ 421481 w 1247775"/>
                <a:gd name="connsiteY1148" fmla="*/ 1576864 h 1857375"/>
                <a:gd name="connsiteX1149" fmla="*/ 421481 w 1247775"/>
                <a:gd name="connsiteY1149" fmla="*/ 1574959 h 1857375"/>
                <a:gd name="connsiteX1150" fmla="*/ 422434 w 1247775"/>
                <a:gd name="connsiteY1150" fmla="*/ 1574959 h 1857375"/>
                <a:gd name="connsiteX1151" fmla="*/ 426244 w 1247775"/>
                <a:gd name="connsiteY1151" fmla="*/ 1577816 h 1857375"/>
                <a:gd name="connsiteX1152" fmla="*/ 426244 w 1247775"/>
                <a:gd name="connsiteY1152" fmla="*/ 1580674 h 1857375"/>
                <a:gd name="connsiteX1153" fmla="*/ 430054 w 1247775"/>
                <a:gd name="connsiteY1153" fmla="*/ 1593056 h 1857375"/>
                <a:gd name="connsiteX1154" fmla="*/ 426244 w 1247775"/>
                <a:gd name="connsiteY1154" fmla="*/ 1592104 h 1857375"/>
                <a:gd name="connsiteX1155" fmla="*/ 431959 w 1247775"/>
                <a:gd name="connsiteY1155" fmla="*/ 1518761 h 1857375"/>
                <a:gd name="connsiteX1156" fmla="*/ 425291 w 1247775"/>
                <a:gd name="connsiteY1156" fmla="*/ 1517809 h 1857375"/>
                <a:gd name="connsiteX1157" fmla="*/ 415766 w 1247775"/>
                <a:gd name="connsiteY1157" fmla="*/ 1519714 h 1857375"/>
                <a:gd name="connsiteX1158" fmla="*/ 416719 w 1247775"/>
                <a:gd name="connsiteY1158" fmla="*/ 1515904 h 1857375"/>
                <a:gd name="connsiteX1159" fmla="*/ 413861 w 1247775"/>
                <a:gd name="connsiteY1159" fmla="*/ 1508284 h 1857375"/>
                <a:gd name="connsiteX1160" fmla="*/ 419576 w 1247775"/>
                <a:gd name="connsiteY1160" fmla="*/ 1499711 h 1857375"/>
                <a:gd name="connsiteX1161" fmla="*/ 418624 w 1247775"/>
                <a:gd name="connsiteY1161" fmla="*/ 1494949 h 1857375"/>
                <a:gd name="connsiteX1162" fmla="*/ 422434 w 1247775"/>
                <a:gd name="connsiteY1162" fmla="*/ 1486376 h 1857375"/>
                <a:gd name="connsiteX1163" fmla="*/ 422434 w 1247775"/>
                <a:gd name="connsiteY1163" fmla="*/ 1484471 h 1857375"/>
                <a:gd name="connsiteX1164" fmla="*/ 422434 w 1247775"/>
                <a:gd name="connsiteY1164" fmla="*/ 1484471 h 1857375"/>
                <a:gd name="connsiteX1165" fmla="*/ 431959 w 1247775"/>
                <a:gd name="connsiteY1165" fmla="*/ 1491139 h 1857375"/>
                <a:gd name="connsiteX1166" fmla="*/ 435769 w 1247775"/>
                <a:gd name="connsiteY1166" fmla="*/ 1490186 h 1857375"/>
                <a:gd name="connsiteX1167" fmla="*/ 436721 w 1247775"/>
                <a:gd name="connsiteY1167" fmla="*/ 1493044 h 1857375"/>
                <a:gd name="connsiteX1168" fmla="*/ 430054 w 1247775"/>
                <a:gd name="connsiteY1168" fmla="*/ 1505426 h 1857375"/>
                <a:gd name="connsiteX1169" fmla="*/ 434816 w 1247775"/>
                <a:gd name="connsiteY1169" fmla="*/ 1515904 h 1857375"/>
                <a:gd name="connsiteX1170" fmla="*/ 431959 w 1247775"/>
                <a:gd name="connsiteY1170" fmla="*/ 1518761 h 1857375"/>
                <a:gd name="connsiteX1171" fmla="*/ 445294 w 1247775"/>
                <a:gd name="connsiteY1171" fmla="*/ 1609249 h 1857375"/>
                <a:gd name="connsiteX1172" fmla="*/ 435769 w 1247775"/>
                <a:gd name="connsiteY1172" fmla="*/ 1603534 h 1857375"/>
                <a:gd name="connsiteX1173" fmla="*/ 435769 w 1247775"/>
                <a:gd name="connsiteY1173" fmla="*/ 1603534 h 1857375"/>
                <a:gd name="connsiteX1174" fmla="*/ 434816 w 1247775"/>
                <a:gd name="connsiteY1174" fmla="*/ 1598771 h 1857375"/>
                <a:gd name="connsiteX1175" fmla="*/ 449104 w 1247775"/>
                <a:gd name="connsiteY1175" fmla="*/ 1603534 h 1857375"/>
                <a:gd name="connsiteX1176" fmla="*/ 450056 w 1247775"/>
                <a:gd name="connsiteY1176" fmla="*/ 1603534 h 1857375"/>
                <a:gd name="connsiteX1177" fmla="*/ 451961 w 1247775"/>
                <a:gd name="connsiteY1177" fmla="*/ 1606391 h 1857375"/>
                <a:gd name="connsiteX1178" fmla="*/ 445294 w 1247775"/>
                <a:gd name="connsiteY1178" fmla="*/ 1609249 h 1857375"/>
                <a:gd name="connsiteX1179" fmla="*/ 452914 w 1247775"/>
                <a:gd name="connsiteY1179" fmla="*/ 1518761 h 1857375"/>
                <a:gd name="connsiteX1180" fmla="*/ 451961 w 1247775"/>
                <a:gd name="connsiteY1180" fmla="*/ 1517809 h 1857375"/>
                <a:gd name="connsiteX1181" fmla="*/ 452914 w 1247775"/>
                <a:gd name="connsiteY1181" fmla="*/ 1516856 h 1857375"/>
                <a:gd name="connsiteX1182" fmla="*/ 454819 w 1247775"/>
                <a:gd name="connsiteY1182" fmla="*/ 1517809 h 1857375"/>
                <a:gd name="connsiteX1183" fmla="*/ 452914 w 1247775"/>
                <a:gd name="connsiteY1183" fmla="*/ 1518761 h 1857375"/>
                <a:gd name="connsiteX1184" fmla="*/ 666274 w 1247775"/>
                <a:gd name="connsiteY1184" fmla="*/ 511969 h 1857375"/>
                <a:gd name="connsiteX1185" fmla="*/ 668179 w 1247775"/>
                <a:gd name="connsiteY1185" fmla="*/ 509111 h 1857375"/>
                <a:gd name="connsiteX1186" fmla="*/ 668179 w 1247775"/>
                <a:gd name="connsiteY1186" fmla="*/ 511969 h 1857375"/>
                <a:gd name="connsiteX1187" fmla="*/ 666274 w 1247775"/>
                <a:gd name="connsiteY1187" fmla="*/ 511969 h 1857375"/>
                <a:gd name="connsiteX1188" fmla="*/ 657701 w 1247775"/>
                <a:gd name="connsiteY1188" fmla="*/ 574834 h 1857375"/>
                <a:gd name="connsiteX1189" fmla="*/ 659606 w 1247775"/>
                <a:gd name="connsiteY1189" fmla="*/ 572929 h 1857375"/>
                <a:gd name="connsiteX1190" fmla="*/ 659606 w 1247775"/>
                <a:gd name="connsiteY1190" fmla="*/ 575786 h 1857375"/>
                <a:gd name="connsiteX1191" fmla="*/ 657701 w 1247775"/>
                <a:gd name="connsiteY1191" fmla="*/ 574834 h 1857375"/>
                <a:gd name="connsiteX1192" fmla="*/ 502444 w 1247775"/>
                <a:gd name="connsiteY1192" fmla="*/ 1197769 h 1857375"/>
                <a:gd name="connsiteX1193" fmla="*/ 507206 w 1247775"/>
                <a:gd name="connsiteY1193" fmla="*/ 1198721 h 1857375"/>
                <a:gd name="connsiteX1194" fmla="*/ 511969 w 1247775"/>
                <a:gd name="connsiteY1194" fmla="*/ 1197769 h 1857375"/>
                <a:gd name="connsiteX1195" fmla="*/ 529114 w 1247775"/>
                <a:gd name="connsiteY1195" fmla="*/ 1227296 h 1857375"/>
                <a:gd name="connsiteX1196" fmla="*/ 526256 w 1247775"/>
                <a:gd name="connsiteY1196" fmla="*/ 1230154 h 1857375"/>
                <a:gd name="connsiteX1197" fmla="*/ 524351 w 1247775"/>
                <a:gd name="connsiteY1197" fmla="*/ 1230154 h 1857375"/>
                <a:gd name="connsiteX1198" fmla="*/ 504349 w 1247775"/>
                <a:gd name="connsiteY1198" fmla="*/ 1220629 h 1857375"/>
                <a:gd name="connsiteX1199" fmla="*/ 503396 w 1247775"/>
                <a:gd name="connsiteY1199" fmla="*/ 1220629 h 1857375"/>
                <a:gd name="connsiteX1200" fmla="*/ 497681 w 1247775"/>
                <a:gd name="connsiteY1200" fmla="*/ 1213961 h 1857375"/>
                <a:gd name="connsiteX1201" fmla="*/ 504349 w 1247775"/>
                <a:gd name="connsiteY1201" fmla="*/ 1203484 h 1857375"/>
                <a:gd name="connsiteX1202" fmla="*/ 502444 w 1247775"/>
                <a:gd name="connsiteY1202" fmla="*/ 1197769 h 1857375"/>
                <a:gd name="connsiteX1203" fmla="*/ 574834 w 1247775"/>
                <a:gd name="connsiteY1203" fmla="*/ 1231106 h 1857375"/>
                <a:gd name="connsiteX1204" fmla="*/ 574834 w 1247775"/>
                <a:gd name="connsiteY1204" fmla="*/ 1231106 h 1857375"/>
                <a:gd name="connsiteX1205" fmla="*/ 579596 w 1247775"/>
                <a:gd name="connsiteY1205" fmla="*/ 1226344 h 1857375"/>
                <a:gd name="connsiteX1206" fmla="*/ 579596 w 1247775"/>
                <a:gd name="connsiteY1206" fmla="*/ 1229201 h 1857375"/>
                <a:gd name="connsiteX1207" fmla="*/ 574834 w 1247775"/>
                <a:gd name="connsiteY1207" fmla="*/ 1231106 h 1857375"/>
                <a:gd name="connsiteX1208" fmla="*/ 516731 w 1247775"/>
                <a:gd name="connsiteY1208" fmla="*/ 1371124 h 1857375"/>
                <a:gd name="connsiteX1209" fmla="*/ 518636 w 1247775"/>
                <a:gd name="connsiteY1209" fmla="*/ 1371124 h 1857375"/>
                <a:gd name="connsiteX1210" fmla="*/ 516731 w 1247775"/>
                <a:gd name="connsiteY1210" fmla="*/ 1373029 h 1857375"/>
                <a:gd name="connsiteX1211" fmla="*/ 516731 w 1247775"/>
                <a:gd name="connsiteY1211" fmla="*/ 1371124 h 1857375"/>
                <a:gd name="connsiteX1212" fmla="*/ 615791 w 1247775"/>
                <a:gd name="connsiteY1212" fmla="*/ 838676 h 1857375"/>
                <a:gd name="connsiteX1213" fmla="*/ 627221 w 1247775"/>
                <a:gd name="connsiteY1213" fmla="*/ 845344 h 1857375"/>
                <a:gd name="connsiteX1214" fmla="*/ 627221 w 1247775"/>
                <a:gd name="connsiteY1214" fmla="*/ 847249 h 1857375"/>
                <a:gd name="connsiteX1215" fmla="*/ 626269 w 1247775"/>
                <a:gd name="connsiteY1215" fmla="*/ 849154 h 1857375"/>
                <a:gd name="connsiteX1216" fmla="*/ 620554 w 1247775"/>
                <a:gd name="connsiteY1216" fmla="*/ 848201 h 1857375"/>
                <a:gd name="connsiteX1217" fmla="*/ 610076 w 1247775"/>
                <a:gd name="connsiteY1217" fmla="*/ 849154 h 1857375"/>
                <a:gd name="connsiteX1218" fmla="*/ 610076 w 1247775"/>
                <a:gd name="connsiteY1218" fmla="*/ 847249 h 1857375"/>
                <a:gd name="connsiteX1219" fmla="*/ 609124 w 1247775"/>
                <a:gd name="connsiteY1219" fmla="*/ 842486 h 1857375"/>
                <a:gd name="connsiteX1220" fmla="*/ 615791 w 1247775"/>
                <a:gd name="connsiteY1220" fmla="*/ 838676 h 1857375"/>
                <a:gd name="connsiteX1221" fmla="*/ 571024 w 1247775"/>
                <a:gd name="connsiteY1221" fmla="*/ 938689 h 1857375"/>
                <a:gd name="connsiteX1222" fmla="*/ 577691 w 1247775"/>
                <a:gd name="connsiteY1222" fmla="*/ 943451 h 1857375"/>
                <a:gd name="connsiteX1223" fmla="*/ 575786 w 1247775"/>
                <a:gd name="connsiteY1223" fmla="*/ 946309 h 1857375"/>
                <a:gd name="connsiteX1224" fmla="*/ 571024 w 1247775"/>
                <a:gd name="connsiteY1224" fmla="*/ 938689 h 1857375"/>
                <a:gd name="connsiteX1225" fmla="*/ 571024 w 1247775"/>
                <a:gd name="connsiteY1225" fmla="*/ 938689 h 1857375"/>
                <a:gd name="connsiteX1226" fmla="*/ 552926 w 1247775"/>
                <a:gd name="connsiteY1226" fmla="*/ 718661 h 1857375"/>
                <a:gd name="connsiteX1227" fmla="*/ 566261 w 1247775"/>
                <a:gd name="connsiteY1227" fmla="*/ 710089 h 1857375"/>
                <a:gd name="connsiteX1228" fmla="*/ 568166 w 1247775"/>
                <a:gd name="connsiteY1228" fmla="*/ 711041 h 1857375"/>
                <a:gd name="connsiteX1229" fmla="*/ 567214 w 1247775"/>
                <a:gd name="connsiteY1229" fmla="*/ 719614 h 1857375"/>
                <a:gd name="connsiteX1230" fmla="*/ 567214 w 1247775"/>
                <a:gd name="connsiteY1230" fmla="*/ 723424 h 1857375"/>
                <a:gd name="connsiteX1231" fmla="*/ 565309 w 1247775"/>
                <a:gd name="connsiteY1231" fmla="*/ 724376 h 1857375"/>
                <a:gd name="connsiteX1232" fmla="*/ 552926 w 1247775"/>
                <a:gd name="connsiteY1232" fmla="*/ 720566 h 1857375"/>
                <a:gd name="connsiteX1233" fmla="*/ 552926 w 1247775"/>
                <a:gd name="connsiteY1233" fmla="*/ 718661 h 1857375"/>
                <a:gd name="connsiteX1234" fmla="*/ 553879 w 1247775"/>
                <a:gd name="connsiteY1234" fmla="*/ 816769 h 1857375"/>
                <a:gd name="connsiteX1235" fmla="*/ 559594 w 1247775"/>
                <a:gd name="connsiteY1235" fmla="*/ 804386 h 1857375"/>
                <a:gd name="connsiteX1236" fmla="*/ 561499 w 1247775"/>
                <a:gd name="connsiteY1236" fmla="*/ 804386 h 1857375"/>
                <a:gd name="connsiteX1237" fmla="*/ 569119 w 1247775"/>
                <a:gd name="connsiteY1237" fmla="*/ 808196 h 1857375"/>
                <a:gd name="connsiteX1238" fmla="*/ 568166 w 1247775"/>
                <a:gd name="connsiteY1238" fmla="*/ 813911 h 1857375"/>
                <a:gd name="connsiteX1239" fmla="*/ 563404 w 1247775"/>
                <a:gd name="connsiteY1239" fmla="*/ 822484 h 1857375"/>
                <a:gd name="connsiteX1240" fmla="*/ 563404 w 1247775"/>
                <a:gd name="connsiteY1240" fmla="*/ 824389 h 1857375"/>
                <a:gd name="connsiteX1241" fmla="*/ 550069 w 1247775"/>
                <a:gd name="connsiteY1241" fmla="*/ 828199 h 1857375"/>
                <a:gd name="connsiteX1242" fmla="*/ 553879 w 1247775"/>
                <a:gd name="connsiteY1242" fmla="*/ 816769 h 1857375"/>
                <a:gd name="connsiteX1243" fmla="*/ 547211 w 1247775"/>
                <a:gd name="connsiteY1243" fmla="*/ 968216 h 1857375"/>
                <a:gd name="connsiteX1244" fmla="*/ 547211 w 1247775"/>
                <a:gd name="connsiteY1244" fmla="*/ 970121 h 1857375"/>
                <a:gd name="connsiteX1245" fmla="*/ 552926 w 1247775"/>
                <a:gd name="connsiteY1245" fmla="*/ 975836 h 1857375"/>
                <a:gd name="connsiteX1246" fmla="*/ 558641 w 1247775"/>
                <a:gd name="connsiteY1246" fmla="*/ 972026 h 1857375"/>
                <a:gd name="connsiteX1247" fmla="*/ 558641 w 1247775"/>
                <a:gd name="connsiteY1247" fmla="*/ 972026 h 1857375"/>
                <a:gd name="connsiteX1248" fmla="*/ 563404 w 1247775"/>
                <a:gd name="connsiteY1248" fmla="*/ 971074 h 1857375"/>
                <a:gd name="connsiteX1249" fmla="*/ 562451 w 1247775"/>
                <a:gd name="connsiteY1249" fmla="*/ 973931 h 1857375"/>
                <a:gd name="connsiteX1250" fmla="*/ 567214 w 1247775"/>
                <a:gd name="connsiteY1250" fmla="*/ 980599 h 1857375"/>
                <a:gd name="connsiteX1251" fmla="*/ 571024 w 1247775"/>
                <a:gd name="connsiteY1251" fmla="*/ 991076 h 1857375"/>
                <a:gd name="connsiteX1252" fmla="*/ 567214 w 1247775"/>
                <a:gd name="connsiteY1252" fmla="*/ 992029 h 1857375"/>
                <a:gd name="connsiteX1253" fmla="*/ 559594 w 1247775"/>
                <a:gd name="connsiteY1253" fmla="*/ 989171 h 1857375"/>
                <a:gd name="connsiteX1254" fmla="*/ 548164 w 1247775"/>
                <a:gd name="connsiteY1254" fmla="*/ 996791 h 1857375"/>
                <a:gd name="connsiteX1255" fmla="*/ 545306 w 1247775"/>
                <a:gd name="connsiteY1255" fmla="*/ 1001554 h 1857375"/>
                <a:gd name="connsiteX1256" fmla="*/ 536734 w 1247775"/>
                <a:gd name="connsiteY1256" fmla="*/ 994886 h 1857375"/>
                <a:gd name="connsiteX1257" fmla="*/ 537686 w 1247775"/>
                <a:gd name="connsiteY1257" fmla="*/ 992029 h 1857375"/>
                <a:gd name="connsiteX1258" fmla="*/ 531019 w 1247775"/>
                <a:gd name="connsiteY1258" fmla="*/ 985361 h 1857375"/>
                <a:gd name="connsiteX1259" fmla="*/ 524351 w 1247775"/>
                <a:gd name="connsiteY1259" fmla="*/ 992029 h 1857375"/>
                <a:gd name="connsiteX1260" fmla="*/ 524351 w 1247775"/>
                <a:gd name="connsiteY1260" fmla="*/ 993934 h 1857375"/>
                <a:gd name="connsiteX1261" fmla="*/ 511016 w 1247775"/>
                <a:gd name="connsiteY1261" fmla="*/ 1004411 h 1857375"/>
                <a:gd name="connsiteX1262" fmla="*/ 504349 w 1247775"/>
                <a:gd name="connsiteY1262" fmla="*/ 1000601 h 1857375"/>
                <a:gd name="connsiteX1263" fmla="*/ 503396 w 1247775"/>
                <a:gd name="connsiteY1263" fmla="*/ 1000601 h 1857375"/>
                <a:gd name="connsiteX1264" fmla="*/ 501491 w 1247775"/>
                <a:gd name="connsiteY1264" fmla="*/ 995839 h 1857375"/>
                <a:gd name="connsiteX1265" fmla="*/ 502444 w 1247775"/>
                <a:gd name="connsiteY1265" fmla="*/ 995839 h 1857375"/>
                <a:gd name="connsiteX1266" fmla="*/ 524351 w 1247775"/>
                <a:gd name="connsiteY1266" fmla="*/ 973931 h 1857375"/>
                <a:gd name="connsiteX1267" fmla="*/ 524351 w 1247775"/>
                <a:gd name="connsiteY1267" fmla="*/ 972979 h 1857375"/>
                <a:gd name="connsiteX1268" fmla="*/ 529114 w 1247775"/>
                <a:gd name="connsiteY1268" fmla="*/ 973931 h 1857375"/>
                <a:gd name="connsiteX1269" fmla="*/ 541496 w 1247775"/>
                <a:gd name="connsiteY1269" fmla="*/ 961549 h 1857375"/>
                <a:gd name="connsiteX1270" fmla="*/ 529114 w 1247775"/>
                <a:gd name="connsiteY1270" fmla="*/ 949166 h 1857375"/>
                <a:gd name="connsiteX1271" fmla="*/ 519589 w 1247775"/>
                <a:gd name="connsiteY1271" fmla="*/ 954881 h 1857375"/>
                <a:gd name="connsiteX1272" fmla="*/ 520541 w 1247775"/>
                <a:gd name="connsiteY1272" fmla="*/ 951071 h 1857375"/>
                <a:gd name="connsiteX1273" fmla="*/ 500539 w 1247775"/>
                <a:gd name="connsiteY1273" fmla="*/ 931069 h 1857375"/>
                <a:gd name="connsiteX1274" fmla="*/ 492919 w 1247775"/>
                <a:gd name="connsiteY1274" fmla="*/ 932974 h 1857375"/>
                <a:gd name="connsiteX1275" fmla="*/ 484346 w 1247775"/>
                <a:gd name="connsiteY1275" fmla="*/ 925354 h 1857375"/>
                <a:gd name="connsiteX1276" fmla="*/ 486251 w 1247775"/>
                <a:gd name="connsiteY1276" fmla="*/ 917734 h 1857375"/>
                <a:gd name="connsiteX1277" fmla="*/ 485299 w 1247775"/>
                <a:gd name="connsiteY1277" fmla="*/ 912971 h 1857375"/>
                <a:gd name="connsiteX1278" fmla="*/ 488156 w 1247775"/>
                <a:gd name="connsiteY1278" fmla="*/ 906304 h 1857375"/>
                <a:gd name="connsiteX1279" fmla="*/ 486251 w 1247775"/>
                <a:gd name="connsiteY1279" fmla="*/ 901541 h 1857375"/>
                <a:gd name="connsiteX1280" fmla="*/ 492919 w 1247775"/>
                <a:gd name="connsiteY1280" fmla="*/ 893921 h 1857375"/>
                <a:gd name="connsiteX1281" fmla="*/ 505301 w 1247775"/>
                <a:gd name="connsiteY1281" fmla="*/ 907256 h 1857375"/>
                <a:gd name="connsiteX1282" fmla="*/ 505301 w 1247775"/>
                <a:gd name="connsiteY1282" fmla="*/ 907256 h 1857375"/>
                <a:gd name="connsiteX1283" fmla="*/ 525304 w 1247775"/>
                <a:gd name="connsiteY1283" fmla="*/ 941546 h 1857375"/>
                <a:gd name="connsiteX1284" fmla="*/ 537686 w 1247775"/>
                <a:gd name="connsiteY1284" fmla="*/ 947261 h 1857375"/>
                <a:gd name="connsiteX1285" fmla="*/ 538639 w 1247775"/>
                <a:gd name="connsiteY1285" fmla="*/ 947261 h 1857375"/>
                <a:gd name="connsiteX1286" fmla="*/ 539591 w 1247775"/>
                <a:gd name="connsiteY1286" fmla="*/ 948214 h 1857375"/>
                <a:gd name="connsiteX1287" fmla="*/ 539591 w 1247775"/>
                <a:gd name="connsiteY1287" fmla="*/ 952024 h 1857375"/>
                <a:gd name="connsiteX1288" fmla="*/ 547211 w 1247775"/>
                <a:gd name="connsiteY1288" fmla="*/ 968216 h 1857375"/>
                <a:gd name="connsiteX1289" fmla="*/ 549116 w 1247775"/>
                <a:gd name="connsiteY1289" fmla="*/ 1032986 h 1857375"/>
                <a:gd name="connsiteX1290" fmla="*/ 536734 w 1247775"/>
                <a:gd name="connsiteY1290" fmla="*/ 1048226 h 1857375"/>
                <a:gd name="connsiteX1291" fmla="*/ 532924 w 1247775"/>
                <a:gd name="connsiteY1291" fmla="*/ 1048226 h 1857375"/>
                <a:gd name="connsiteX1292" fmla="*/ 531019 w 1247775"/>
                <a:gd name="connsiteY1292" fmla="*/ 1048226 h 1857375"/>
                <a:gd name="connsiteX1293" fmla="*/ 531019 w 1247775"/>
                <a:gd name="connsiteY1293" fmla="*/ 1047274 h 1857375"/>
                <a:gd name="connsiteX1294" fmla="*/ 535781 w 1247775"/>
                <a:gd name="connsiteY1294" fmla="*/ 1036796 h 1857375"/>
                <a:gd name="connsiteX1295" fmla="*/ 534829 w 1247775"/>
                <a:gd name="connsiteY1295" fmla="*/ 1032986 h 1857375"/>
                <a:gd name="connsiteX1296" fmla="*/ 547211 w 1247775"/>
                <a:gd name="connsiteY1296" fmla="*/ 1018699 h 1857375"/>
                <a:gd name="connsiteX1297" fmla="*/ 548164 w 1247775"/>
                <a:gd name="connsiteY1297" fmla="*/ 1019651 h 1857375"/>
                <a:gd name="connsiteX1298" fmla="*/ 547211 w 1247775"/>
                <a:gd name="connsiteY1298" fmla="*/ 1026319 h 1857375"/>
                <a:gd name="connsiteX1299" fmla="*/ 549116 w 1247775"/>
                <a:gd name="connsiteY1299" fmla="*/ 1032986 h 1857375"/>
                <a:gd name="connsiteX1300" fmla="*/ 506254 w 1247775"/>
                <a:gd name="connsiteY1300" fmla="*/ 814864 h 1857375"/>
                <a:gd name="connsiteX1301" fmla="*/ 497681 w 1247775"/>
                <a:gd name="connsiteY1301" fmla="*/ 812959 h 1857375"/>
                <a:gd name="connsiteX1302" fmla="*/ 497681 w 1247775"/>
                <a:gd name="connsiteY1302" fmla="*/ 812959 h 1857375"/>
                <a:gd name="connsiteX1303" fmla="*/ 507206 w 1247775"/>
                <a:gd name="connsiteY1303" fmla="*/ 806291 h 1857375"/>
                <a:gd name="connsiteX1304" fmla="*/ 509111 w 1247775"/>
                <a:gd name="connsiteY1304" fmla="*/ 805339 h 1857375"/>
                <a:gd name="connsiteX1305" fmla="*/ 509111 w 1247775"/>
                <a:gd name="connsiteY1305" fmla="*/ 806291 h 1857375"/>
                <a:gd name="connsiteX1306" fmla="*/ 506254 w 1247775"/>
                <a:gd name="connsiteY1306" fmla="*/ 812959 h 1857375"/>
                <a:gd name="connsiteX1307" fmla="*/ 506254 w 1247775"/>
                <a:gd name="connsiteY1307" fmla="*/ 814864 h 1857375"/>
                <a:gd name="connsiteX1308" fmla="*/ 521494 w 1247775"/>
                <a:gd name="connsiteY1308" fmla="*/ 822484 h 1857375"/>
                <a:gd name="connsiteX1309" fmla="*/ 536734 w 1247775"/>
                <a:gd name="connsiteY1309" fmla="*/ 832961 h 1857375"/>
                <a:gd name="connsiteX1310" fmla="*/ 543401 w 1247775"/>
                <a:gd name="connsiteY1310" fmla="*/ 832009 h 1857375"/>
                <a:gd name="connsiteX1311" fmla="*/ 536734 w 1247775"/>
                <a:gd name="connsiteY1311" fmla="*/ 842486 h 1857375"/>
                <a:gd name="connsiteX1312" fmla="*/ 533876 w 1247775"/>
                <a:gd name="connsiteY1312" fmla="*/ 842486 h 1857375"/>
                <a:gd name="connsiteX1313" fmla="*/ 517684 w 1247775"/>
                <a:gd name="connsiteY1313" fmla="*/ 854869 h 1857375"/>
                <a:gd name="connsiteX1314" fmla="*/ 517684 w 1247775"/>
                <a:gd name="connsiteY1314" fmla="*/ 854869 h 1857375"/>
                <a:gd name="connsiteX1315" fmla="*/ 515779 w 1247775"/>
                <a:gd name="connsiteY1315" fmla="*/ 854869 h 1857375"/>
                <a:gd name="connsiteX1316" fmla="*/ 522446 w 1247775"/>
                <a:gd name="connsiteY1316" fmla="*/ 838676 h 1857375"/>
                <a:gd name="connsiteX1317" fmla="*/ 514826 w 1247775"/>
                <a:gd name="connsiteY1317" fmla="*/ 820579 h 1857375"/>
                <a:gd name="connsiteX1318" fmla="*/ 516731 w 1247775"/>
                <a:gd name="connsiteY1318" fmla="*/ 819626 h 1857375"/>
                <a:gd name="connsiteX1319" fmla="*/ 521494 w 1247775"/>
                <a:gd name="connsiteY1319" fmla="*/ 822484 h 1857375"/>
                <a:gd name="connsiteX1320" fmla="*/ 487204 w 1247775"/>
                <a:gd name="connsiteY1320" fmla="*/ 723424 h 1857375"/>
                <a:gd name="connsiteX1321" fmla="*/ 490061 w 1247775"/>
                <a:gd name="connsiteY1321" fmla="*/ 728186 h 1857375"/>
                <a:gd name="connsiteX1322" fmla="*/ 486251 w 1247775"/>
                <a:gd name="connsiteY1322" fmla="*/ 731996 h 1857375"/>
                <a:gd name="connsiteX1323" fmla="*/ 487204 w 1247775"/>
                <a:gd name="connsiteY1323" fmla="*/ 723424 h 1857375"/>
                <a:gd name="connsiteX1324" fmla="*/ 487204 w 1247775"/>
                <a:gd name="connsiteY1324" fmla="*/ 723424 h 1857375"/>
                <a:gd name="connsiteX1325" fmla="*/ 362426 w 1247775"/>
                <a:gd name="connsiteY1325" fmla="*/ 708184 h 1857375"/>
                <a:gd name="connsiteX1326" fmla="*/ 380524 w 1247775"/>
                <a:gd name="connsiteY1326" fmla="*/ 695801 h 1857375"/>
                <a:gd name="connsiteX1327" fmla="*/ 383381 w 1247775"/>
                <a:gd name="connsiteY1327" fmla="*/ 694849 h 1857375"/>
                <a:gd name="connsiteX1328" fmla="*/ 392906 w 1247775"/>
                <a:gd name="connsiteY1328" fmla="*/ 705326 h 1857375"/>
                <a:gd name="connsiteX1329" fmla="*/ 371951 w 1247775"/>
                <a:gd name="connsiteY1329" fmla="*/ 726281 h 1857375"/>
                <a:gd name="connsiteX1330" fmla="*/ 360521 w 1247775"/>
                <a:gd name="connsiteY1330" fmla="*/ 708184 h 1857375"/>
                <a:gd name="connsiteX1331" fmla="*/ 362426 w 1247775"/>
                <a:gd name="connsiteY1331" fmla="*/ 708184 h 1857375"/>
                <a:gd name="connsiteX1332" fmla="*/ 453866 w 1247775"/>
                <a:gd name="connsiteY1332" fmla="*/ 781526 h 1857375"/>
                <a:gd name="connsiteX1333" fmla="*/ 443389 w 1247775"/>
                <a:gd name="connsiteY1333" fmla="*/ 791051 h 1857375"/>
                <a:gd name="connsiteX1334" fmla="*/ 450056 w 1247775"/>
                <a:gd name="connsiteY1334" fmla="*/ 800576 h 1857375"/>
                <a:gd name="connsiteX1335" fmla="*/ 438626 w 1247775"/>
                <a:gd name="connsiteY1335" fmla="*/ 809149 h 1857375"/>
                <a:gd name="connsiteX1336" fmla="*/ 419576 w 1247775"/>
                <a:gd name="connsiteY1336" fmla="*/ 830104 h 1857375"/>
                <a:gd name="connsiteX1337" fmla="*/ 425291 w 1247775"/>
                <a:gd name="connsiteY1337" fmla="*/ 844391 h 1857375"/>
                <a:gd name="connsiteX1338" fmla="*/ 423386 w 1247775"/>
                <a:gd name="connsiteY1338" fmla="*/ 846296 h 1857375"/>
                <a:gd name="connsiteX1339" fmla="*/ 404336 w 1247775"/>
                <a:gd name="connsiteY1339" fmla="*/ 832009 h 1857375"/>
                <a:gd name="connsiteX1340" fmla="*/ 394811 w 1247775"/>
                <a:gd name="connsiteY1340" fmla="*/ 828199 h 1857375"/>
                <a:gd name="connsiteX1341" fmla="*/ 386239 w 1247775"/>
                <a:gd name="connsiteY1341" fmla="*/ 831056 h 1857375"/>
                <a:gd name="connsiteX1342" fmla="*/ 368141 w 1247775"/>
                <a:gd name="connsiteY1342" fmla="*/ 842486 h 1857375"/>
                <a:gd name="connsiteX1343" fmla="*/ 363379 w 1247775"/>
                <a:gd name="connsiteY1343" fmla="*/ 837724 h 1857375"/>
                <a:gd name="connsiteX1344" fmla="*/ 357664 w 1247775"/>
                <a:gd name="connsiteY1344" fmla="*/ 826294 h 1857375"/>
                <a:gd name="connsiteX1345" fmla="*/ 370046 w 1247775"/>
                <a:gd name="connsiteY1345" fmla="*/ 807244 h 1857375"/>
                <a:gd name="connsiteX1346" fmla="*/ 372904 w 1247775"/>
                <a:gd name="connsiteY1346" fmla="*/ 807244 h 1857375"/>
                <a:gd name="connsiteX1347" fmla="*/ 388144 w 1247775"/>
                <a:gd name="connsiteY1347" fmla="*/ 803434 h 1857375"/>
                <a:gd name="connsiteX1348" fmla="*/ 385286 w 1247775"/>
                <a:gd name="connsiteY1348" fmla="*/ 811054 h 1857375"/>
                <a:gd name="connsiteX1349" fmla="*/ 397669 w 1247775"/>
                <a:gd name="connsiteY1349" fmla="*/ 823436 h 1857375"/>
                <a:gd name="connsiteX1350" fmla="*/ 410051 w 1247775"/>
                <a:gd name="connsiteY1350" fmla="*/ 811054 h 1857375"/>
                <a:gd name="connsiteX1351" fmla="*/ 397669 w 1247775"/>
                <a:gd name="connsiteY1351" fmla="*/ 798671 h 1857375"/>
                <a:gd name="connsiteX1352" fmla="*/ 394811 w 1247775"/>
                <a:gd name="connsiteY1352" fmla="*/ 799624 h 1857375"/>
                <a:gd name="connsiteX1353" fmla="*/ 398621 w 1247775"/>
                <a:gd name="connsiteY1353" fmla="*/ 795814 h 1857375"/>
                <a:gd name="connsiteX1354" fmla="*/ 416719 w 1247775"/>
                <a:gd name="connsiteY1354" fmla="*/ 787241 h 1857375"/>
                <a:gd name="connsiteX1355" fmla="*/ 424339 w 1247775"/>
                <a:gd name="connsiteY1355" fmla="*/ 788194 h 1857375"/>
                <a:gd name="connsiteX1356" fmla="*/ 456724 w 1247775"/>
                <a:gd name="connsiteY1356" fmla="*/ 759619 h 1857375"/>
                <a:gd name="connsiteX1357" fmla="*/ 460534 w 1247775"/>
                <a:gd name="connsiteY1357" fmla="*/ 759619 h 1857375"/>
                <a:gd name="connsiteX1358" fmla="*/ 482441 w 1247775"/>
                <a:gd name="connsiteY1358" fmla="*/ 743426 h 1857375"/>
                <a:gd name="connsiteX1359" fmla="*/ 498634 w 1247775"/>
                <a:gd name="connsiteY1359" fmla="*/ 757714 h 1857375"/>
                <a:gd name="connsiteX1360" fmla="*/ 514826 w 1247775"/>
                <a:gd name="connsiteY1360" fmla="*/ 742474 h 1857375"/>
                <a:gd name="connsiteX1361" fmla="*/ 515779 w 1247775"/>
                <a:gd name="connsiteY1361" fmla="*/ 742474 h 1857375"/>
                <a:gd name="connsiteX1362" fmla="*/ 513874 w 1247775"/>
                <a:gd name="connsiteY1362" fmla="*/ 751999 h 1857375"/>
                <a:gd name="connsiteX1363" fmla="*/ 513874 w 1247775"/>
                <a:gd name="connsiteY1363" fmla="*/ 755809 h 1857375"/>
                <a:gd name="connsiteX1364" fmla="*/ 509111 w 1247775"/>
                <a:gd name="connsiteY1364" fmla="*/ 768191 h 1857375"/>
                <a:gd name="connsiteX1365" fmla="*/ 514826 w 1247775"/>
                <a:gd name="connsiteY1365" fmla="*/ 781526 h 1857375"/>
                <a:gd name="connsiteX1366" fmla="*/ 510064 w 1247775"/>
                <a:gd name="connsiteY1366" fmla="*/ 788194 h 1857375"/>
                <a:gd name="connsiteX1367" fmla="*/ 501491 w 1247775"/>
                <a:gd name="connsiteY1367" fmla="*/ 783431 h 1857375"/>
                <a:gd name="connsiteX1368" fmla="*/ 491966 w 1247775"/>
                <a:gd name="connsiteY1368" fmla="*/ 780574 h 1857375"/>
                <a:gd name="connsiteX1369" fmla="*/ 490061 w 1247775"/>
                <a:gd name="connsiteY1369" fmla="*/ 780574 h 1857375"/>
                <a:gd name="connsiteX1370" fmla="*/ 490061 w 1247775"/>
                <a:gd name="connsiteY1370" fmla="*/ 779621 h 1857375"/>
                <a:gd name="connsiteX1371" fmla="*/ 477679 w 1247775"/>
                <a:gd name="connsiteY1371" fmla="*/ 767239 h 1857375"/>
                <a:gd name="connsiteX1372" fmla="*/ 465296 w 1247775"/>
                <a:gd name="connsiteY1372" fmla="*/ 779621 h 1857375"/>
                <a:gd name="connsiteX1373" fmla="*/ 471011 w 1247775"/>
                <a:gd name="connsiteY1373" fmla="*/ 790099 h 1857375"/>
                <a:gd name="connsiteX1374" fmla="*/ 458629 w 1247775"/>
                <a:gd name="connsiteY1374" fmla="*/ 799624 h 1857375"/>
                <a:gd name="connsiteX1375" fmla="*/ 457676 w 1247775"/>
                <a:gd name="connsiteY1375" fmla="*/ 799624 h 1857375"/>
                <a:gd name="connsiteX1376" fmla="*/ 462439 w 1247775"/>
                <a:gd name="connsiteY1376" fmla="*/ 791051 h 1857375"/>
                <a:gd name="connsiteX1377" fmla="*/ 453866 w 1247775"/>
                <a:gd name="connsiteY1377" fmla="*/ 781526 h 1857375"/>
                <a:gd name="connsiteX1378" fmla="*/ 481489 w 1247775"/>
                <a:gd name="connsiteY1378" fmla="*/ 946309 h 1857375"/>
                <a:gd name="connsiteX1379" fmla="*/ 480536 w 1247775"/>
                <a:gd name="connsiteY1379" fmla="*/ 951071 h 1857375"/>
                <a:gd name="connsiteX1380" fmla="*/ 470059 w 1247775"/>
                <a:gd name="connsiteY1380" fmla="*/ 936784 h 1857375"/>
                <a:gd name="connsiteX1381" fmla="*/ 473869 w 1247775"/>
                <a:gd name="connsiteY1381" fmla="*/ 935831 h 1857375"/>
                <a:gd name="connsiteX1382" fmla="*/ 473869 w 1247775"/>
                <a:gd name="connsiteY1382" fmla="*/ 935831 h 1857375"/>
                <a:gd name="connsiteX1383" fmla="*/ 481489 w 1247775"/>
                <a:gd name="connsiteY1383" fmla="*/ 946309 h 1857375"/>
                <a:gd name="connsiteX1384" fmla="*/ 345281 w 1247775"/>
                <a:gd name="connsiteY1384" fmla="*/ 1095851 h 1857375"/>
                <a:gd name="connsiteX1385" fmla="*/ 345281 w 1247775"/>
                <a:gd name="connsiteY1385" fmla="*/ 1095851 h 1857375"/>
                <a:gd name="connsiteX1386" fmla="*/ 345281 w 1247775"/>
                <a:gd name="connsiteY1386" fmla="*/ 1095851 h 1857375"/>
                <a:gd name="connsiteX1387" fmla="*/ 345281 w 1247775"/>
                <a:gd name="connsiteY1387" fmla="*/ 1095851 h 1857375"/>
                <a:gd name="connsiteX1388" fmla="*/ 423386 w 1247775"/>
                <a:gd name="connsiteY1388" fmla="*/ 1187291 h 1857375"/>
                <a:gd name="connsiteX1389" fmla="*/ 421481 w 1247775"/>
                <a:gd name="connsiteY1389" fmla="*/ 1188244 h 1857375"/>
                <a:gd name="connsiteX1390" fmla="*/ 423386 w 1247775"/>
                <a:gd name="connsiteY1390" fmla="*/ 1181576 h 1857375"/>
                <a:gd name="connsiteX1391" fmla="*/ 426244 w 1247775"/>
                <a:gd name="connsiteY1391" fmla="*/ 1182529 h 1857375"/>
                <a:gd name="connsiteX1392" fmla="*/ 430054 w 1247775"/>
                <a:gd name="connsiteY1392" fmla="*/ 1185386 h 1857375"/>
                <a:gd name="connsiteX1393" fmla="*/ 423386 w 1247775"/>
                <a:gd name="connsiteY1393" fmla="*/ 1187291 h 1857375"/>
                <a:gd name="connsiteX1394" fmla="*/ 432911 w 1247775"/>
                <a:gd name="connsiteY1394" fmla="*/ 1183481 h 1857375"/>
                <a:gd name="connsiteX1395" fmla="*/ 432911 w 1247775"/>
                <a:gd name="connsiteY1395" fmla="*/ 1183481 h 1857375"/>
                <a:gd name="connsiteX1396" fmla="*/ 432911 w 1247775"/>
                <a:gd name="connsiteY1396" fmla="*/ 1183481 h 1857375"/>
                <a:gd name="connsiteX1397" fmla="*/ 432911 w 1247775"/>
                <a:gd name="connsiteY1397" fmla="*/ 1183481 h 1857375"/>
                <a:gd name="connsiteX1398" fmla="*/ 455771 w 1247775"/>
                <a:gd name="connsiteY1398" fmla="*/ 1106329 h 1857375"/>
                <a:gd name="connsiteX1399" fmla="*/ 443389 w 1247775"/>
                <a:gd name="connsiteY1399" fmla="*/ 1117759 h 1857375"/>
                <a:gd name="connsiteX1400" fmla="*/ 433864 w 1247775"/>
                <a:gd name="connsiteY1400" fmla="*/ 1115854 h 1857375"/>
                <a:gd name="connsiteX1401" fmla="*/ 400526 w 1247775"/>
                <a:gd name="connsiteY1401" fmla="*/ 1149191 h 1857375"/>
                <a:gd name="connsiteX1402" fmla="*/ 403384 w 1247775"/>
                <a:gd name="connsiteY1402" fmla="*/ 1162526 h 1857375"/>
                <a:gd name="connsiteX1403" fmla="*/ 387191 w 1247775"/>
                <a:gd name="connsiteY1403" fmla="*/ 1179671 h 1857375"/>
                <a:gd name="connsiteX1404" fmla="*/ 394811 w 1247775"/>
                <a:gd name="connsiteY1404" fmla="*/ 1193959 h 1857375"/>
                <a:gd name="connsiteX1405" fmla="*/ 389096 w 1247775"/>
                <a:gd name="connsiteY1405" fmla="*/ 1206341 h 1857375"/>
                <a:gd name="connsiteX1406" fmla="*/ 399574 w 1247775"/>
                <a:gd name="connsiteY1406" fmla="*/ 1221581 h 1857375"/>
                <a:gd name="connsiteX1407" fmla="*/ 409099 w 1247775"/>
                <a:gd name="connsiteY1407" fmla="*/ 1231106 h 1857375"/>
                <a:gd name="connsiteX1408" fmla="*/ 392906 w 1247775"/>
                <a:gd name="connsiteY1408" fmla="*/ 1250156 h 1857375"/>
                <a:gd name="connsiteX1409" fmla="*/ 390049 w 1247775"/>
                <a:gd name="connsiteY1409" fmla="*/ 1251109 h 1857375"/>
                <a:gd name="connsiteX1410" fmla="*/ 388144 w 1247775"/>
                <a:gd name="connsiteY1410" fmla="*/ 1245394 h 1857375"/>
                <a:gd name="connsiteX1411" fmla="*/ 390049 w 1247775"/>
                <a:gd name="connsiteY1411" fmla="*/ 1241584 h 1857375"/>
                <a:gd name="connsiteX1412" fmla="*/ 396716 w 1247775"/>
                <a:gd name="connsiteY1412" fmla="*/ 1230154 h 1857375"/>
                <a:gd name="connsiteX1413" fmla="*/ 388144 w 1247775"/>
                <a:gd name="connsiteY1413" fmla="*/ 1217771 h 1857375"/>
                <a:gd name="connsiteX1414" fmla="*/ 378619 w 1247775"/>
                <a:gd name="connsiteY1414" fmla="*/ 1207294 h 1857375"/>
                <a:gd name="connsiteX1415" fmla="*/ 362426 w 1247775"/>
                <a:gd name="connsiteY1415" fmla="*/ 1199674 h 1857375"/>
                <a:gd name="connsiteX1416" fmla="*/ 343376 w 1247775"/>
                <a:gd name="connsiteY1416" fmla="*/ 1212056 h 1857375"/>
                <a:gd name="connsiteX1417" fmla="*/ 339566 w 1247775"/>
                <a:gd name="connsiteY1417" fmla="*/ 1216819 h 1857375"/>
                <a:gd name="connsiteX1418" fmla="*/ 316706 w 1247775"/>
                <a:gd name="connsiteY1418" fmla="*/ 1233964 h 1857375"/>
                <a:gd name="connsiteX1419" fmla="*/ 315754 w 1247775"/>
                <a:gd name="connsiteY1419" fmla="*/ 1231106 h 1857375"/>
                <a:gd name="connsiteX1420" fmla="*/ 315754 w 1247775"/>
                <a:gd name="connsiteY1420" fmla="*/ 1229201 h 1857375"/>
                <a:gd name="connsiteX1421" fmla="*/ 310991 w 1247775"/>
                <a:gd name="connsiteY1421" fmla="*/ 1213961 h 1857375"/>
                <a:gd name="connsiteX1422" fmla="*/ 331946 w 1247775"/>
                <a:gd name="connsiteY1422" fmla="*/ 1186339 h 1857375"/>
                <a:gd name="connsiteX1423" fmla="*/ 316706 w 1247775"/>
                <a:gd name="connsiteY1423" fmla="*/ 1161574 h 1857375"/>
                <a:gd name="connsiteX1424" fmla="*/ 316706 w 1247775"/>
                <a:gd name="connsiteY1424" fmla="*/ 1160621 h 1857375"/>
                <a:gd name="connsiteX1425" fmla="*/ 320516 w 1247775"/>
                <a:gd name="connsiteY1425" fmla="*/ 1156811 h 1857375"/>
                <a:gd name="connsiteX1426" fmla="*/ 323374 w 1247775"/>
                <a:gd name="connsiteY1426" fmla="*/ 1157764 h 1857375"/>
                <a:gd name="connsiteX1427" fmla="*/ 322421 w 1247775"/>
                <a:gd name="connsiteY1427" fmla="*/ 1160621 h 1857375"/>
                <a:gd name="connsiteX1428" fmla="*/ 328136 w 1247775"/>
                <a:gd name="connsiteY1428" fmla="*/ 1166336 h 1857375"/>
                <a:gd name="connsiteX1429" fmla="*/ 330041 w 1247775"/>
                <a:gd name="connsiteY1429" fmla="*/ 1166336 h 1857375"/>
                <a:gd name="connsiteX1430" fmla="*/ 335756 w 1247775"/>
                <a:gd name="connsiteY1430" fmla="*/ 1168241 h 1857375"/>
                <a:gd name="connsiteX1431" fmla="*/ 346234 w 1247775"/>
                <a:gd name="connsiteY1431" fmla="*/ 1157764 h 1857375"/>
                <a:gd name="connsiteX1432" fmla="*/ 345281 w 1247775"/>
                <a:gd name="connsiteY1432" fmla="*/ 1153954 h 1857375"/>
                <a:gd name="connsiteX1433" fmla="*/ 353854 w 1247775"/>
                <a:gd name="connsiteY1433" fmla="*/ 1146334 h 1857375"/>
                <a:gd name="connsiteX1434" fmla="*/ 366236 w 1247775"/>
                <a:gd name="connsiteY1434" fmla="*/ 1151096 h 1857375"/>
                <a:gd name="connsiteX1435" fmla="*/ 382429 w 1247775"/>
                <a:gd name="connsiteY1435" fmla="*/ 1140619 h 1857375"/>
                <a:gd name="connsiteX1436" fmla="*/ 386239 w 1247775"/>
                <a:gd name="connsiteY1436" fmla="*/ 1142524 h 1857375"/>
                <a:gd name="connsiteX1437" fmla="*/ 391001 w 1247775"/>
                <a:gd name="connsiteY1437" fmla="*/ 1137761 h 1857375"/>
                <a:gd name="connsiteX1438" fmla="*/ 386239 w 1247775"/>
                <a:gd name="connsiteY1438" fmla="*/ 1132999 h 1857375"/>
                <a:gd name="connsiteX1439" fmla="*/ 384334 w 1247775"/>
                <a:gd name="connsiteY1439" fmla="*/ 1133951 h 1857375"/>
                <a:gd name="connsiteX1440" fmla="*/ 384334 w 1247775"/>
                <a:gd name="connsiteY1440" fmla="*/ 1133951 h 1857375"/>
                <a:gd name="connsiteX1441" fmla="*/ 383381 w 1247775"/>
                <a:gd name="connsiteY1441" fmla="*/ 1129189 h 1857375"/>
                <a:gd name="connsiteX1442" fmla="*/ 385286 w 1247775"/>
                <a:gd name="connsiteY1442" fmla="*/ 1122521 h 1857375"/>
                <a:gd name="connsiteX1443" fmla="*/ 378619 w 1247775"/>
                <a:gd name="connsiteY1443" fmla="*/ 1109186 h 1857375"/>
                <a:gd name="connsiteX1444" fmla="*/ 388144 w 1247775"/>
                <a:gd name="connsiteY1444" fmla="*/ 1101566 h 1857375"/>
                <a:gd name="connsiteX1445" fmla="*/ 390049 w 1247775"/>
                <a:gd name="connsiteY1445" fmla="*/ 1100614 h 1857375"/>
                <a:gd name="connsiteX1446" fmla="*/ 411004 w 1247775"/>
                <a:gd name="connsiteY1446" fmla="*/ 1113949 h 1857375"/>
                <a:gd name="connsiteX1447" fmla="*/ 434816 w 1247775"/>
                <a:gd name="connsiteY1447" fmla="*/ 1090136 h 1857375"/>
                <a:gd name="connsiteX1448" fmla="*/ 433864 w 1247775"/>
                <a:gd name="connsiteY1448" fmla="*/ 1083469 h 1857375"/>
                <a:gd name="connsiteX1449" fmla="*/ 443389 w 1247775"/>
                <a:gd name="connsiteY1449" fmla="*/ 1086326 h 1857375"/>
                <a:gd name="connsiteX1450" fmla="*/ 442436 w 1247775"/>
                <a:gd name="connsiteY1450" fmla="*/ 1090136 h 1857375"/>
                <a:gd name="connsiteX1451" fmla="*/ 450056 w 1247775"/>
                <a:gd name="connsiteY1451" fmla="*/ 1097756 h 1857375"/>
                <a:gd name="connsiteX1452" fmla="*/ 457676 w 1247775"/>
                <a:gd name="connsiteY1452" fmla="*/ 1090136 h 1857375"/>
                <a:gd name="connsiteX1453" fmla="*/ 454819 w 1247775"/>
                <a:gd name="connsiteY1453" fmla="*/ 1084421 h 1857375"/>
                <a:gd name="connsiteX1454" fmla="*/ 466249 w 1247775"/>
                <a:gd name="connsiteY1454" fmla="*/ 1073944 h 1857375"/>
                <a:gd name="connsiteX1455" fmla="*/ 473869 w 1247775"/>
                <a:gd name="connsiteY1455" fmla="*/ 1076801 h 1857375"/>
                <a:gd name="connsiteX1456" fmla="*/ 479584 w 1247775"/>
                <a:gd name="connsiteY1456" fmla="*/ 1074896 h 1857375"/>
                <a:gd name="connsiteX1457" fmla="*/ 480536 w 1247775"/>
                <a:gd name="connsiteY1457" fmla="*/ 1075849 h 1857375"/>
                <a:gd name="connsiteX1458" fmla="*/ 491014 w 1247775"/>
                <a:gd name="connsiteY1458" fmla="*/ 1085374 h 1857375"/>
                <a:gd name="connsiteX1459" fmla="*/ 500539 w 1247775"/>
                <a:gd name="connsiteY1459" fmla="*/ 1078706 h 1857375"/>
                <a:gd name="connsiteX1460" fmla="*/ 505301 w 1247775"/>
                <a:gd name="connsiteY1460" fmla="*/ 1077754 h 1857375"/>
                <a:gd name="connsiteX1461" fmla="*/ 515779 w 1247775"/>
                <a:gd name="connsiteY1461" fmla="*/ 1084421 h 1857375"/>
                <a:gd name="connsiteX1462" fmla="*/ 518636 w 1247775"/>
                <a:gd name="connsiteY1462" fmla="*/ 1083469 h 1857375"/>
                <a:gd name="connsiteX1463" fmla="*/ 521494 w 1247775"/>
                <a:gd name="connsiteY1463" fmla="*/ 1087279 h 1857375"/>
                <a:gd name="connsiteX1464" fmla="*/ 521494 w 1247775"/>
                <a:gd name="connsiteY1464" fmla="*/ 1090136 h 1857375"/>
                <a:gd name="connsiteX1465" fmla="*/ 538639 w 1247775"/>
                <a:gd name="connsiteY1465" fmla="*/ 1107281 h 1857375"/>
                <a:gd name="connsiteX1466" fmla="*/ 549116 w 1247775"/>
                <a:gd name="connsiteY1466" fmla="*/ 1103471 h 1857375"/>
                <a:gd name="connsiteX1467" fmla="*/ 553879 w 1247775"/>
                <a:gd name="connsiteY1467" fmla="*/ 1106329 h 1857375"/>
                <a:gd name="connsiteX1468" fmla="*/ 563404 w 1247775"/>
                <a:gd name="connsiteY1468" fmla="*/ 1113949 h 1857375"/>
                <a:gd name="connsiteX1469" fmla="*/ 559594 w 1247775"/>
                <a:gd name="connsiteY1469" fmla="*/ 1118711 h 1857375"/>
                <a:gd name="connsiteX1470" fmla="*/ 557689 w 1247775"/>
                <a:gd name="connsiteY1470" fmla="*/ 1118711 h 1857375"/>
                <a:gd name="connsiteX1471" fmla="*/ 547211 w 1247775"/>
                <a:gd name="connsiteY1471" fmla="*/ 1120616 h 1857375"/>
                <a:gd name="connsiteX1472" fmla="*/ 542449 w 1247775"/>
                <a:gd name="connsiteY1472" fmla="*/ 1118711 h 1857375"/>
                <a:gd name="connsiteX1473" fmla="*/ 538639 w 1247775"/>
                <a:gd name="connsiteY1473" fmla="*/ 1119664 h 1857375"/>
                <a:gd name="connsiteX1474" fmla="*/ 518636 w 1247775"/>
                <a:gd name="connsiteY1474" fmla="*/ 1104424 h 1857375"/>
                <a:gd name="connsiteX1475" fmla="*/ 486251 w 1247775"/>
                <a:gd name="connsiteY1475" fmla="*/ 1087279 h 1857375"/>
                <a:gd name="connsiteX1476" fmla="*/ 455771 w 1247775"/>
                <a:gd name="connsiteY1476" fmla="*/ 1106329 h 1857375"/>
                <a:gd name="connsiteX1477" fmla="*/ 483394 w 1247775"/>
                <a:gd name="connsiteY1477" fmla="*/ 1196816 h 1857375"/>
                <a:gd name="connsiteX1478" fmla="*/ 469106 w 1247775"/>
                <a:gd name="connsiteY1478" fmla="*/ 1192054 h 1857375"/>
                <a:gd name="connsiteX1479" fmla="*/ 465296 w 1247775"/>
                <a:gd name="connsiteY1479" fmla="*/ 1192054 h 1857375"/>
                <a:gd name="connsiteX1480" fmla="*/ 462439 w 1247775"/>
                <a:gd name="connsiteY1480" fmla="*/ 1189196 h 1857375"/>
                <a:gd name="connsiteX1481" fmla="*/ 466249 w 1247775"/>
                <a:gd name="connsiteY1481" fmla="*/ 1178719 h 1857375"/>
                <a:gd name="connsiteX1482" fmla="*/ 462439 w 1247775"/>
                <a:gd name="connsiteY1482" fmla="*/ 1167289 h 1857375"/>
                <a:gd name="connsiteX1483" fmla="*/ 462439 w 1247775"/>
                <a:gd name="connsiteY1483" fmla="*/ 1167289 h 1857375"/>
                <a:gd name="connsiteX1484" fmla="*/ 475774 w 1247775"/>
                <a:gd name="connsiteY1484" fmla="*/ 1170146 h 1857375"/>
                <a:gd name="connsiteX1485" fmla="*/ 491014 w 1247775"/>
                <a:gd name="connsiteY1485" fmla="*/ 1165384 h 1857375"/>
                <a:gd name="connsiteX1486" fmla="*/ 502444 w 1247775"/>
                <a:gd name="connsiteY1486" fmla="*/ 1162526 h 1857375"/>
                <a:gd name="connsiteX1487" fmla="*/ 507206 w 1247775"/>
                <a:gd name="connsiteY1487" fmla="*/ 1165384 h 1857375"/>
                <a:gd name="connsiteX1488" fmla="*/ 513874 w 1247775"/>
                <a:gd name="connsiteY1488" fmla="*/ 1158716 h 1857375"/>
                <a:gd name="connsiteX1489" fmla="*/ 512921 w 1247775"/>
                <a:gd name="connsiteY1489" fmla="*/ 1155859 h 1857375"/>
                <a:gd name="connsiteX1490" fmla="*/ 517684 w 1247775"/>
                <a:gd name="connsiteY1490" fmla="*/ 1150144 h 1857375"/>
                <a:gd name="connsiteX1491" fmla="*/ 525304 w 1247775"/>
                <a:gd name="connsiteY1491" fmla="*/ 1153001 h 1857375"/>
                <a:gd name="connsiteX1492" fmla="*/ 528161 w 1247775"/>
                <a:gd name="connsiteY1492" fmla="*/ 1152049 h 1857375"/>
                <a:gd name="connsiteX1493" fmla="*/ 526256 w 1247775"/>
                <a:gd name="connsiteY1493" fmla="*/ 1160621 h 1857375"/>
                <a:gd name="connsiteX1494" fmla="*/ 526256 w 1247775"/>
                <a:gd name="connsiteY1494" fmla="*/ 1161574 h 1857375"/>
                <a:gd name="connsiteX1495" fmla="*/ 514826 w 1247775"/>
                <a:gd name="connsiteY1495" fmla="*/ 1177766 h 1857375"/>
                <a:gd name="connsiteX1496" fmla="*/ 507206 w 1247775"/>
                <a:gd name="connsiteY1496" fmla="*/ 1174909 h 1857375"/>
                <a:gd name="connsiteX1497" fmla="*/ 495776 w 1247775"/>
                <a:gd name="connsiteY1497" fmla="*/ 1186339 h 1857375"/>
                <a:gd name="connsiteX1498" fmla="*/ 497681 w 1247775"/>
                <a:gd name="connsiteY1498" fmla="*/ 1192054 h 1857375"/>
                <a:gd name="connsiteX1499" fmla="*/ 491966 w 1247775"/>
                <a:gd name="connsiteY1499" fmla="*/ 1190149 h 1857375"/>
                <a:gd name="connsiteX1500" fmla="*/ 483394 w 1247775"/>
                <a:gd name="connsiteY1500" fmla="*/ 1196816 h 1857375"/>
                <a:gd name="connsiteX1501" fmla="*/ 507206 w 1247775"/>
                <a:gd name="connsiteY1501" fmla="*/ 1716881 h 1857375"/>
                <a:gd name="connsiteX1502" fmla="*/ 506254 w 1247775"/>
                <a:gd name="connsiteY1502" fmla="*/ 1714976 h 1857375"/>
                <a:gd name="connsiteX1503" fmla="*/ 508159 w 1247775"/>
                <a:gd name="connsiteY1503" fmla="*/ 1714976 h 1857375"/>
                <a:gd name="connsiteX1504" fmla="*/ 510064 w 1247775"/>
                <a:gd name="connsiteY1504" fmla="*/ 1714976 h 1857375"/>
                <a:gd name="connsiteX1505" fmla="*/ 510064 w 1247775"/>
                <a:gd name="connsiteY1505" fmla="*/ 1714976 h 1857375"/>
                <a:gd name="connsiteX1506" fmla="*/ 507206 w 1247775"/>
                <a:gd name="connsiteY1506" fmla="*/ 1716881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</a:cxnLst>
              <a:rect l="l" t="t" r="r" b="b"/>
              <a:pathLst>
                <a:path w="1247775" h="1857375">
                  <a:moveTo>
                    <a:pt x="1172051" y="974884"/>
                  </a:moveTo>
                  <a:cubicBezTo>
                    <a:pt x="1133951" y="944404"/>
                    <a:pt x="1065371" y="835819"/>
                    <a:pt x="1037749" y="787241"/>
                  </a:cubicBezTo>
                  <a:lnTo>
                    <a:pt x="1026319" y="764381"/>
                  </a:lnTo>
                  <a:cubicBezTo>
                    <a:pt x="1025366" y="760571"/>
                    <a:pt x="1024414" y="755809"/>
                    <a:pt x="1023461" y="751046"/>
                  </a:cubicBezTo>
                  <a:cubicBezTo>
                    <a:pt x="1024414" y="751046"/>
                    <a:pt x="1024414" y="750094"/>
                    <a:pt x="1024414" y="750094"/>
                  </a:cubicBezTo>
                  <a:cubicBezTo>
                    <a:pt x="1024414" y="748189"/>
                    <a:pt x="1025366" y="746284"/>
                    <a:pt x="1025366" y="744379"/>
                  </a:cubicBezTo>
                  <a:cubicBezTo>
                    <a:pt x="1025366" y="739616"/>
                    <a:pt x="1024414" y="735806"/>
                    <a:pt x="1022509" y="731996"/>
                  </a:cubicBezTo>
                  <a:cubicBezTo>
                    <a:pt x="1021556" y="691039"/>
                    <a:pt x="1032986" y="639604"/>
                    <a:pt x="1037749" y="609124"/>
                  </a:cubicBezTo>
                  <a:cubicBezTo>
                    <a:pt x="1041559" y="583406"/>
                    <a:pt x="1035844" y="532924"/>
                    <a:pt x="1025366" y="473869"/>
                  </a:cubicBezTo>
                  <a:cubicBezTo>
                    <a:pt x="1025366" y="473869"/>
                    <a:pt x="1025366" y="472916"/>
                    <a:pt x="1025366" y="472916"/>
                  </a:cubicBezTo>
                  <a:cubicBezTo>
                    <a:pt x="1025366" y="469106"/>
                    <a:pt x="1024414" y="466249"/>
                    <a:pt x="1023461" y="463391"/>
                  </a:cubicBezTo>
                  <a:cubicBezTo>
                    <a:pt x="1022509" y="459581"/>
                    <a:pt x="1021556" y="454819"/>
                    <a:pt x="1020604" y="450056"/>
                  </a:cubicBezTo>
                  <a:cubicBezTo>
                    <a:pt x="1021556" y="447199"/>
                    <a:pt x="1021556" y="445294"/>
                    <a:pt x="1021556" y="442436"/>
                  </a:cubicBezTo>
                  <a:cubicBezTo>
                    <a:pt x="1021556" y="435769"/>
                    <a:pt x="1018699" y="429101"/>
                    <a:pt x="1014889" y="424339"/>
                  </a:cubicBezTo>
                  <a:cubicBezTo>
                    <a:pt x="1010126" y="404336"/>
                    <a:pt x="1005364" y="383381"/>
                    <a:pt x="1000601" y="362426"/>
                  </a:cubicBezTo>
                  <a:cubicBezTo>
                    <a:pt x="999649" y="357664"/>
                    <a:pt x="997744" y="351949"/>
                    <a:pt x="996791" y="347186"/>
                  </a:cubicBezTo>
                  <a:cubicBezTo>
                    <a:pt x="996791" y="344329"/>
                    <a:pt x="995839" y="342424"/>
                    <a:pt x="994886" y="339566"/>
                  </a:cubicBezTo>
                  <a:cubicBezTo>
                    <a:pt x="967264" y="254794"/>
                    <a:pt x="902494" y="161449"/>
                    <a:pt x="892969" y="148114"/>
                  </a:cubicBezTo>
                  <a:cubicBezTo>
                    <a:pt x="892016" y="147161"/>
                    <a:pt x="892016" y="146209"/>
                    <a:pt x="891064" y="144304"/>
                  </a:cubicBezTo>
                  <a:cubicBezTo>
                    <a:pt x="891064" y="144304"/>
                    <a:pt x="891064" y="144304"/>
                    <a:pt x="891064" y="144304"/>
                  </a:cubicBezTo>
                  <a:cubicBezTo>
                    <a:pt x="890111" y="141446"/>
                    <a:pt x="888206" y="139541"/>
                    <a:pt x="886301" y="137636"/>
                  </a:cubicBezTo>
                  <a:cubicBezTo>
                    <a:pt x="884396" y="114776"/>
                    <a:pt x="865346" y="97631"/>
                    <a:pt x="842486" y="97631"/>
                  </a:cubicBezTo>
                  <a:cubicBezTo>
                    <a:pt x="834866" y="97631"/>
                    <a:pt x="828199" y="99536"/>
                    <a:pt x="821531" y="103346"/>
                  </a:cubicBezTo>
                  <a:cubicBezTo>
                    <a:pt x="820579" y="92869"/>
                    <a:pt x="812959" y="83344"/>
                    <a:pt x="803434" y="80486"/>
                  </a:cubicBezTo>
                  <a:cubicBezTo>
                    <a:pt x="799624" y="72866"/>
                    <a:pt x="792956" y="66199"/>
                    <a:pt x="784384" y="63341"/>
                  </a:cubicBezTo>
                  <a:cubicBezTo>
                    <a:pt x="779621" y="50006"/>
                    <a:pt x="766286" y="40481"/>
                    <a:pt x="751046" y="40481"/>
                  </a:cubicBezTo>
                  <a:cubicBezTo>
                    <a:pt x="737711" y="40481"/>
                    <a:pt x="726281" y="48101"/>
                    <a:pt x="719614" y="58579"/>
                  </a:cubicBezTo>
                  <a:cubicBezTo>
                    <a:pt x="715804" y="56674"/>
                    <a:pt x="712946" y="55721"/>
                    <a:pt x="708184" y="55721"/>
                  </a:cubicBezTo>
                  <a:cubicBezTo>
                    <a:pt x="707231" y="55721"/>
                    <a:pt x="705326" y="55721"/>
                    <a:pt x="704374" y="55721"/>
                  </a:cubicBezTo>
                  <a:cubicBezTo>
                    <a:pt x="703421" y="52864"/>
                    <a:pt x="700564" y="50006"/>
                    <a:pt x="698659" y="48101"/>
                  </a:cubicBezTo>
                  <a:cubicBezTo>
                    <a:pt x="701516" y="45244"/>
                    <a:pt x="703421" y="41434"/>
                    <a:pt x="703421" y="37624"/>
                  </a:cubicBezTo>
                  <a:cubicBezTo>
                    <a:pt x="703421" y="29051"/>
                    <a:pt x="696754" y="22384"/>
                    <a:pt x="688181" y="22384"/>
                  </a:cubicBezTo>
                  <a:cubicBezTo>
                    <a:pt x="685324" y="22384"/>
                    <a:pt x="681514" y="23336"/>
                    <a:pt x="679609" y="25241"/>
                  </a:cubicBezTo>
                  <a:cubicBezTo>
                    <a:pt x="676751" y="20479"/>
                    <a:pt x="672941" y="16669"/>
                    <a:pt x="667226" y="16669"/>
                  </a:cubicBezTo>
                  <a:cubicBezTo>
                    <a:pt x="667226" y="16669"/>
                    <a:pt x="667226" y="16669"/>
                    <a:pt x="667226" y="16669"/>
                  </a:cubicBezTo>
                  <a:cubicBezTo>
                    <a:pt x="665321" y="10954"/>
                    <a:pt x="659606" y="7144"/>
                    <a:pt x="652939" y="7144"/>
                  </a:cubicBezTo>
                  <a:cubicBezTo>
                    <a:pt x="644366" y="7144"/>
                    <a:pt x="637699" y="13811"/>
                    <a:pt x="637699" y="22384"/>
                  </a:cubicBezTo>
                  <a:cubicBezTo>
                    <a:pt x="637699" y="30956"/>
                    <a:pt x="644366" y="37624"/>
                    <a:pt x="652939" y="37624"/>
                  </a:cubicBezTo>
                  <a:cubicBezTo>
                    <a:pt x="654844" y="37624"/>
                    <a:pt x="656749" y="37624"/>
                    <a:pt x="658654" y="36671"/>
                  </a:cubicBezTo>
                  <a:cubicBezTo>
                    <a:pt x="660559" y="38576"/>
                    <a:pt x="663416" y="40481"/>
                    <a:pt x="667226" y="40481"/>
                  </a:cubicBezTo>
                  <a:cubicBezTo>
                    <a:pt x="669131" y="40481"/>
                    <a:pt x="670084" y="40481"/>
                    <a:pt x="671989" y="39529"/>
                  </a:cubicBezTo>
                  <a:cubicBezTo>
                    <a:pt x="671989" y="41434"/>
                    <a:pt x="672941" y="43339"/>
                    <a:pt x="673894" y="45244"/>
                  </a:cubicBezTo>
                  <a:cubicBezTo>
                    <a:pt x="671036" y="46196"/>
                    <a:pt x="669131" y="48101"/>
                    <a:pt x="667226" y="50006"/>
                  </a:cubicBezTo>
                  <a:cubicBezTo>
                    <a:pt x="659606" y="50959"/>
                    <a:pt x="652939" y="57626"/>
                    <a:pt x="652939" y="65246"/>
                  </a:cubicBezTo>
                  <a:cubicBezTo>
                    <a:pt x="652939" y="72866"/>
                    <a:pt x="657701" y="78581"/>
                    <a:pt x="664369" y="80486"/>
                  </a:cubicBezTo>
                  <a:cubicBezTo>
                    <a:pt x="665321" y="81439"/>
                    <a:pt x="666274" y="82391"/>
                    <a:pt x="666274" y="83344"/>
                  </a:cubicBezTo>
                  <a:cubicBezTo>
                    <a:pt x="663416" y="86201"/>
                    <a:pt x="661511" y="90011"/>
                    <a:pt x="661511" y="94774"/>
                  </a:cubicBezTo>
                  <a:cubicBezTo>
                    <a:pt x="661511" y="96679"/>
                    <a:pt x="661511" y="99536"/>
                    <a:pt x="662464" y="101441"/>
                  </a:cubicBezTo>
                  <a:cubicBezTo>
                    <a:pt x="662464" y="101441"/>
                    <a:pt x="661511" y="101441"/>
                    <a:pt x="661511" y="101441"/>
                  </a:cubicBezTo>
                  <a:cubicBezTo>
                    <a:pt x="650081" y="101441"/>
                    <a:pt x="640556" y="110966"/>
                    <a:pt x="640556" y="122396"/>
                  </a:cubicBezTo>
                  <a:cubicBezTo>
                    <a:pt x="640556" y="130016"/>
                    <a:pt x="644366" y="136684"/>
                    <a:pt x="651034" y="140494"/>
                  </a:cubicBezTo>
                  <a:cubicBezTo>
                    <a:pt x="650081" y="142399"/>
                    <a:pt x="649129" y="144304"/>
                    <a:pt x="649129" y="146209"/>
                  </a:cubicBezTo>
                  <a:cubicBezTo>
                    <a:pt x="649129" y="151924"/>
                    <a:pt x="653891" y="156686"/>
                    <a:pt x="659606" y="156686"/>
                  </a:cubicBezTo>
                  <a:cubicBezTo>
                    <a:pt x="665321" y="156686"/>
                    <a:pt x="670084" y="151924"/>
                    <a:pt x="670084" y="146209"/>
                  </a:cubicBezTo>
                  <a:cubicBezTo>
                    <a:pt x="670084" y="145256"/>
                    <a:pt x="670084" y="143351"/>
                    <a:pt x="669131" y="142399"/>
                  </a:cubicBezTo>
                  <a:cubicBezTo>
                    <a:pt x="670084" y="141446"/>
                    <a:pt x="671989" y="141446"/>
                    <a:pt x="672941" y="140494"/>
                  </a:cubicBezTo>
                  <a:cubicBezTo>
                    <a:pt x="672941" y="141446"/>
                    <a:pt x="671989" y="143351"/>
                    <a:pt x="671989" y="145256"/>
                  </a:cubicBezTo>
                  <a:cubicBezTo>
                    <a:pt x="671989" y="152876"/>
                    <a:pt x="677704" y="158591"/>
                    <a:pt x="685324" y="158591"/>
                  </a:cubicBezTo>
                  <a:cubicBezTo>
                    <a:pt x="692944" y="158591"/>
                    <a:pt x="698659" y="152876"/>
                    <a:pt x="698659" y="145256"/>
                  </a:cubicBezTo>
                  <a:cubicBezTo>
                    <a:pt x="698659" y="137636"/>
                    <a:pt x="692944" y="131921"/>
                    <a:pt x="685324" y="131921"/>
                  </a:cubicBezTo>
                  <a:cubicBezTo>
                    <a:pt x="683419" y="131921"/>
                    <a:pt x="681514" y="132874"/>
                    <a:pt x="679609" y="132874"/>
                  </a:cubicBezTo>
                  <a:cubicBezTo>
                    <a:pt x="680561" y="130016"/>
                    <a:pt x="681514" y="128111"/>
                    <a:pt x="681514" y="125254"/>
                  </a:cubicBezTo>
                  <a:cubicBezTo>
                    <a:pt x="681514" y="125254"/>
                    <a:pt x="682466" y="125254"/>
                    <a:pt x="682466" y="125254"/>
                  </a:cubicBezTo>
                  <a:cubicBezTo>
                    <a:pt x="691039" y="125254"/>
                    <a:pt x="698659" y="118586"/>
                    <a:pt x="699611" y="110014"/>
                  </a:cubicBezTo>
                  <a:cubicBezTo>
                    <a:pt x="701516" y="110966"/>
                    <a:pt x="704374" y="111919"/>
                    <a:pt x="706279" y="111919"/>
                  </a:cubicBezTo>
                  <a:cubicBezTo>
                    <a:pt x="706279" y="112871"/>
                    <a:pt x="706279" y="112871"/>
                    <a:pt x="706279" y="113824"/>
                  </a:cubicBezTo>
                  <a:cubicBezTo>
                    <a:pt x="706279" y="117634"/>
                    <a:pt x="709136" y="120491"/>
                    <a:pt x="711994" y="122396"/>
                  </a:cubicBezTo>
                  <a:cubicBezTo>
                    <a:pt x="712946" y="135731"/>
                    <a:pt x="724376" y="146209"/>
                    <a:pt x="738664" y="146209"/>
                  </a:cubicBezTo>
                  <a:cubicBezTo>
                    <a:pt x="749141" y="146209"/>
                    <a:pt x="758666" y="139541"/>
                    <a:pt x="763429" y="130969"/>
                  </a:cubicBezTo>
                  <a:cubicBezTo>
                    <a:pt x="765334" y="131921"/>
                    <a:pt x="767239" y="131921"/>
                    <a:pt x="770096" y="132874"/>
                  </a:cubicBezTo>
                  <a:cubicBezTo>
                    <a:pt x="772001" y="135731"/>
                    <a:pt x="774859" y="138589"/>
                    <a:pt x="778669" y="140494"/>
                  </a:cubicBezTo>
                  <a:cubicBezTo>
                    <a:pt x="776764" y="141446"/>
                    <a:pt x="774859" y="143351"/>
                    <a:pt x="773906" y="145256"/>
                  </a:cubicBezTo>
                  <a:cubicBezTo>
                    <a:pt x="772954" y="141446"/>
                    <a:pt x="770096" y="138589"/>
                    <a:pt x="765334" y="138589"/>
                  </a:cubicBezTo>
                  <a:cubicBezTo>
                    <a:pt x="760571" y="138589"/>
                    <a:pt x="756761" y="142399"/>
                    <a:pt x="756761" y="147161"/>
                  </a:cubicBezTo>
                  <a:cubicBezTo>
                    <a:pt x="756761" y="150971"/>
                    <a:pt x="758666" y="153829"/>
                    <a:pt x="761524" y="154781"/>
                  </a:cubicBezTo>
                  <a:cubicBezTo>
                    <a:pt x="759619" y="156686"/>
                    <a:pt x="757714" y="158591"/>
                    <a:pt x="757714" y="161449"/>
                  </a:cubicBezTo>
                  <a:cubicBezTo>
                    <a:pt x="757714" y="163354"/>
                    <a:pt x="758666" y="165259"/>
                    <a:pt x="759619" y="167164"/>
                  </a:cubicBezTo>
                  <a:cubicBezTo>
                    <a:pt x="759619" y="168116"/>
                    <a:pt x="759619" y="168116"/>
                    <a:pt x="759619" y="169069"/>
                  </a:cubicBezTo>
                  <a:cubicBezTo>
                    <a:pt x="755809" y="161449"/>
                    <a:pt x="748189" y="155734"/>
                    <a:pt x="738664" y="155734"/>
                  </a:cubicBezTo>
                  <a:cubicBezTo>
                    <a:pt x="737711" y="155734"/>
                    <a:pt x="736759" y="155734"/>
                    <a:pt x="735806" y="155734"/>
                  </a:cubicBezTo>
                  <a:cubicBezTo>
                    <a:pt x="733901" y="153829"/>
                    <a:pt x="731996" y="152876"/>
                    <a:pt x="729139" y="152876"/>
                  </a:cubicBezTo>
                  <a:cubicBezTo>
                    <a:pt x="724376" y="152876"/>
                    <a:pt x="719614" y="156686"/>
                    <a:pt x="719614" y="162401"/>
                  </a:cubicBezTo>
                  <a:cubicBezTo>
                    <a:pt x="719614" y="163354"/>
                    <a:pt x="719614" y="164306"/>
                    <a:pt x="720566" y="165259"/>
                  </a:cubicBezTo>
                  <a:cubicBezTo>
                    <a:pt x="718661" y="168116"/>
                    <a:pt x="716756" y="170974"/>
                    <a:pt x="716756" y="173831"/>
                  </a:cubicBezTo>
                  <a:cubicBezTo>
                    <a:pt x="714851" y="173831"/>
                    <a:pt x="713899" y="172879"/>
                    <a:pt x="711994" y="172879"/>
                  </a:cubicBezTo>
                  <a:cubicBezTo>
                    <a:pt x="704374" y="172879"/>
                    <a:pt x="697706" y="174784"/>
                    <a:pt x="691991" y="178594"/>
                  </a:cubicBezTo>
                  <a:cubicBezTo>
                    <a:pt x="688181" y="176689"/>
                    <a:pt x="684371" y="175736"/>
                    <a:pt x="680561" y="175736"/>
                  </a:cubicBezTo>
                  <a:cubicBezTo>
                    <a:pt x="678656" y="175736"/>
                    <a:pt x="675799" y="175736"/>
                    <a:pt x="673894" y="176689"/>
                  </a:cubicBezTo>
                  <a:cubicBezTo>
                    <a:pt x="674846" y="175736"/>
                    <a:pt x="675799" y="173831"/>
                    <a:pt x="675799" y="172879"/>
                  </a:cubicBezTo>
                  <a:cubicBezTo>
                    <a:pt x="675799" y="169069"/>
                    <a:pt x="671989" y="165259"/>
                    <a:pt x="668179" y="165259"/>
                  </a:cubicBezTo>
                  <a:cubicBezTo>
                    <a:pt x="664369" y="165259"/>
                    <a:pt x="660559" y="169069"/>
                    <a:pt x="660559" y="172879"/>
                  </a:cubicBezTo>
                  <a:cubicBezTo>
                    <a:pt x="660559" y="176689"/>
                    <a:pt x="663416" y="179546"/>
                    <a:pt x="667226" y="180499"/>
                  </a:cubicBezTo>
                  <a:cubicBezTo>
                    <a:pt x="661511" y="184309"/>
                    <a:pt x="657701" y="191929"/>
                    <a:pt x="657701" y="199549"/>
                  </a:cubicBezTo>
                  <a:cubicBezTo>
                    <a:pt x="657701" y="202406"/>
                    <a:pt x="658654" y="205264"/>
                    <a:pt x="659606" y="207169"/>
                  </a:cubicBezTo>
                  <a:cubicBezTo>
                    <a:pt x="657701" y="207169"/>
                    <a:pt x="655796" y="207169"/>
                    <a:pt x="654844" y="208121"/>
                  </a:cubicBezTo>
                  <a:cubicBezTo>
                    <a:pt x="652939" y="206216"/>
                    <a:pt x="651034" y="205264"/>
                    <a:pt x="648176" y="205264"/>
                  </a:cubicBezTo>
                  <a:cubicBezTo>
                    <a:pt x="643414" y="205264"/>
                    <a:pt x="639604" y="209074"/>
                    <a:pt x="639604" y="213836"/>
                  </a:cubicBezTo>
                  <a:cubicBezTo>
                    <a:pt x="639604" y="215741"/>
                    <a:pt x="640556" y="216694"/>
                    <a:pt x="640556" y="217646"/>
                  </a:cubicBezTo>
                  <a:cubicBezTo>
                    <a:pt x="637699" y="219551"/>
                    <a:pt x="635794" y="222409"/>
                    <a:pt x="634841" y="226219"/>
                  </a:cubicBezTo>
                  <a:cubicBezTo>
                    <a:pt x="632936" y="224314"/>
                    <a:pt x="630079" y="223361"/>
                    <a:pt x="627221" y="223361"/>
                  </a:cubicBezTo>
                  <a:cubicBezTo>
                    <a:pt x="626269" y="215741"/>
                    <a:pt x="621506" y="209074"/>
                    <a:pt x="613886" y="205264"/>
                  </a:cubicBezTo>
                  <a:cubicBezTo>
                    <a:pt x="617696" y="205264"/>
                    <a:pt x="620554" y="204311"/>
                    <a:pt x="623411" y="203359"/>
                  </a:cubicBezTo>
                  <a:cubicBezTo>
                    <a:pt x="625316" y="206216"/>
                    <a:pt x="629126" y="209074"/>
                    <a:pt x="632936" y="209074"/>
                  </a:cubicBezTo>
                  <a:cubicBezTo>
                    <a:pt x="639604" y="209074"/>
                    <a:pt x="644366" y="204311"/>
                    <a:pt x="644366" y="197644"/>
                  </a:cubicBezTo>
                  <a:cubicBezTo>
                    <a:pt x="644366" y="194786"/>
                    <a:pt x="643414" y="191929"/>
                    <a:pt x="640556" y="189071"/>
                  </a:cubicBezTo>
                  <a:cubicBezTo>
                    <a:pt x="644366" y="183356"/>
                    <a:pt x="646271" y="176689"/>
                    <a:pt x="646271" y="170021"/>
                  </a:cubicBezTo>
                  <a:cubicBezTo>
                    <a:pt x="646271" y="153829"/>
                    <a:pt x="634841" y="139541"/>
                    <a:pt x="619601" y="135731"/>
                  </a:cubicBezTo>
                  <a:cubicBezTo>
                    <a:pt x="617696" y="133826"/>
                    <a:pt x="615791" y="132874"/>
                    <a:pt x="612934" y="132874"/>
                  </a:cubicBezTo>
                  <a:cubicBezTo>
                    <a:pt x="611029" y="132874"/>
                    <a:pt x="609124" y="133826"/>
                    <a:pt x="607219" y="134779"/>
                  </a:cubicBezTo>
                  <a:cubicBezTo>
                    <a:pt x="605314" y="134779"/>
                    <a:pt x="602456" y="135731"/>
                    <a:pt x="600551" y="135731"/>
                  </a:cubicBezTo>
                  <a:cubicBezTo>
                    <a:pt x="601504" y="133826"/>
                    <a:pt x="601504" y="131921"/>
                    <a:pt x="601504" y="129064"/>
                  </a:cubicBezTo>
                  <a:cubicBezTo>
                    <a:pt x="603409" y="130016"/>
                    <a:pt x="605314" y="130969"/>
                    <a:pt x="607219" y="130969"/>
                  </a:cubicBezTo>
                  <a:cubicBezTo>
                    <a:pt x="611981" y="130969"/>
                    <a:pt x="616744" y="127159"/>
                    <a:pt x="616744" y="121444"/>
                  </a:cubicBezTo>
                  <a:cubicBezTo>
                    <a:pt x="616744" y="115729"/>
                    <a:pt x="612934" y="111919"/>
                    <a:pt x="607219" y="111919"/>
                  </a:cubicBezTo>
                  <a:cubicBezTo>
                    <a:pt x="604361" y="111919"/>
                    <a:pt x="601504" y="113824"/>
                    <a:pt x="599599" y="116681"/>
                  </a:cubicBezTo>
                  <a:cubicBezTo>
                    <a:pt x="597694" y="112871"/>
                    <a:pt x="594836" y="110014"/>
                    <a:pt x="591979" y="107156"/>
                  </a:cubicBezTo>
                  <a:cubicBezTo>
                    <a:pt x="593884" y="108109"/>
                    <a:pt x="596741" y="108109"/>
                    <a:pt x="598646" y="108109"/>
                  </a:cubicBezTo>
                  <a:cubicBezTo>
                    <a:pt x="612934" y="108109"/>
                    <a:pt x="624364" y="97631"/>
                    <a:pt x="626269" y="84296"/>
                  </a:cubicBezTo>
                  <a:cubicBezTo>
                    <a:pt x="628174" y="85249"/>
                    <a:pt x="629126" y="85249"/>
                    <a:pt x="631031" y="85249"/>
                  </a:cubicBezTo>
                  <a:cubicBezTo>
                    <a:pt x="638651" y="85249"/>
                    <a:pt x="644366" y="79534"/>
                    <a:pt x="644366" y="71914"/>
                  </a:cubicBezTo>
                  <a:cubicBezTo>
                    <a:pt x="644366" y="64294"/>
                    <a:pt x="638651" y="58579"/>
                    <a:pt x="631031" y="58579"/>
                  </a:cubicBezTo>
                  <a:cubicBezTo>
                    <a:pt x="626269" y="58579"/>
                    <a:pt x="622459" y="60484"/>
                    <a:pt x="620554" y="64294"/>
                  </a:cubicBezTo>
                  <a:cubicBezTo>
                    <a:pt x="615791" y="57626"/>
                    <a:pt x="607219" y="53816"/>
                    <a:pt x="598646" y="53816"/>
                  </a:cubicBezTo>
                  <a:cubicBezTo>
                    <a:pt x="591026" y="53816"/>
                    <a:pt x="584359" y="56674"/>
                    <a:pt x="578644" y="62389"/>
                  </a:cubicBezTo>
                  <a:cubicBezTo>
                    <a:pt x="578644" y="61436"/>
                    <a:pt x="578644" y="59531"/>
                    <a:pt x="578644" y="58579"/>
                  </a:cubicBezTo>
                  <a:cubicBezTo>
                    <a:pt x="578644" y="47149"/>
                    <a:pt x="569119" y="37624"/>
                    <a:pt x="557689" y="37624"/>
                  </a:cubicBezTo>
                  <a:cubicBezTo>
                    <a:pt x="546259" y="37624"/>
                    <a:pt x="536734" y="47149"/>
                    <a:pt x="536734" y="58579"/>
                  </a:cubicBezTo>
                  <a:cubicBezTo>
                    <a:pt x="536734" y="70009"/>
                    <a:pt x="546259" y="79534"/>
                    <a:pt x="557689" y="79534"/>
                  </a:cubicBezTo>
                  <a:cubicBezTo>
                    <a:pt x="562451" y="79534"/>
                    <a:pt x="567214" y="77629"/>
                    <a:pt x="571024" y="74771"/>
                  </a:cubicBezTo>
                  <a:cubicBezTo>
                    <a:pt x="570071" y="77629"/>
                    <a:pt x="570071" y="80486"/>
                    <a:pt x="570071" y="83344"/>
                  </a:cubicBezTo>
                  <a:cubicBezTo>
                    <a:pt x="570071" y="92869"/>
                    <a:pt x="574834" y="101441"/>
                    <a:pt x="582454" y="106204"/>
                  </a:cubicBezTo>
                  <a:cubicBezTo>
                    <a:pt x="580549" y="106204"/>
                    <a:pt x="579596" y="105251"/>
                    <a:pt x="577691" y="105251"/>
                  </a:cubicBezTo>
                  <a:cubicBezTo>
                    <a:pt x="570071" y="105251"/>
                    <a:pt x="563404" y="109061"/>
                    <a:pt x="559594" y="113824"/>
                  </a:cubicBezTo>
                  <a:cubicBezTo>
                    <a:pt x="555784" y="107156"/>
                    <a:pt x="549116" y="103346"/>
                    <a:pt x="541496" y="103346"/>
                  </a:cubicBezTo>
                  <a:cubicBezTo>
                    <a:pt x="530066" y="103346"/>
                    <a:pt x="519589" y="112871"/>
                    <a:pt x="519589" y="125254"/>
                  </a:cubicBezTo>
                  <a:cubicBezTo>
                    <a:pt x="519589" y="137636"/>
                    <a:pt x="529114" y="147161"/>
                    <a:pt x="541496" y="147161"/>
                  </a:cubicBezTo>
                  <a:cubicBezTo>
                    <a:pt x="547211" y="147161"/>
                    <a:pt x="552926" y="144304"/>
                    <a:pt x="556736" y="140494"/>
                  </a:cubicBezTo>
                  <a:cubicBezTo>
                    <a:pt x="560546" y="148114"/>
                    <a:pt x="569119" y="153829"/>
                    <a:pt x="578644" y="153829"/>
                  </a:cubicBezTo>
                  <a:cubicBezTo>
                    <a:pt x="579596" y="153829"/>
                    <a:pt x="580549" y="153829"/>
                    <a:pt x="581501" y="153829"/>
                  </a:cubicBezTo>
                  <a:cubicBezTo>
                    <a:pt x="578644" y="158591"/>
                    <a:pt x="576739" y="165259"/>
                    <a:pt x="576739" y="170974"/>
                  </a:cubicBezTo>
                  <a:cubicBezTo>
                    <a:pt x="576739" y="172879"/>
                    <a:pt x="576739" y="174784"/>
                    <a:pt x="577691" y="176689"/>
                  </a:cubicBezTo>
                  <a:cubicBezTo>
                    <a:pt x="571976" y="172879"/>
                    <a:pt x="565309" y="170974"/>
                    <a:pt x="557689" y="170974"/>
                  </a:cubicBezTo>
                  <a:cubicBezTo>
                    <a:pt x="545306" y="170974"/>
                    <a:pt x="533876" y="176689"/>
                    <a:pt x="526256" y="186214"/>
                  </a:cubicBezTo>
                  <a:cubicBezTo>
                    <a:pt x="523399" y="181451"/>
                    <a:pt x="518636" y="177641"/>
                    <a:pt x="512921" y="177641"/>
                  </a:cubicBezTo>
                  <a:cubicBezTo>
                    <a:pt x="504349" y="177641"/>
                    <a:pt x="497681" y="184309"/>
                    <a:pt x="497681" y="192881"/>
                  </a:cubicBezTo>
                  <a:cubicBezTo>
                    <a:pt x="497681" y="201454"/>
                    <a:pt x="504349" y="208121"/>
                    <a:pt x="512921" y="208121"/>
                  </a:cubicBezTo>
                  <a:cubicBezTo>
                    <a:pt x="514826" y="208121"/>
                    <a:pt x="516731" y="208121"/>
                    <a:pt x="518636" y="207169"/>
                  </a:cubicBezTo>
                  <a:cubicBezTo>
                    <a:pt x="518636" y="208121"/>
                    <a:pt x="518636" y="209074"/>
                    <a:pt x="518636" y="210026"/>
                  </a:cubicBezTo>
                  <a:cubicBezTo>
                    <a:pt x="518636" y="222409"/>
                    <a:pt x="524351" y="232886"/>
                    <a:pt x="532924" y="239554"/>
                  </a:cubicBezTo>
                  <a:cubicBezTo>
                    <a:pt x="531019" y="242411"/>
                    <a:pt x="530066" y="246221"/>
                    <a:pt x="530066" y="249079"/>
                  </a:cubicBezTo>
                  <a:cubicBezTo>
                    <a:pt x="530066" y="250031"/>
                    <a:pt x="530066" y="250031"/>
                    <a:pt x="530066" y="250984"/>
                  </a:cubicBezTo>
                  <a:cubicBezTo>
                    <a:pt x="523399" y="255746"/>
                    <a:pt x="517684" y="261461"/>
                    <a:pt x="514826" y="270034"/>
                  </a:cubicBezTo>
                  <a:cubicBezTo>
                    <a:pt x="508159" y="274796"/>
                    <a:pt x="503396" y="283369"/>
                    <a:pt x="503396" y="291941"/>
                  </a:cubicBezTo>
                  <a:cubicBezTo>
                    <a:pt x="503396" y="307181"/>
                    <a:pt x="515779" y="319564"/>
                    <a:pt x="531019" y="319564"/>
                  </a:cubicBezTo>
                  <a:cubicBezTo>
                    <a:pt x="534829" y="319564"/>
                    <a:pt x="537686" y="318611"/>
                    <a:pt x="540544" y="317659"/>
                  </a:cubicBezTo>
                  <a:cubicBezTo>
                    <a:pt x="543401" y="318611"/>
                    <a:pt x="546259" y="318611"/>
                    <a:pt x="549116" y="318611"/>
                  </a:cubicBezTo>
                  <a:cubicBezTo>
                    <a:pt x="564356" y="318611"/>
                    <a:pt x="577691" y="309086"/>
                    <a:pt x="582454" y="295751"/>
                  </a:cubicBezTo>
                  <a:cubicBezTo>
                    <a:pt x="583406" y="295751"/>
                    <a:pt x="583406" y="294799"/>
                    <a:pt x="584359" y="294799"/>
                  </a:cubicBezTo>
                  <a:cubicBezTo>
                    <a:pt x="584359" y="294799"/>
                    <a:pt x="585311" y="294799"/>
                    <a:pt x="585311" y="294799"/>
                  </a:cubicBezTo>
                  <a:cubicBezTo>
                    <a:pt x="587216" y="301466"/>
                    <a:pt x="591026" y="306229"/>
                    <a:pt x="596741" y="310991"/>
                  </a:cubicBezTo>
                  <a:cubicBezTo>
                    <a:pt x="596741" y="310991"/>
                    <a:pt x="596741" y="311944"/>
                    <a:pt x="596741" y="311944"/>
                  </a:cubicBezTo>
                  <a:cubicBezTo>
                    <a:pt x="596741" y="312896"/>
                    <a:pt x="596741" y="312896"/>
                    <a:pt x="596741" y="313849"/>
                  </a:cubicBezTo>
                  <a:cubicBezTo>
                    <a:pt x="595789" y="315754"/>
                    <a:pt x="595789" y="318611"/>
                    <a:pt x="595789" y="321469"/>
                  </a:cubicBezTo>
                  <a:cubicBezTo>
                    <a:pt x="595789" y="328136"/>
                    <a:pt x="598646" y="333851"/>
                    <a:pt x="603409" y="337661"/>
                  </a:cubicBezTo>
                  <a:cubicBezTo>
                    <a:pt x="603409" y="338614"/>
                    <a:pt x="603409" y="339566"/>
                    <a:pt x="603409" y="339566"/>
                  </a:cubicBezTo>
                  <a:cubicBezTo>
                    <a:pt x="603409" y="347186"/>
                    <a:pt x="608171" y="352901"/>
                    <a:pt x="614839" y="354806"/>
                  </a:cubicBezTo>
                  <a:cubicBezTo>
                    <a:pt x="612934" y="356711"/>
                    <a:pt x="611029" y="359569"/>
                    <a:pt x="611029" y="363379"/>
                  </a:cubicBezTo>
                  <a:cubicBezTo>
                    <a:pt x="604361" y="356711"/>
                    <a:pt x="595789" y="352901"/>
                    <a:pt x="586264" y="352901"/>
                  </a:cubicBezTo>
                  <a:cubicBezTo>
                    <a:pt x="567214" y="352901"/>
                    <a:pt x="551974" y="368141"/>
                    <a:pt x="551974" y="387191"/>
                  </a:cubicBezTo>
                  <a:cubicBezTo>
                    <a:pt x="551974" y="390049"/>
                    <a:pt x="551974" y="392906"/>
                    <a:pt x="552926" y="395764"/>
                  </a:cubicBezTo>
                  <a:cubicBezTo>
                    <a:pt x="550069" y="391001"/>
                    <a:pt x="546259" y="387191"/>
                    <a:pt x="541496" y="385286"/>
                  </a:cubicBezTo>
                  <a:cubicBezTo>
                    <a:pt x="539591" y="379571"/>
                    <a:pt x="533876" y="375761"/>
                    <a:pt x="527209" y="375761"/>
                  </a:cubicBezTo>
                  <a:cubicBezTo>
                    <a:pt x="518636" y="375761"/>
                    <a:pt x="511969" y="382429"/>
                    <a:pt x="511969" y="391001"/>
                  </a:cubicBezTo>
                  <a:cubicBezTo>
                    <a:pt x="511969" y="391954"/>
                    <a:pt x="511969" y="391954"/>
                    <a:pt x="511969" y="392906"/>
                  </a:cubicBezTo>
                  <a:cubicBezTo>
                    <a:pt x="508159" y="397669"/>
                    <a:pt x="506254" y="402431"/>
                    <a:pt x="506254" y="409099"/>
                  </a:cubicBezTo>
                  <a:cubicBezTo>
                    <a:pt x="506254" y="414814"/>
                    <a:pt x="508159" y="420529"/>
                    <a:pt x="511969" y="425291"/>
                  </a:cubicBezTo>
                  <a:cubicBezTo>
                    <a:pt x="511016" y="427196"/>
                    <a:pt x="511016" y="428149"/>
                    <a:pt x="511016" y="430054"/>
                  </a:cubicBezTo>
                  <a:cubicBezTo>
                    <a:pt x="511016" y="437674"/>
                    <a:pt x="516731" y="443389"/>
                    <a:pt x="524351" y="443389"/>
                  </a:cubicBezTo>
                  <a:cubicBezTo>
                    <a:pt x="530066" y="443389"/>
                    <a:pt x="535781" y="439579"/>
                    <a:pt x="537686" y="433864"/>
                  </a:cubicBezTo>
                  <a:cubicBezTo>
                    <a:pt x="537686" y="433864"/>
                    <a:pt x="537686" y="433864"/>
                    <a:pt x="537686" y="433864"/>
                  </a:cubicBezTo>
                  <a:cubicBezTo>
                    <a:pt x="537686" y="436721"/>
                    <a:pt x="538639" y="439579"/>
                    <a:pt x="539591" y="441484"/>
                  </a:cubicBezTo>
                  <a:cubicBezTo>
                    <a:pt x="535781" y="442436"/>
                    <a:pt x="531971" y="445294"/>
                    <a:pt x="531971" y="450056"/>
                  </a:cubicBezTo>
                  <a:cubicBezTo>
                    <a:pt x="531971" y="454819"/>
                    <a:pt x="535781" y="458629"/>
                    <a:pt x="540544" y="458629"/>
                  </a:cubicBezTo>
                  <a:cubicBezTo>
                    <a:pt x="545306" y="458629"/>
                    <a:pt x="549116" y="454819"/>
                    <a:pt x="549116" y="451009"/>
                  </a:cubicBezTo>
                  <a:cubicBezTo>
                    <a:pt x="551974" y="451961"/>
                    <a:pt x="554831" y="452914"/>
                    <a:pt x="557689" y="452914"/>
                  </a:cubicBezTo>
                  <a:cubicBezTo>
                    <a:pt x="559594" y="452914"/>
                    <a:pt x="561499" y="452914"/>
                    <a:pt x="563404" y="451961"/>
                  </a:cubicBezTo>
                  <a:cubicBezTo>
                    <a:pt x="563404" y="452914"/>
                    <a:pt x="564356" y="453866"/>
                    <a:pt x="565309" y="454819"/>
                  </a:cubicBezTo>
                  <a:cubicBezTo>
                    <a:pt x="562451" y="456724"/>
                    <a:pt x="560546" y="460534"/>
                    <a:pt x="560546" y="464344"/>
                  </a:cubicBezTo>
                  <a:cubicBezTo>
                    <a:pt x="560546" y="465296"/>
                    <a:pt x="560546" y="466249"/>
                    <a:pt x="560546" y="467201"/>
                  </a:cubicBezTo>
                  <a:cubicBezTo>
                    <a:pt x="555784" y="471964"/>
                    <a:pt x="551974" y="478631"/>
                    <a:pt x="551974" y="487204"/>
                  </a:cubicBezTo>
                  <a:cubicBezTo>
                    <a:pt x="551974" y="487204"/>
                    <a:pt x="551974" y="488156"/>
                    <a:pt x="551974" y="488156"/>
                  </a:cubicBezTo>
                  <a:cubicBezTo>
                    <a:pt x="549116" y="491014"/>
                    <a:pt x="548164" y="494824"/>
                    <a:pt x="548164" y="499586"/>
                  </a:cubicBezTo>
                  <a:cubicBezTo>
                    <a:pt x="548164" y="509111"/>
                    <a:pt x="555784" y="517684"/>
                    <a:pt x="566261" y="517684"/>
                  </a:cubicBezTo>
                  <a:cubicBezTo>
                    <a:pt x="569119" y="517684"/>
                    <a:pt x="571976" y="516731"/>
                    <a:pt x="573881" y="515779"/>
                  </a:cubicBezTo>
                  <a:cubicBezTo>
                    <a:pt x="571976" y="517684"/>
                    <a:pt x="571024" y="520541"/>
                    <a:pt x="571024" y="523399"/>
                  </a:cubicBezTo>
                  <a:cubicBezTo>
                    <a:pt x="571024" y="527209"/>
                    <a:pt x="572929" y="530066"/>
                    <a:pt x="574834" y="531971"/>
                  </a:cubicBezTo>
                  <a:cubicBezTo>
                    <a:pt x="574834" y="531971"/>
                    <a:pt x="574834" y="532924"/>
                    <a:pt x="574834" y="532924"/>
                  </a:cubicBezTo>
                  <a:cubicBezTo>
                    <a:pt x="574834" y="539591"/>
                    <a:pt x="580549" y="544354"/>
                    <a:pt x="586264" y="544354"/>
                  </a:cubicBezTo>
                  <a:cubicBezTo>
                    <a:pt x="591026" y="544354"/>
                    <a:pt x="594836" y="541496"/>
                    <a:pt x="596741" y="537686"/>
                  </a:cubicBezTo>
                  <a:cubicBezTo>
                    <a:pt x="597694" y="537686"/>
                    <a:pt x="597694" y="536734"/>
                    <a:pt x="598646" y="536734"/>
                  </a:cubicBezTo>
                  <a:cubicBezTo>
                    <a:pt x="602456" y="540544"/>
                    <a:pt x="607219" y="542449"/>
                    <a:pt x="611981" y="542449"/>
                  </a:cubicBezTo>
                  <a:cubicBezTo>
                    <a:pt x="622459" y="542449"/>
                    <a:pt x="631984" y="533876"/>
                    <a:pt x="631984" y="522446"/>
                  </a:cubicBezTo>
                  <a:cubicBezTo>
                    <a:pt x="635794" y="524351"/>
                    <a:pt x="639604" y="525304"/>
                    <a:pt x="643414" y="525304"/>
                  </a:cubicBezTo>
                  <a:cubicBezTo>
                    <a:pt x="636746" y="526256"/>
                    <a:pt x="632936" y="531971"/>
                    <a:pt x="632936" y="538639"/>
                  </a:cubicBezTo>
                  <a:cubicBezTo>
                    <a:pt x="632936" y="539591"/>
                    <a:pt x="632936" y="541496"/>
                    <a:pt x="633889" y="542449"/>
                  </a:cubicBezTo>
                  <a:cubicBezTo>
                    <a:pt x="629126" y="544354"/>
                    <a:pt x="626269" y="549116"/>
                    <a:pt x="626269" y="554831"/>
                  </a:cubicBezTo>
                  <a:cubicBezTo>
                    <a:pt x="626269" y="554831"/>
                    <a:pt x="626269" y="554831"/>
                    <a:pt x="626269" y="555784"/>
                  </a:cubicBezTo>
                  <a:cubicBezTo>
                    <a:pt x="624364" y="551021"/>
                    <a:pt x="619601" y="548164"/>
                    <a:pt x="614839" y="548164"/>
                  </a:cubicBezTo>
                  <a:cubicBezTo>
                    <a:pt x="608171" y="548164"/>
                    <a:pt x="602456" y="553879"/>
                    <a:pt x="602456" y="560546"/>
                  </a:cubicBezTo>
                  <a:cubicBezTo>
                    <a:pt x="602456" y="567214"/>
                    <a:pt x="608171" y="572929"/>
                    <a:pt x="614839" y="572929"/>
                  </a:cubicBezTo>
                  <a:cubicBezTo>
                    <a:pt x="621506" y="572929"/>
                    <a:pt x="627221" y="567214"/>
                    <a:pt x="627221" y="560546"/>
                  </a:cubicBezTo>
                  <a:cubicBezTo>
                    <a:pt x="627221" y="560546"/>
                    <a:pt x="627221" y="560546"/>
                    <a:pt x="627221" y="560546"/>
                  </a:cubicBezTo>
                  <a:cubicBezTo>
                    <a:pt x="628174" y="562451"/>
                    <a:pt x="629126" y="564356"/>
                    <a:pt x="631031" y="566261"/>
                  </a:cubicBezTo>
                  <a:cubicBezTo>
                    <a:pt x="629126" y="567214"/>
                    <a:pt x="628174" y="569119"/>
                    <a:pt x="628174" y="571024"/>
                  </a:cubicBezTo>
                  <a:cubicBezTo>
                    <a:pt x="628174" y="573881"/>
                    <a:pt x="631031" y="576739"/>
                    <a:pt x="633889" y="576739"/>
                  </a:cubicBezTo>
                  <a:cubicBezTo>
                    <a:pt x="636746" y="576739"/>
                    <a:pt x="639604" y="573881"/>
                    <a:pt x="639604" y="571024"/>
                  </a:cubicBezTo>
                  <a:cubicBezTo>
                    <a:pt x="639604" y="570071"/>
                    <a:pt x="639604" y="570071"/>
                    <a:pt x="639604" y="569119"/>
                  </a:cubicBezTo>
                  <a:cubicBezTo>
                    <a:pt x="639604" y="569119"/>
                    <a:pt x="640556" y="569119"/>
                    <a:pt x="640556" y="569119"/>
                  </a:cubicBezTo>
                  <a:cubicBezTo>
                    <a:pt x="642461" y="569119"/>
                    <a:pt x="644366" y="568166"/>
                    <a:pt x="646271" y="568166"/>
                  </a:cubicBezTo>
                  <a:cubicBezTo>
                    <a:pt x="647224" y="569119"/>
                    <a:pt x="647224" y="569119"/>
                    <a:pt x="648176" y="570071"/>
                  </a:cubicBezTo>
                  <a:cubicBezTo>
                    <a:pt x="647224" y="571024"/>
                    <a:pt x="647224" y="571976"/>
                    <a:pt x="647224" y="573881"/>
                  </a:cubicBezTo>
                  <a:cubicBezTo>
                    <a:pt x="647224" y="575786"/>
                    <a:pt x="648176" y="577691"/>
                    <a:pt x="650081" y="579596"/>
                  </a:cubicBezTo>
                  <a:cubicBezTo>
                    <a:pt x="646271" y="580549"/>
                    <a:pt x="642461" y="584359"/>
                    <a:pt x="642461" y="589121"/>
                  </a:cubicBezTo>
                  <a:cubicBezTo>
                    <a:pt x="642461" y="592931"/>
                    <a:pt x="644366" y="595789"/>
                    <a:pt x="648176" y="597694"/>
                  </a:cubicBezTo>
                  <a:cubicBezTo>
                    <a:pt x="649129" y="601504"/>
                    <a:pt x="651986" y="604361"/>
                    <a:pt x="656749" y="605314"/>
                  </a:cubicBezTo>
                  <a:lnTo>
                    <a:pt x="656749" y="608171"/>
                  </a:lnTo>
                  <a:cubicBezTo>
                    <a:pt x="654844" y="605314"/>
                    <a:pt x="651034" y="603409"/>
                    <a:pt x="647224" y="603409"/>
                  </a:cubicBezTo>
                  <a:cubicBezTo>
                    <a:pt x="640556" y="603409"/>
                    <a:pt x="635794" y="609124"/>
                    <a:pt x="635794" y="614839"/>
                  </a:cubicBezTo>
                  <a:cubicBezTo>
                    <a:pt x="635794" y="615791"/>
                    <a:pt x="635794" y="616744"/>
                    <a:pt x="636746" y="617696"/>
                  </a:cubicBezTo>
                  <a:cubicBezTo>
                    <a:pt x="635794" y="617696"/>
                    <a:pt x="634841" y="617696"/>
                    <a:pt x="634841" y="617696"/>
                  </a:cubicBezTo>
                  <a:cubicBezTo>
                    <a:pt x="627221" y="617696"/>
                    <a:pt x="620554" y="619601"/>
                    <a:pt x="614839" y="623411"/>
                  </a:cubicBezTo>
                  <a:cubicBezTo>
                    <a:pt x="614839" y="623411"/>
                    <a:pt x="614839" y="623411"/>
                    <a:pt x="613886" y="623411"/>
                  </a:cubicBezTo>
                  <a:cubicBezTo>
                    <a:pt x="611981" y="623411"/>
                    <a:pt x="610076" y="623411"/>
                    <a:pt x="609124" y="624364"/>
                  </a:cubicBezTo>
                  <a:cubicBezTo>
                    <a:pt x="609124" y="624364"/>
                    <a:pt x="609124" y="624364"/>
                    <a:pt x="609124" y="624364"/>
                  </a:cubicBezTo>
                  <a:cubicBezTo>
                    <a:pt x="609124" y="617696"/>
                    <a:pt x="603409" y="611981"/>
                    <a:pt x="596741" y="611981"/>
                  </a:cubicBezTo>
                  <a:cubicBezTo>
                    <a:pt x="592931" y="611981"/>
                    <a:pt x="589121" y="613886"/>
                    <a:pt x="587216" y="617696"/>
                  </a:cubicBezTo>
                  <a:cubicBezTo>
                    <a:pt x="582454" y="610076"/>
                    <a:pt x="573881" y="605314"/>
                    <a:pt x="564356" y="605314"/>
                  </a:cubicBezTo>
                  <a:cubicBezTo>
                    <a:pt x="554831" y="605314"/>
                    <a:pt x="547211" y="610076"/>
                    <a:pt x="542449" y="616744"/>
                  </a:cubicBezTo>
                  <a:cubicBezTo>
                    <a:pt x="541496" y="616744"/>
                    <a:pt x="541496" y="616744"/>
                    <a:pt x="540544" y="615791"/>
                  </a:cubicBezTo>
                  <a:cubicBezTo>
                    <a:pt x="539591" y="613886"/>
                    <a:pt x="537686" y="611029"/>
                    <a:pt x="536734" y="609124"/>
                  </a:cubicBezTo>
                  <a:cubicBezTo>
                    <a:pt x="546259" y="608171"/>
                    <a:pt x="553879" y="602456"/>
                    <a:pt x="556736" y="593884"/>
                  </a:cubicBezTo>
                  <a:cubicBezTo>
                    <a:pt x="560546" y="590074"/>
                    <a:pt x="563404" y="585311"/>
                    <a:pt x="563404" y="579596"/>
                  </a:cubicBezTo>
                  <a:cubicBezTo>
                    <a:pt x="563404" y="578644"/>
                    <a:pt x="563404" y="576739"/>
                    <a:pt x="563404" y="575786"/>
                  </a:cubicBezTo>
                  <a:cubicBezTo>
                    <a:pt x="563404" y="575786"/>
                    <a:pt x="564356" y="575786"/>
                    <a:pt x="564356" y="575786"/>
                  </a:cubicBezTo>
                  <a:cubicBezTo>
                    <a:pt x="567214" y="575786"/>
                    <a:pt x="570071" y="574834"/>
                    <a:pt x="572929" y="573881"/>
                  </a:cubicBezTo>
                  <a:cubicBezTo>
                    <a:pt x="571024" y="577691"/>
                    <a:pt x="569119" y="581501"/>
                    <a:pt x="569119" y="585311"/>
                  </a:cubicBezTo>
                  <a:cubicBezTo>
                    <a:pt x="569119" y="597694"/>
                    <a:pt x="578644" y="607219"/>
                    <a:pt x="591026" y="607219"/>
                  </a:cubicBezTo>
                  <a:cubicBezTo>
                    <a:pt x="603409" y="607219"/>
                    <a:pt x="612934" y="597694"/>
                    <a:pt x="612934" y="585311"/>
                  </a:cubicBezTo>
                  <a:cubicBezTo>
                    <a:pt x="612934" y="572929"/>
                    <a:pt x="603409" y="563404"/>
                    <a:pt x="591026" y="563404"/>
                  </a:cubicBezTo>
                  <a:cubicBezTo>
                    <a:pt x="586264" y="563404"/>
                    <a:pt x="582454" y="564356"/>
                    <a:pt x="579596" y="567214"/>
                  </a:cubicBezTo>
                  <a:cubicBezTo>
                    <a:pt x="580549" y="564356"/>
                    <a:pt x="581501" y="561499"/>
                    <a:pt x="581501" y="558641"/>
                  </a:cubicBezTo>
                  <a:cubicBezTo>
                    <a:pt x="581501" y="549116"/>
                    <a:pt x="573881" y="541496"/>
                    <a:pt x="564356" y="541496"/>
                  </a:cubicBezTo>
                  <a:cubicBezTo>
                    <a:pt x="554831" y="541496"/>
                    <a:pt x="547211" y="549116"/>
                    <a:pt x="547211" y="558641"/>
                  </a:cubicBezTo>
                  <a:cubicBezTo>
                    <a:pt x="547211" y="559594"/>
                    <a:pt x="547211" y="559594"/>
                    <a:pt x="547211" y="560546"/>
                  </a:cubicBezTo>
                  <a:cubicBezTo>
                    <a:pt x="546259" y="560546"/>
                    <a:pt x="545306" y="560546"/>
                    <a:pt x="543401" y="560546"/>
                  </a:cubicBezTo>
                  <a:cubicBezTo>
                    <a:pt x="537686" y="560546"/>
                    <a:pt x="531971" y="563404"/>
                    <a:pt x="528161" y="567214"/>
                  </a:cubicBezTo>
                  <a:cubicBezTo>
                    <a:pt x="527209" y="567214"/>
                    <a:pt x="527209" y="568166"/>
                    <a:pt x="526256" y="568166"/>
                  </a:cubicBezTo>
                  <a:cubicBezTo>
                    <a:pt x="526256" y="567214"/>
                    <a:pt x="526256" y="567214"/>
                    <a:pt x="526256" y="566261"/>
                  </a:cubicBezTo>
                  <a:cubicBezTo>
                    <a:pt x="526256" y="556736"/>
                    <a:pt x="518636" y="548164"/>
                    <a:pt x="508159" y="548164"/>
                  </a:cubicBezTo>
                  <a:cubicBezTo>
                    <a:pt x="498634" y="548164"/>
                    <a:pt x="490061" y="555784"/>
                    <a:pt x="490061" y="566261"/>
                  </a:cubicBezTo>
                  <a:cubicBezTo>
                    <a:pt x="490061" y="575786"/>
                    <a:pt x="497681" y="584359"/>
                    <a:pt x="508159" y="584359"/>
                  </a:cubicBezTo>
                  <a:cubicBezTo>
                    <a:pt x="510064" y="584359"/>
                    <a:pt x="511969" y="584359"/>
                    <a:pt x="513874" y="583406"/>
                  </a:cubicBezTo>
                  <a:cubicBezTo>
                    <a:pt x="513874" y="585311"/>
                    <a:pt x="512921" y="587216"/>
                    <a:pt x="512921" y="588169"/>
                  </a:cubicBezTo>
                  <a:cubicBezTo>
                    <a:pt x="512921" y="591979"/>
                    <a:pt x="513874" y="595789"/>
                    <a:pt x="515779" y="599599"/>
                  </a:cubicBezTo>
                  <a:cubicBezTo>
                    <a:pt x="514826" y="599599"/>
                    <a:pt x="512921" y="599599"/>
                    <a:pt x="511969" y="599599"/>
                  </a:cubicBezTo>
                  <a:cubicBezTo>
                    <a:pt x="510064" y="599599"/>
                    <a:pt x="508159" y="599599"/>
                    <a:pt x="506254" y="600551"/>
                  </a:cubicBezTo>
                  <a:cubicBezTo>
                    <a:pt x="504349" y="596741"/>
                    <a:pt x="501491" y="594836"/>
                    <a:pt x="497681" y="594836"/>
                  </a:cubicBezTo>
                  <a:cubicBezTo>
                    <a:pt x="492919" y="594836"/>
                    <a:pt x="490061" y="597694"/>
                    <a:pt x="489109" y="602456"/>
                  </a:cubicBezTo>
                  <a:cubicBezTo>
                    <a:pt x="488156" y="602456"/>
                    <a:pt x="487204" y="602456"/>
                    <a:pt x="487204" y="603409"/>
                  </a:cubicBezTo>
                  <a:cubicBezTo>
                    <a:pt x="483394" y="601504"/>
                    <a:pt x="479584" y="599599"/>
                    <a:pt x="475774" y="599599"/>
                  </a:cubicBezTo>
                  <a:cubicBezTo>
                    <a:pt x="464344" y="599599"/>
                    <a:pt x="454819" y="609124"/>
                    <a:pt x="454819" y="620554"/>
                  </a:cubicBezTo>
                  <a:cubicBezTo>
                    <a:pt x="454819" y="622459"/>
                    <a:pt x="454819" y="624364"/>
                    <a:pt x="455771" y="625316"/>
                  </a:cubicBezTo>
                  <a:cubicBezTo>
                    <a:pt x="452914" y="626269"/>
                    <a:pt x="450056" y="630079"/>
                    <a:pt x="450056" y="633889"/>
                  </a:cubicBezTo>
                  <a:cubicBezTo>
                    <a:pt x="450056" y="638651"/>
                    <a:pt x="453866" y="643414"/>
                    <a:pt x="459581" y="643414"/>
                  </a:cubicBezTo>
                  <a:cubicBezTo>
                    <a:pt x="459581" y="656749"/>
                    <a:pt x="471011" y="668179"/>
                    <a:pt x="484346" y="668179"/>
                  </a:cubicBezTo>
                  <a:cubicBezTo>
                    <a:pt x="490061" y="668179"/>
                    <a:pt x="494824" y="666274"/>
                    <a:pt x="498634" y="663416"/>
                  </a:cubicBezTo>
                  <a:cubicBezTo>
                    <a:pt x="500539" y="663416"/>
                    <a:pt x="501491" y="663416"/>
                    <a:pt x="503396" y="662464"/>
                  </a:cubicBezTo>
                  <a:cubicBezTo>
                    <a:pt x="505301" y="663416"/>
                    <a:pt x="508159" y="663416"/>
                    <a:pt x="511016" y="664369"/>
                  </a:cubicBezTo>
                  <a:cubicBezTo>
                    <a:pt x="511016" y="665321"/>
                    <a:pt x="511969" y="666274"/>
                    <a:pt x="511969" y="667226"/>
                  </a:cubicBezTo>
                  <a:cubicBezTo>
                    <a:pt x="511969" y="667226"/>
                    <a:pt x="511969" y="668179"/>
                    <a:pt x="511969" y="668179"/>
                  </a:cubicBezTo>
                  <a:cubicBezTo>
                    <a:pt x="511969" y="671989"/>
                    <a:pt x="512921" y="674846"/>
                    <a:pt x="513874" y="677704"/>
                  </a:cubicBezTo>
                  <a:cubicBezTo>
                    <a:pt x="512921" y="677704"/>
                    <a:pt x="512921" y="677704"/>
                    <a:pt x="511969" y="678656"/>
                  </a:cubicBezTo>
                  <a:cubicBezTo>
                    <a:pt x="509111" y="673894"/>
                    <a:pt x="504349" y="671036"/>
                    <a:pt x="498634" y="671036"/>
                  </a:cubicBezTo>
                  <a:cubicBezTo>
                    <a:pt x="493871" y="671036"/>
                    <a:pt x="490061" y="672941"/>
                    <a:pt x="487204" y="675799"/>
                  </a:cubicBezTo>
                  <a:cubicBezTo>
                    <a:pt x="485299" y="674846"/>
                    <a:pt x="483394" y="673894"/>
                    <a:pt x="481489" y="673894"/>
                  </a:cubicBezTo>
                  <a:cubicBezTo>
                    <a:pt x="474821" y="673894"/>
                    <a:pt x="470059" y="678656"/>
                    <a:pt x="470059" y="685324"/>
                  </a:cubicBezTo>
                  <a:cubicBezTo>
                    <a:pt x="470059" y="691991"/>
                    <a:pt x="474821" y="696754"/>
                    <a:pt x="481489" y="696754"/>
                  </a:cubicBezTo>
                  <a:cubicBezTo>
                    <a:pt x="482441" y="696754"/>
                    <a:pt x="483394" y="696754"/>
                    <a:pt x="484346" y="695801"/>
                  </a:cubicBezTo>
                  <a:cubicBezTo>
                    <a:pt x="485299" y="697706"/>
                    <a:pt x="486251" y="698659"/>
                    <a:pt x="488156" y="700564"/>
                  </a:cubicBezTo>
                  <a:cubicBezTo>
                    <a:pt x="487204" y="704374"/>
                    <a:pt x="486251" y="708184"/>
                    <a:pt x="486251" y="712946"/>
                  </a:cubicBezTo>
                  <a:cubicBezTo>
                    <a:pt x="486251" y="713899"/>
                    <a:pt x="486251" y="714851"/>
                    <a:pt x="486251" y="715804"/>
                  </a:cubicBezTo>
                  <a:cubicBezTo>
                    <a:pt x="480536" y="707231"/>
                    <a:pt x="471011" y="701516"/>
                    <a:pt x="460534" y="701516"/>
                  </a:cubicBezTo>
                  <a:cubicBezTo>
                    <a:pt x="450056" y="701516"/>
                    <a:pt x="441484" y="706279"/>
                    <a:pt x="435769" y="714851"/>
                  </a:cubicBezTo>
                  <a:cubicBezTo>
                    <a:pt x="432911" y="712946"/>
                    <a:pt x="429101" y="711994"/>
                    <a:pt x="426244" y="711041"/>
                  </a:cubicBezTo>
                  <a:cubicBezTo>
                    <a:pt x="429101" y="708184"/>
                    <a:pt x="431006" y="705326"/>
                    <a:pt x="432911" y="701516"/>
                  </a:cubicBezTo>
                  <a:cubicBezTo>
                    <a:pt x="435769" y="698659"/>
                    <a:pt x="437674" y="695801"/>
                    <a:pt x="437674" y="691039"/>
                  </a:cubicBezTo>
                  <a:cubicBezTo>
                    <a:pt x="437674" y="686276"/>
                    <a:pt x="434816" y="681514"/>
                    <a:pt x="431006" y="679609"/>
                  </a:cubicBezTo>
                  <a:cubicBezTo>
                    <a:pt x="426244" y="672941"/>
                    <a:pt x="418624" y="668179"/>
                    <a:pt x="410051" y="668179"/>
                  </a:cubicBezTo>
                  <a:cubicBezTo>
                    <a:pt x="408146" y="668179"/>
                    <a:pt x="406241" y="668179"/>
                    <a:pt x="404336" y="669131"/>
                  </a:cubicBezTo>
                  <a:cubicBezTo>
                    <a:pt x="403384" y="666274"/>
                    <a:pt x="402431" y="663416"/>
                    <a:pt x="401479" y="661511"/>
                  </a:cubicBezTo>
                  <a:cubicBezTo>
                    <a:pt x="404336" y="657701"/>
                    <a:pt x="407194" y="653891"/>
                    <a:pt x="409099" y="650081"/>
                  </a:cubicBezTo>
                  <a:cubicBezTo>
                    <a:pt x="410051" y="649129"/>
                    <a:pt x="410051" y="648176"/>
                    <a:pt x="410051" y="647224"/>
                  </a:cubicBezTo>
                  <a:cubicBezTo>
                    <a:pt x="410051" y="647224"/>
                    <a:pt x="410051" y="647224"/>
                    <a:pt x="410051" y="647224"/>
                  </a:cubicBezTo>
                  <a:cubicBezTo>
                    <a:pt x="411004" y="643414"/>
                    <a:pt x="411956" y="638651"/>
                    <a:pt x="411956" y="634841"/>
                  </a:cubicBezTo>
                  <a:cubicBezTo>
                    <a:pt x="411956" y="611981"/>
                    <a:pt x="392906" y="592931"/>
                    <a:pt x="370046" y="592931"/>
                  </a:cubicBezTo>
                  <a:cubicBezTo>
                    <a:pt x="366236" y="592931"/>
                    <a:pt x="363379" y="593884"/>
                    <a:pt x="360521" y="593884"/>
                  </a:cubicBezTo>
                  <a:cubicBezTo>
                    <a:pt x="361474" y="591979"/>
                    <a:pt x="362426" y="590074"/>
                    <a:pt x="362426" y="588169"/>
                  </a:cubicBezTo>
                  <a:cubicBezTo>
                    <a:pt x="362426" y="581501"/>
                    <a:pt x="356711" y="576739"/>
                    <a:pt x="350996" y="576739"/>
                  </a:cubicBezTo>
                  <a:cubicBezTo>
                    <a:pt x="347186" y="576739"/>
                    <a:pt x="344329" y="578644"/>
                    <a:pt x="342424" y="580549"/>
                  </a:cubicBezTo>
                  <a:cubicBezTo>
                    <a:pt x="340519" y="579596"/>
                    <a:pt x="338614" y="578644"/>
                    <a:pt x="335756" y="578644"/>
                  </a:cubicBezTo>
                  <a:cubicBezTo>
                    <a:pt x="329089" y="578644"/>
                    <a:pt x="324326" y="583406"/>
                    <a:pt x="324326" y="590074"/>
                  </a:cubicBezTo>
                  <a:cubicBezTo>
                    <a:pt x="324326" y="596741"/>
                    <a:pt x="329089" y="601504"/>
                    <a:pt x="335756" y="601504"/>
                  </a:cubicBezTo>
                  <a:cubicBezTo>
                    <a:pt x="339566" y="601504"/>
                    <a:pt x="342424" y="599599"/>
                    <a:pt x="344329" y="597694"/>
                  </a:cubicBezTo>
                  <a:cubicBezTo>
                    <a:pt x="345281" y="598646"/>
                    <a:pt x="346234" y="598646"/>
                    <a:pt x="348139" y="599599"/>
                  </a:cubicBezTo>
                  <a:cubicBezTo>
                    <a:pt x="331946" y="597694"/>
                    <a:pt x="324326" y="611029"/>
                    <a:pt x="324326" y="625316"/>
                  </a:cubicBezTo>
                  <a:cubicBezTo>
                    <a:pt x="324326" y="626269"/>
                    <a:pt x="324326" y="626269"/>
                    <a:pt x="324326" y="627221"/>
                  </a:cubicBezTo>
                  <a:cubicBezTo>
                    <a:pt x="321469" y="629126"/>
                    <a:pt x="318611" y="631031"/>
                    <a:pt x="316706" y="633889"/>
                  </a:cubicBezTo>
                  <a:cubicBezTo>
                    <a:pt x="316706" y="633889"/>
                    <a:pt x="316706" y="633889"/>
                    <a:pt x="316706" y="633889"/>
                  </a:cubicBezTo>
                  <a:cubicBezTo>
                    <a:pt x="316706" y="632936"/>
                    <a:pt x="316706" y="631984"/>
                    <a:pt x="316706" y="631031"/>
                  </a:cubicBezTo>
                  <a:cubicBezTo>
                    <a:pt x="316706" y="625316"/>
                    <a:pt x="313849" y="620554"/>
                    <a:pt x="310039" y="616744"/>
                  </a:cubicBezTo>
                  <a:cubicBezTo>
                    <a:pt x="310039" y="609124"/>
                    <a:pt x="303371" y="602456"/>
                    <a:pt x="294799" y="602456"/>
                  </a:cubicBezTo>
                  <a:cubicBezTo>
                    <a:pt x="286226" y="602456"/>
                    <a:pt x="279559" y="609124"/>
                    <a:pt x="279559" y="617696"/>
                  </a:cubicBezTo>
                  <a:cubicBezTo>
                    <a:pt x="279559" y="619601"/>
                    <a:pt x="280511" y="621506"/>
                    <a:pt x="280511" y="623411"/>
                  </a:cubicBezTo>
                  <a:cubicBezTo>
                    <a:pt x="279559" y="625316"/>
                    <a:pt x="278606" y="628174"/>
                    <a:pt x="278606" y="631031"/>
                  </a:cubicBezTo>
                  <a:cubicBezTo>
                    <a:pt x="278606" y="641509"/>
                    <a:pt x="287179" y="650081"/>
                    <a:pt x="297656" y="650081"/>
                  </a:cubicBezTo>
                  <a:cubicBezTo>
                    <a:pt x="302419" y="650081"/>
                    <a:pt x="306229" y="648176"/>
                    <a:pt x="310039" y="645319"/>
                  </a:cubicBezTo>
                  <a:cubicBezTo>
                    <a:pt x="310039" y="645319"/>
                    <a:pt x="310039" y="645319"/>
                    <a:pt x="310991" y="645319"/>
                  </a:cubicBezTo>
                  <a:cubicBezTo>
                    <a:pt x="310039" y="648176"/>
                    <a:pt x="310039" y="650081"/>
                    <a:pt x="310039" y="652939"/>
                  </a:cubicBezTo>
                  <a:cubicBezTo>
                    <a:pt x="310039" y="657701"/>
                    <a:pt x="310991" y="662464"/>
                    <a:pt x="312896" y="666274"/>
                  </a:cubicBezTo>
                  <a:cubicBezTo>
                    <a:pt x="310991" y="666274"/>
                    <a:pt x="310039" y="665321"/>
                    <a:pt x="308134" y="665321"/>
                  </a:cubicBezTo>
                  <a:cubicBezTo>
                    <a:pt x="306229" y="665321"/>
                    <a:pt x="305276" y="665321"/>
                    <a:pt x="304324" y="666274"/>
                  </a:cubicBezTo>
                  <a:cubicBezTo>
                    <a:pt x="304324" y="665321"/>
                    <a:pt x="304324" y="665321"/>
                    <a:pt x="304324" y="664369"/>
                  </a:cubicBezTo>
                  <a:cubicBezTo>
                    <a:pt x="304324" y="656749"/>
                    <a:pt x="297656" y="650081"/>
                    <a:pt x="290036" y="650081"/>
                  </a:cubicBezTo>
                  <a:cubicBezTo>
                    <a:pt x="282416" y="650081"/>
                    <a:pt x="275749" y="656749"/>
                    <a:pt x="275749" y="664369"/>
                  </a:cubicBezTo>
                  <a:cubicBezTo>
                    <a:pt x="275749" y="671989"/>
                    <a:pt x="282416" y="678656"/>
                    <a:pt x="290036" y="678656"/>
                  </a:cubicBezTo>
                  <a:cubicBezTo>
                    <a:pt x="289084" y="680561"/>
                    <a:pt x="289084" y="683419"/>
                    <a:pt x="289084" y="685324"/>
                  </a:cubicBezTo>
                  <a:cubicBezTo>
                    <a:pt x="289084" y="696754"/>
                    <a:pt x="297656" y="705326"/>
                    <a:pt x="309086" y="705326"/>
                  </a:cubicBezTo>
                  <a:cubicBezTo>
                    <a:pt x="320516" y="705326"/>
                    <a:pt x="329089" y="696754"/>
                    <a:pt x="329089" y="685324"/>
                  </a:cubicBezTo>
                  <a:cubicBezTo>
                    <a:pt x="329089" y="683419"/>
                    <a:pt x="329089" y="681514"/>
                    <a:pt x="328136" y="679609"/>
                  </a:cubicBezTo>
                  <a:cubicBezTo>
                    <a:pt x="330994" y="680561"/>
                    <a:pt x="333851" y="681514"/>
                    <a:pt x="337661" y="682466"/>
                  </a:cubicBezTo>
                  <a:cubicBezTo>
                    <a:pt x="338614" y="685324"/>
                    <a:pt x="340519" y="688181"/>
                    <a:pt x="342424" y="690086"/>
                  </a:cubicBezTo>
                  <a:cubicBezTo>
                    <a:pt x="342424" y="692944"/>
                    <a:pt x="343376" y="695801"/>
                    <a:pt x="345281" y="698659"/>
                  </a:cubicBezTo>
                  <a:cubicBezTo>
                    <a:pt x="345281" y="698659"/>
                    <a:pt x="344329" y="698659"/>
                    <a:pt x="344329" y="698659"/>
                  </a:cubicBezTo>
                  <a:cubicBezTo>
                    <a:pt x="335756" y="698659"/>
                    <a:pt x="329089" y="705326"/>
                    <a:pt x="329089" y="713899"/>
                  </a:cubicBezTo>
                  <a:cubicBezTo>
                    <a:pt x="329089" y="714851"/>
                    <a:pt x="329089" y="714851"/>
                    <a:pt x="329089" y="715804"/>
                  </a:cubicBezTo>
                  <a:cubicBezTo>
                    <a:pt x="328136" y="716756"/>
                    <a:pt x="328136" y="717709"/>
                    <a:pt x="327184" y="719614"/>
                  </a:cubicBezTo>
                  <a:cubicBezTo>
                    <a:pt x="324326" y="716756"/>
                    <a:pt x="320516" y="715804"/>
                    <a:pt x="316706" y="715804"/>
                  </a:cubicBezTo>
                  <a:cubicBezTo>
                    <a:pt x="308134" y="715804"/>
                    <a:pt x="300514" y="722471"/>
                    <a:pt x="300514" y="731996"/>
                  </a:cubicBezTo>
                  <a:cubicBezTo>
                    <a:pt x="300514" y="740569"/>
                    <a:pt x="307181" y="748189"/>
                    <a:pt x="316706" y="748189"/>
                  </a:cubicBezTo>
                  <a:cubicBezTo>
                    <a:pt x="321469" y="748189"/>
                    <a:pt x="325279" y="746284"/>
                    <a:pt x="328136" y="743426"/>
                  </a:cubicBezTo>
                  <a:cubicBezTo>
                    <a:pt x="330041" y="746284"/>
                    <a:pt x="331946" y="748189"/>
                    <a:pt x="333851" y="750094"/>
                  </a:cubicBezTo>
                  <a:cubicBezTo>
                    <a:pt x="333851" y="750094"/>
                    <a:pt x="333851" y="750094"/>
                    <a:pt x="333851" y="750094"/>
                  </a:cubicBezTo>
                  <a:cubicBezTo>
                    <a:pt x="328136" y="750094"/>
                    <a:pt x="324326" y="754856"/>
                    <a:pt x="324326" y="759619"/>
                  </a:cubicBezTo>
                  <a:cubicBezTo>
                    <a:pt x="324326" y="764381"/>
                    <a:pt x="329089" y="769144"/>
                    <a:pt x="333851" y="769144"/>
                  </a:cubicBezTo>
                  <a:cubicBezTo>
                    <a:pt x="336709" y="769144"/>
                    <a:pt x="339566" y="767239"/>
                    <a:pt x="341471" y="765334"/>
                  </a:cubicBezTo>
                  <a:cubicBezTo>
                    <a:pt x="340519" y="768191"/>
                    <a:pt x="339566" y="772001"/>
                    <a:pt x="339566" y="774859"/>
                  </a:cubicBezTo>
                  <a:cubicBezTo>
                    <a:pt x="339566" y="779621"/>
                    <a:pt x="340519" y="783431"/>
                    <a:pt x="342424" y="788194"/>
                  </a:cubicBezTo>
                  <a:cubicBezTo>
                    <a:pt x="338614" y="789146"/>
                    <a:pt x="334804" y="792004"/>
                    <a:pt x="332899" y="794861"/>
                  </a:cubicBezTo>
                  <a:cubicBezTo>
                    <a:pt x="332899" y="793909"/>
                    <a:pt x="332899" y="793909"/>
                    <a:pt x="332899" y="792956"/>
                  </a:cubicBezTo>
                  <a:cubicBezTo>
                    <a:pt x="332899" y="782479"/>
                    <a:pt x="324326" y="772954"/>
                    <a:pt x="313849" y="772954"/>
                  </a:cubicBezTo>
                  <a:cubicBezTo>
                    <a:pt x="312896" y="772001"/>
                    <a:pt x="310991" y="772001"/>
                    <a:pt x="309086" y="772001"/>
                  </a:cubicBezTo>
                  <a:cubicBezTo>
                    <a:pt x="305276" y="772001"/>
                    <a:pt x="301466" y="774859"/>
                    <a:pt x="299561" y="777716"/>
                  </a:cubicBezTo>
                  <a:cubicBezTo>
                    <a:pt x="294799" y="781526"/>
                    <a:pt x="292894" y="787241"/>
                    <a:pt x="292894" y="792956"/>
                  </a:cubicBezTo>
                  <a:cubicBezTo>
                    <a:pt x="292894" y="804386"/>
                    <a:pt x="302419" y="812959"/>
                    <a:pt x="312896" y="812959"/>
                  </a:cubicBezTo>
                  <a:cubicBezTo>
                    <a:pt x="318611" y="812959"/>
                    <a:pt x="324326" y="810101"/>
                    <a:pt x="328136" y="806291"/>
                  </a:cubicBezTo>
                  <a:cubicBezTo>
                    <a:pt x="328136" y="807244"/>
                    <a:pt x="328136" y="807244"/>
                    <a:pt x="328136" y="808196"/>
                  </a:cubicBezTo>
                  <a:cubicBezTo>
                    <a:pt x="328136" y="812959"/>
                    <a:pt x="330041" y="816769"/>
                    <a:pt x="331946" y="820579"/>
                  </a:cubicBezTo>
                  <a:cubicBezTo>
                    <a:pt x="321469" y="824389"/>
                    <a:pt x="314801" y="832961"/>
                    <a:pt x="314801" y="844391"/>
                  </a:cubicBezTo>
                  <a:cubicBezTo>
                    <a:pt x="314801" y="858679"/>
                    <a:pt x="326231" y="870109"/>
                    <a:pt x="340519" y="870109"/>
                  </a:cubicBezTo>
                  <a:cubicBezTo>
                    <a:pt x="344329" y="870109"/>
                    <a:pt x="348139" y="869156"/>
                    <a:pt x="351949" y="867251"/>
                  </a:cubicBezTo>
                  <a:cubicBezTo>
                    <a:pt x="352901" y="867251"/>
                    <a:pt x="352901" y="867251"/>
                    <a:pt x="353854" y="867251"/>
                  </a:cubicBezTo>
                  <a:cubicBezTo>
                    <a:pt x="353854" y="868204"/>
                    <a:pt x="352901" y="870109"/>
                    <a:pt x="352901" y="871061"/>
                  </a:cubicBezTo>
                  <a:cubicBezTo>
                    <a:pt x="352901" y="878681"/>
                    <a:pt x="359569" y="885349"/>
                    <a:pt x="367189" y="885349"/>
                  </a:cubicBezTo>
                  <a:cubicBezTo>
                    <a:pt x="367189" y="885349"/>
                    <a:pt x="368141" y="885349"/>
                    <a:pt x="368141" y="885349"/>
                  </a:cubicBezTo>
                  <a:cubicBezTo>
                    <a:pt x="369094" y="887254"/>
                    <a:pt x="370046" y="888206"/>
                    <a:pt x="371951" y="890111"/>
                  </a:cubicBezTo>
                  <a:cubicBezTo>
                    <a:pt x="371951" y="891064"/>
                    <a:pt x="372904" y="891064"/>
                    <a:pt x="372904" y="892016"/>
                  </a:cubicBezTo>
                  <a:cubicBezTo>
                    <a:pt x="370999" y="891064"/>
                    <a:pt x="369094" y="890111"/>
                    <a:pt x="367189" y="890111"/>
                  </a:cubicBezTo>
                  <a:cubicBezTo>
                    <a:pt x="362426" y="890111"/>
                    <a:pt x="358616" y="893921"/>
                    <a:pt x="358616" y="898684"/>
                  </a:cubicBezTo>
                  <a:cubicBezTo>
                    <a:pt x="358616" y="903446"/>
                    <a:pt x="362426" y="907256"/>
                    <a:pt x="367189" y="907256"/>
                  </a:cubicBezTo>
                  <a:cubicBezTo>
                    <a:pt x="371951" y="907256"/>
                    <a:pt x="375761" y="903446"/>
                    <a:pt x="375761" y="898684"/>
                  </a:cubicBezTo>
                  <a:cubicBezTo>
                    <a:pt x="375761" y="896779"/>
                    <a:pt x="374809" y="894874"/>
                    <a:pt x="373856" y="892969"/>
                  </a:cubicBezTo>
                  <a:cubicBezTo>
                    <a:pt x="376714" y="896779"/>
                    <a:pt x="381476" y="899636"/>
                    <a:pt x="386239" y="899636"/>
                  </a:cubicBezTo>
                  <a:cubicBezTo>
                    <a:pt x="386239" y="899636"/>
                    <a:pt x="386239" y="899636"/>
                    <a:pt x="386239" y="899636"/>
                  </a:cubicBezTo>
                  <a:cubicBezTo>
                    <a:pt x="391954" y="912019"/>
                    <a:pt x="404336" y="920591"/>
                    <a:pt x="417671" y="920591"/>
                  </a:cubicBezTo>
                  <a:cubicBezTo>
                    <a:pt x="417671" y="920591"/>
                    <a:pt x="417671" y="920591"/>
                    <a:pt x="417671" y="920591"/>
                  </a:cubicBezTo>
                  <a:cubicBezTo>
                    <a:pt x="418624" y="923449"/>
                    <a:pt x="421481" y="926306"/>
                    <a:pt x="425291" y="926306"/>
                  </a:cubicBezTo>
                  <a:cubicBezTo>
                    <a:pt x="428149" y="926306"/>
                    <a:pt x="430054" y="925354"/>
                    <a:pt x="431006" y="923449"/>
                  </a:cubicBezTo>
                  <a:cubicBezTo>
                    <a:pt x="432911" y="924401"/>
                    <a:pt x="433864" y="924401"/>
                    <a:pt x="435769" y="924401"/>
                  </a:cubicBezTo>
                  <a:cubicBezTo>
                    <a:pt x="440531" y="924401"/>
                    <a:pt x="445294" y="921544"/>
                    <a:pt x="447199" y="916781"/>
                  </a:cubicBezTo>
                  <a:cubicBezTo>
                    <a:pt x="448151" y="916781"/>
                    <a:pt x="449104" y="917734"/>
                    <a:pt x="450056" y="917734"/>
                  </a:cubicBezTo>
                  <a:cubicBezTo>
                    <a:pt x="450056" y="918686"/>
                    <a:pt x="449104" y="920591"/>
                    <a:pt x="449104" y="922496"/>
                  </a:cubicBezTo>
                  <a:cubicBezTo>
                    <a:pt x="449104" y="928211"/>
                    <a:pt x="451009" y="932974"/>
                    <a:pt x="454819" y="935831"/>
                  </a:cubicBezTo>
                  <a:cubicBezTo>
                    <a:pt x="454819" y="935831"/>
                    <a:pt x="454819" y="935831"/>
                    <a:pt x="454819" y="935831"/>
                  </a:cubicBezTo>
                  <a:cubicBezTo>
                    <a:pt x="452914" y="935831"/>
                    <a:pt x="451009" y="935831"/>
                    <a:pt x="449104" y="936784"/>
                  </a:cubicBezTo>
                  <a:cubicBezTo>
                    <a:pt x="446246" y="935831"/>
                    <a:pt x="442436" y="934879"/>
                    <a:pt x="438626" y="934879"/>
                  </a:cubicBezTo>
                  <a:cubicBezTo>
                    <a:pt x="430054" y="934879"/>
                    <a:pt x="422434" y="937736"/>
                    <a:pt x="415766" y="942499"/>
                  </a:cubicBezTo>
                  <a:cubicBezTo>
                    <a:pt x="415766" y="941546"/>
                    <a:pt x="415766" y="940594"/>
                    <a:pt x="415766" y="939641"/>
                  </a:cubicBezTo>
                  <a:cubicBezTo>
                    <a:pt x="415766" y="932021"/>
                    <a:pt x="410051" y="925354"/>
                    <a:pt x="401479" y="925354"/>
                  </a:cubicBezTo>
                  <a:cubicBezTo>
                    <a:pt x="393859" y="925354"/>
                    <a:pt x="387191" y="932021"/>
                    <a:pt x="387191" y="939641"/>
                  </a:cubicBezTo>
                  <a:cubicBezTo>
                    <a:pt x="387191" y="947261"/>
                    <a:pt x="393859" y="953929"/>
                    <a:pt x="401479" y="953929"/>
                  </a:cubicBezTo>
                  <a:cubicBezTo>
                    <a:pt x="402431" y="953929"/>
                    <a:pt x="403384" y="953929"/>
                    <a:pt x="405289" y="953929"/>
                  </a:cubicBezTo>
                  <a:cubicBezTo>
                    <a:pt x="401479" y="959644"/>
                    <a:pt x="399574" y="966311"/>
                    <a:pt x="399574" y="973931"/>
                  </a:cubicBezTo>
                  <a:cubicBezTo>
                    <a:pt x="397669" y="973931"/>
                    <a:pt x="395764" y="972979"/>
                    <a:pt x="392906" y="972979"/>
                  </a:cubicBezTo>
                  <a:cubicBezTo>
                    <a:pt x="374809" y="972979"/>
                    <a:pt x="359569" y="988219"/>
                    <a:pt x="359569" y="1006316"/>
                  </a:cubicBezTo>
                  <a:cubicBezTo>
                    <a:pt x="359569" y="1024414"/>
                    <a:pt x="374809" y="1039654"/>
                    <a:pt x="392906" y="1039654"/>
                  </a:cubicBezTo>
                  <a:cubicBezTo>
                    <a:pt x="396716" y="1039654"/>
                    <a:pt x="400526" y="1038701"/>
                    <a:pt x="404336" y="1037749"/>
                  </a:cubicBezTo>
                  <a:cubicBezTo>
                    <a:pt x="405289" y="1038701"/>
                    <a:pt x="407194" y="1038701"/>
                    <a:pt x="409099" y="1038701"/>
                  </a:cubicBezTo>
                  <a:cubicBezTo>
                    <a:pt x="414814" y="1038701"/>
                    <a:pt x="418624" y="1034891"/>
                    <a:pt x="418624" y="1029176"/>
                  </a:cubicBezTo>
                  <a:cubicBezTo>
                    <a:pt x="418624" y="1029176"/>
                    <a:pt x="418624" y="1028224"/>
                    <a:pt x="418624" y="1028224"/>
                  </a:cubicBezTo>
                  <a:cubicBezTo>
                    <a:pt x="419576" y="1027271"/>
                    <a:pt x="420529" y="1025366"/>
                    <a:pt x="421481" y="1024414"/>
                  </a:cubicBezTo>
                  <a:cubicBezTo>
                    <a:pt x="422434" y="1025366"/>
                    <a:pt x="423386" y="1025366"/>
                    <a:pt x="424339" y="1026319"/>
                  </a:cubicBezTo>
                  <a:cubicBezTo>
                    <a:pt x="426244" y="1030129"/>
                    <a:pt x="429101" y="1033939"/>
                    <a:pt x="432911" y="1035844"/>
                  </a:cubicBezTo>
                  <a:cubicBezTo>
                    <a:pt x="431006" y="1036796"/>
                    <a:pt x="429101" y="1039654"/>
                    <a:pt x="429101" y="1042511"/>
                  </a:cubicBezTo>
                  <a:cubicBezTo>
                    <a:pt x="429101" y="1046321"/>
                    <a:pt x="431959" y="1050131"/>
                    <a:pt x="436721" y="1050131"/>
                  </a:cubicBezTo>
                  <a:cubicBezTo>
                    <a:pt x="440531" y="1050131"/>
                    <a:pt x="444341" y="1047274"/>
                    <a:pt x="444341" y="1042511"/>
                  </a:cubicBezTo>
                  <a:cubicBezTo>
                    <a:pt x="444341" y="1040606"/>
                    <a:pt x="443389" y="1038701"/>
                    <a:pt x="442436" y="1037749"/>
                  </a:cubicBezTo>
                  <a:cubicBezTo>
                    <a:pt x="444341" y="1037749"/>
                    <a:pt x="446246" y="1036796"/>
                    <a:pt x="447199" y="1036796"/>
                  </a:cubicBezTo>
                  <a:cubicBezTo>
                    <a:pt x="449104" y="1038701"/>
                    <a:pt x="451009" y="1040606"/>
                    <a:pt x="452914" y="1042511"/>
                  </a:cubicBezTo>
                  <a:cubicBezTo>
                    <a:pt x="451009" y="1044416"/>
                    <a:pt x="449104" y="1046321"/>
                    <a:pt x="447199" y="1048226"/>
                  </a:cubicBezTo>
                  <a:cubicBezTo>
                    <a:pt x="447199" y="1048226"/>
                    <a:pt x="447199" y="1048226"/>
                    <a:pt x="447199" y="1048226"/>
                  </a:cubicBezTo>
                  <a:cubicBezTo>
                    <a:pt x="434816" y="1048226"/>
                    <a:pt x="424339" y="1058704"/>
                    <a:pt x="424339" y="1071086"/>
                  </a:cubicBezTo>
                  <a:cubicBezTo>
                    <a:pt x="424339" y="1072991"/>
                    <a:pt x="424339" y="1074896"/>
                    <a:pt x="425291" y="1076801"/>
                  </a:cubicBezTo>
                  <a:cubicBezTo>
                    <a:pt x="421481" y="1073944"/>
                    <a:pt x="416719" y="1072991"/>
                    <a:pt x="412909" y="1072991"/>
                  </a:cubicBezTo>
                  <a:cubicBezTo>
                    <a:pt x="399574" y="1072991"/>
                    <a:pt x="389096" y="1083469"/>
                    <a:pt x="389096" y="1096804"/>
                  </a:cubicBezTo>
                  <a:cubicBezTo>
                    <a:pt x="389096" y="1097756"/>
                    <a:pt x="389096" y="1097756"/>
                    <a:pt x="389096" y="1098709"/>
                  </a:cubicBezTo>
                  <a:cubicBezTo>
                    <a:pt x="389096" y="1098709"/>
                    <a:pt x="389096" y="1098709"/>
                    <a:pt x="389096" y="1098709"/>
                  </a:cubicBezTo>
                  <a:cubicBezTo>
                    <a:pt x="387191" y="1093946"/>
                    <a:pt x="382429" y="1091089"/>
                    <a:pt x="377666" y="1091089"/>
                  </a:cubicBezTo>
                  <a:cubicBezTo>
                    <a:pt x="375761" y="1091089"/>
                    <a:pt x="373856" y="1092041"/>
                    <a:pt x="371951" y="1092994"/>
                  </a:cubicBezTo>
                  <a:cubicBezTo>
                    <a:pt x="373856" y="1090136"/>
                    <a:pt x="374809" y="1086326"/>
                    <a:pt x="374809" y="1082516"/>
                  </a:cubicBezTo>
                  <a:cubicBezTo>
                    <a:pt x="374809" y="1078706"/>
                    <a:pt x="373856" y="1074896"/>
                    <a:pt x="371951" y="1072039"/>
                  </a:cubicBezTo>
                  <a:cubicBezTo>
                    <a:pt x="372904" y="1072039"/>
                    <a:pt x="374809" y="1072991"/>
                    <a:pt x="375761" y="1072991"/>
                  </a:cubicBezTo>
                  <a:cubicBezTo>
                    <a:pt x="382429" y="1072991"/>
                    <a:pt x="388144" y="1067276"/>
                    <a:pt x="388144" y="1060609"/>
                  </a:cubicBezTo>
                  <a:cubicBezTo>
                    <a:pt x="388144" y="1060609"/>
                    <a:pt x="388144" y="1060609"/>
                    <a:pt x="388144" y="1060609"/>
                  </a:cubicBezTo>
                  <a:cubicBezTo>
                    <a:pt x="389096" y="1058704"/>
                    <a:pt x="390049" y="1056799"/>
                    <a:pt x="390049" y="1054894"/>
                  </a:cubicBezTo>
                  <a:cubicBezTo>
                    <a:pt x="390049" y="1050131"/>
                    <a:pt x="386239" y="1046321"/>
                    <a:pt x="381476" y="1046321"/>
                  </a:cubicBezTo>
                  <a:cubicBezTo>
                    <a:pt x="379571" y="1046321"/>
                    <a:pt x="377666" y="1047274"/>
                    <a:pt x="375761" y="1048226"/>
                  </a:cubicBezTo>
                  <a:cubicBezTo>
                    <a:pt x="375761" y="1048226"/>
                    <a:pt x="375761" y="1048226"/>
                    <a:pt x="374809" y="1048226"/>
                  </a:cubicBezTo>
                  <a:cubicBezTo>
                    <a:pt x="368141" y="1048226"/>
                    <a:pt x="362426" y="1053941"/>
                    <a:pt x="362426" y="1060609"/>
                  </a:cubicBezTo>
                  <a:cubicBezTo>
                    <a:pt x="362426" y="1062514"/>
                    <a:pt x="362426" y="1063466"/>
                    <a:pt x="363379" y="1065371"/>
                  </a:cubicBezTo>
                  <a:cubicBezTo>
                    <a:pt x="360521" y="1063466"/>
                    <a:pt x="357664" y="1062514"/>
                    <a:pt x="353854" y="1062514"/>
                  </a:cubicBezTo>
                  <a:cubicBezTo>
                    <a:pt x="342424" y="1062514"/>
                    <a:pt x="333851" y="1072039"/>
                    <a:pt x="333851" y="1082516"/>
                  </a:cubicBezTo>
                  <a:cubicBezTo>
                    <a:pt x="333851" y="1087279"/>
                    <a:pt x="335756" y="1091089"/>
                    <a:pt x="338614" y="1094899"/>
                  </a:cubicBezTo>
                  <a:cubicBezTo>
                    <a:pt x="337661" y="1094899"/>
                    <a:pt x="337661" y="1094899"/>
                    <a:pt x="336709" y="1094899"/>
                  </a:cubicBezTo>
                  <a:cubicBezTo>
                    <a:pt x="330994" y="1094899"/>
                    <a:pt x="327184" y="1099661"/>
                    <a:pt x="327184" y="1104424"/>
                  </a:cubicBezTo>
                  <a:cubicBezTo>
                    <a:pt x="327184" y="1105376"/>
                    <a:pt x="327184" y="1106329"/>
                    <a:pt x="328136" y="1107281"/>
                  </a:cubicBezTo>
                  <a:cubicBezTo>
                    <a:pt x="327184" y="1107281"/>
                    <a:pt x="325279" y="1107281"/>
                    <a:pt x="324326" y="1108234"/>
                  </a:cubicBezTo>
                  <a:cubicBezTo>
                    <a:pt x="324326" y="1108234"/>
                    <a:pt x="324326" y="1108234"/>
                    <a:pt x="324326" y="1108234"/>
                  </a:cubicBezTo>
                  <a:cubicBezTo>
                    <a:pt x="324326" y="1108234"/>
                    <a:pt x="323374" y="1108234"/>
                    <a:pt x="323374" y="1108234"/>
                  </a:cubicBezTo>
                  <a:cubicBezTo>
                    <a:pt x="325279" y="1106329"/>
                    <a:pt x="326231" y="1103471"/>
                    <a:pt x="326231" y="1100614"/>
                  </a:cubicBezTo>
                  <a:cubicBezTo>
                    <a:pt x="326231" y="1092994"/>
                    <a:pt x="319564" y="1086326"/>
                    <a:pt x="311944" y="1086326"/>
                  </a:cubicBezTo>
                  <a:cubicBezTo>
                    <a:pt x="310039" y="1086326"/>
                    <a:pt x="308134" y="1086326"/>
                    <a:pt x="307181" y="1087279"/>
                  </a:cubicBezTo>
                  <a:cubicBezTo>
                    <a:pt x="309086" y="1085374"/>
                    <a:pt x="310039" y="1083469"/>
                    <a:pt x="310991" y="1080611"/>
                  </a:cubicBezTo>
                  <a:cubicBezTo>
                    <a:pt x="311944" y="1080611"/>
                    <a:pt x="311944" y="1080611"/>
                    <a:pt x="312896" y="1080611"/>
                  </a:cubicBezTo>
                  <a:cubicBezTo>
                    <a:pt x="330041" y="1080611"/>
                    <a:pt x="343376" y="1067276"/>
                    <a:pt x="343376" y="1050131"/>
                  </a:cubicBezTo>
                  <a:cubicBezTo>
                    <a:pt x="343376" y="1048226"/>
                    <a:pt x="343376" y="1046321"/>
                    <a:pt x="342424" y="1044416"/>
                  </a:cubicBezTo>
                  <a:cubicBezTo>
                    <a:pt x="347186" y="1042511"/>
                    <a:pt x="350996" y="1037749"/>
                    <a:pt x="350996" y="1032034"/>
                  </a:cubicBezTo>
                  <a:cubicBezTo>
                    <a:pt x="350996" y="1024414"/>
                    <a:pt x="345281" y="1018699"/>
                    <a:pt x="337661" y="1018699"/>
                  </a:cubicBezTo>
                  <a:cubicBezTo>
                    <a:pt x="333851" y="1018699"/>
                    <a:pt x="330041" y="1020604"/>
                    <a:pt x="327184" y="1023461"/>
                  </a:cubicBezTo>
                  <a:cubicBezTo>
                    <a:pt x="325279" y="1022509"/>
                    <a:pt x="324326" y="1021556"/>
                    <a:pt x="322421" y="1021556"/>
                  </a:cubicBezTo>
                  <a:cubicBezTo>
                    <a:pt x="322421" y="1021556"/>
                    <a:pt x="322421" y="1020604"/>
                    <a:pt x="322421" y="1020604"/>
                  </a:cubicBezTo>
                  <a:cubicBezTo>
                    <a:pt x="327184" y="1016794"/>
                    <a:pt x="330041" y="1012031"/>
                    <a:pt x="330041" y="1005364"/>
                  </a:cubicBezTo>
                  <a:cubicBezTo>
                    <a:pt x="330041" y="995839"/>
                    <a:pt x="322421" y="988219"/>
                    <a:pt x="312896" y="987266"/>
                  </a:cubicBezTo>
                  <a:cubicBezTo>
                    <a:pt x="314801" y="985361"/>
                    <a:pt x="316706" y="982504"/>
                    <a:pt x="317659" y="978694"/>
                  </a:cubicBezTo>
                  <a:cubicBezTo>
                    <a:pt x="321469" y="976789"/>
                    <a:pt x="325279" y="973931"/>
                    <a:pt x="328136" y="971074"/>
                  </a:cubicBezTo>
                  <a:cubicBezTo>
                    <a:pt x="332899" y="974884"/>
                    <a:pt x="338614" y="976789"/>
                    <a:pt x="345281" y="976789"/>
                  </a:cubicBezTo>
                  <a:cubicBezTo>
                    <a:pt x="361474" y="976789"/>
                    <a:pt x="374809" y="963454"/>
                    <a:pt x="374809" y="947261"/>
                  </a:cubicBezTo>
                  <a:cubicBezTo>
                    <a:pt x="374809" y="932974"/>
                    <a:pt x="364331" y="921544"/>
                    <a:pt x="350996" y="918686"/>
                  </a:cubicBezTo>
                  <a:cubicBezTo>
                    <a:pt x="350996" y="917734"/>
                    <a:pt x="350044" y="916781"/>
                    <a:pt x="350044" y="915829"/>
                  </a:cubicBezTo>
                  <a:cubicBezTo>
                    <a:pt x="354806" y="913924"/>
                    <a:pt x="357664" y="909161"/>
                    <a:pt x="357664" y="903446"/>
                  </a:cubicBezTo>
                  <a:cubicBezTo>
                    <a:pt x="357664" y="895826"/>
                    <a:pt x="351949" y="890111"/>
                    <a:pt x="344329" y="890111"/>
                  </a:cubicBezTo>
                  <a:cubicBezTo>
                    <a:pt x="336709" y="890111"/>
                    <a:pt x="330994" y="895826"/>
                    <a:pt x="330994" y="903446"/>
                  </a:cubicBezTo>
                  <a:cubicBezTo>
                    <a:pt x="330994" y="905351"/>
                    <a:pt x="330994" y="906304"/>
                    <a:pt x="331946" y="908209"/>
                  </a:cubicBezTo>
                  <a:cubicBezTo>
                    <a:pt x="327184" y="910114"/>
                    <a:pt x="324326" y="913924"/>
                    <a:pt x="323374" y="918686"/>
                  </a:cubicBezTo>
                  <a:cubicBezTo>
                    <a:pt x="317659" y="914876"/>
                    <a:pt x="310991" y="912971"/>
                    <a:pt x="304324" y="912971"/>
                  </a:cubicBezTo>
                  <a:cubicBezTo>
                    <a:pt x="295751" y="912971"/>
                    <a:pt x="287179" y="916781"/>
                    <a:pt x="281464" y="921544"/>
                  </a:cubicBezTo>
                  <a:cubicBezTo>
                    <a:pt x="281464" y="921544"/>
                    <a:pt x="281464" y="920591"/>
                    <a:pt x="281464" y="920591"/>
                  </a:cubicBezTo>
                  <a:cubicBezTo>
                    <a:pt x="281464" y="907256"/>
                    <a:pt x="270034" y="895826"/>
                    <a:pt x="256699" y="895826"/>
                  </a:cubicBezTo>
                  <a:cubicBezTo>
                    <a:pt x="254794" y="895826"/>
                    <a:pt x="252889" y="895826"/>
                    <a:pt x="251936" y="896779"/>
                  </a:cubicBezTo>
                  <a:cubicBezTo>
                    <a:pt x="250984" y="886301"/>
                    <a:pt x="244316" y="877729"/>
                    <a:pt x="234791" y="872966"/>
                  </a:cubicBezTo>
                  <a:cubicBezTo>
                    <a:pt x="234791" y="872966"/>
                    <a:pt x="234791" y="872966"/>
                    <a:pt x="234791" y="872966"/>
                  </a:cubicBezTo>
                  <a:cubicBezTo>
                    <a:pt x="244316" y="872966"/>
                    <a:pt x="250984" y="865346"/>
                    <a:pt x="250984" y="856774"/>
                  </a:cubicBezTo>
                  <a:cubicBezTo>
                    <a:pt x="250984" y="847249"/>
                    <a:pt x="243364" y="840581"/>
                    <a:pt x="234791" y="840581"/>
                  </a:cubicBezTo>
                  <a:cubicBezTo>
                    <a:pt x="226219" y="840581"/>
                    <a:pt x="218599" y="848201"/>
                    <a:pt x="218599" y="856774"/>
                  </a:cubicBezTo>
                  <a:cubicBezTo>
                    <a:pt x="218599" y="862489"/>
                    <a:pt x="222409" y="868204"/>
                    <a:pt x="227171" y="871061"/>
                  </a:cubicBezTo>
                  <a:cubicBezTo>
                    <a:pt x="226219" y="871061"/>
                    <a:pt x="224314" y="871061"/>
                    <a:pt x="223361" y="871061"/>
                  </a:cubicBezTo>
                  <a:cubicBezTo>
                    <a:pt x="221456" y="871061"/>
                    <a:pt x="218599" y="871061"/>
                    <a:pt x="216694" y="872014"/>
                  </a:cubicBezTo>
                  <a:cubicBezTo>
                    <a:pt x="215741" y="871061"/>
                    <a:pt x="214789" y="871061"/>
                    <a:pt x="213836" y="870109"/>
                  </a:cubicBezTo>
                  <a:cubicBezTo>
                    <a:pt x="211931" y="864394"/>
                    <a:pt x="207169" y="859631"/>
                    <a:pt x="200501" y="859631"/>
                  </a:cubicBezTo>
                  <a:cubicBezTo>
                    <a:pt x="199549" y="859631"/>
                    <a:pt x="197644" y="859631"/>
                    <a:pt x="196691" y="860584"/>
                  </a:cubicBezTo>
                  <a:cubicBezTo>
                    <a:pt x="196691" y="860584"/>
                    <a:pt x="196691" y="860584"/>
                    <a:pt x="196691" y="860584"/>
                  </a:cubicBezTo>
                  <a:cubicBezTo>
                    <a:pt x="196691" y="856774"/>
                    <a:pt x="195739" y="852964"/>
                    <a:pt x="194786" y="849154"/>
                  </a:cubicBezTo>
                  <a:cubicBezTo>
                    <a:pt x="196691" y="847249"/>
                    <a:pt x="197644" y="845344"/>
                    <a:pt x="198596" y="842486"/>
                  </a:cubicBezTo>
                  <a:cubicBezTo>
                    <a:pt x="201454" y="838676"/>
                    <a:pt x="203359" y="832961"/>
                    <a:pt x="203359" y="827246"/>
                  </a:cubicBezTo>
                  <a:cubicBezTo>
                    <a:pt x="203359" y="823436"/>
                    <a:pt x="202406" y="819626"/>
                    <a:pt x="200501" y="815816"/>
                  </a:cubicBezTo>
                  <a:cubicBezTo>
                    <a:pt x="202406" y="815816"/>
                    <a:pt x="203359" y="816769"/>
                    <a:pt x="205264" y="816769"/>
                  </a:cubicBezTo>
                  <a:cubicBezTo>
                    <a:pt x="216694" y="816769"/>
                    <a:pt x="226219" y="807244"/>
                    <a:pt x="226219" y="795814"/>
                  </a:cubicBezTo>
                  <a:cubicBezTo>
                    <a:pt x="226219" y="784384"/>
                    <a:pt x="216694" y="774859"/>
                    <a:pt x="205264" y="774859"/>
                  </a:cubicBezTo>
                  <a:cubicBezTo>
                    <a:pt x="193834" y="774859"/>
                    <a:pt x="184309" y="784384"/>
                    <a:pt x="184309" y="795814"/>
                  </a:cubicBezTo>
                  <a:cubicBezTo>
                    <a:pt x="184309" y="798671"/>
                    <a:pt x="185261" y="801529"/>
                    <a:pt x="186214" y="803434"/>
                  </a:cubicBezTo>
                  <a:cubicBezTo>
                    <a:pt x="183356" y="802481"/>
                    <a:pt x="180499" y="802481"/>
                    <a:pt x="177641" y="802481"/>
                  </a:cubicBezTo>
                  <a:cubicBezTo>
                    <a:pt x="170021" y="802481"/>
                    <a:pt x="162401" y="806291"/>
                    <a:pt x="157639" y="812006"/>
                  </a:cubicBezTo>
                  <a:cubicBezTo>
                    <a:pt x="153829" y="806291"/>
                    <a:pt x="147161" y="802481"/>
                    <a:pt x="140494" y="802481"/>
                  </a:cubicBezTo>
                  <a:cubicBezTo>
                    <a:pt x="136684" y="802481"/>
                    <a:pt x="133826" y="803434"/>
                    <a:pt x="130969" y="804386"/>
                  </a:cubicBezTo>
                  <a:cubicBezTo>
                    <a:pt x="130016" y="798671"/>
                    <a:pt x="126206" y="794861"/>
                    <a:pt x="120491" y="794861"/>
                  </a:cubicBezTo>
                  <a:cubicBezTo>
                    <a:pt x="116681" y="794861"/>
                    <a:pt x="112871" y="797719"/>
                    <a:pt x="110966" y="800576"/>
                  </a:cubicBezTo>
                  <a:cubicBezTo>
                    <a:pt x="103346" y="803434"/>
                    <a:pt x="98584" y="811054"/>
                    <a:pt x="98584" y="818674"/>
                  </a:cubicBezTo>
                  <a:cubicBezTo>
                    <a:pt x="98584" y="829151"/>
                    <a:pt x="107156" y="838676"/>
                    <a:pt x="118586" y="838676"/>
                  </a:cubicBezTo>
                  <a:cubicBezTo>
                    <a:pt x="121444" y="838676"/>
                    <a:pt x="124301" y="837724"/>
                    <a:pt x="126206" y="836771"/>
                  </a:cubicBezTo>
                  <a:cubicBezTo>
                    <a:pt x="130016" y="840581"/>
                    <a:pt x="134779" y="842486"/>
                    <a:pt x="140494" y="842486"/>
                  </a:cubicBezTo>
                  <a:cubicBezTo>
                    <a:pt x="143351" y="842486"/>
                    <a:pt x="146209" y="841534"/>
                    <a:pt x="148114" y="840581"/>
                  </a:cubicBezTo>
                  <a:cubicBezTo>
                    <a:pt x="144304" y="845344"/>
                    <a:pt x="141446" y="852011"/>
                    <a:pt x="141446" y="858679"/>
                  </a:cubicBezTo>
                  <a:cubicBezTo>
                    <a:pt x="141446" y="871061"/>
                    <a:pt x="150019" y="881539"/>
                    <a:pt x="161449" y="885349"/>
                  </a:cubicBezTo>
                  <a:cubicBezTo>
                    <a:pt x="156686" y="892969"/>
                    <a:pt x="153829" y="901541"/>
                    <a:pt x="153829" y="911066"/>
                  </a:cubicBezTo>
                  <a:cubicBezTo>
                    <a:pt x="153829" y="922496"/>
                    <a:pt x="158591" y="932974"/>
                    <a:pt x="165259" y="940594"/>
                  </a:cubicBezTo>
                  <a:cubicBezTo>
                    <a:pt x="159544" y="942499"/>
                    <a:pt x="154781" y="948214"/>
                    <a:pt x="154781" y="955834"/>
                  </a:cubicBezTo>
                  <a:cubicBezTo>
                    <a:pt x="154781" y="964406"/>
                    <a:pt x="161449" y="972026"/>
                    <a:pt x="170974" y="972026"/>
                  </a:cubicBezTo>
                  <a:cubicBezTo>
                    <a:pt x="179546" y="972026"/>
                    <a:pt x="186214" y="965359"/>
                    <a:pt x="187166" y="957739"/>
                  </a:cubicBezTo>
                  <a:cubicBezTo>
                    <a:pt x="187166" y="957739"/>
                    <a:pt x="188119" y="957739"/>
                    <a:pt x="188119" y="957739"/>
                  </a:cubicBezTo>
                  <a:cubicBezTo>
                    <a:pt x="190024" y="957739"/>
                    <a:pt x="191929" y="956786"/>
                    <a:pt x="192881" y="955834"/>
                  </a:cubicBezTo>
                  <a:cubicBezTo>
                    <a:pt x="194786" y="955834"/>
                    <a:pt x="196691" y="956786"/>
                    <a:pt x="199549" y="956786"/>
                  </a:cubicBezTo>
                  <a:cubicBezTo>
                    <a:pt x="204311" y="956786"/>
                    <a:pt x="208121" y="955834"/>
                    <a:pt x="211931" y="954881"/>
                  </a:cubicBezTo>
                  <a:cubicBezTo>
                    <a:pt x="211931" y="954881"/>
                    <a:pt x="211931" y="954881"/>
                    <a:pt x="211931" y="954881"/>
                  </a:cubicBezTo>
                  <a:cubicBezTo>
                    <a:pt x="218599" y="954881"/>
                    <a:pt x="224314" y="952024"/>
                    <a:pt x="228124" y="948214"/>
                  </a:cubicBezTo>
                  <a:cubicBezTo>
                    <a:pt x="230029" y="952024"/>
                    <a:pt x="233839" y="954881"/>
                    <a:pt x="237649" y="954881"/>
                  </a:cubicBezTo>
                  <a:cubicBezTo>
                    <a:pt x="239554" y="954881"/>
                    <a:pt x="240506" y="954881"/>
                    <a:pt x="241459" y="953929"/>
                  </a:cubicBezTo>
                  <a:cubicBezTo>
                    <a:pt x="245269" y="956786"/>
                    <a:pt x="249079" y="957739"/>
                    <a:pt x="254794" y="957739"/>
                  </a:cubicBezTo>
                  <a:cubicBezTo>
                    <a:pt x="259556" y="957739"/>
                    <a:pt x="263366" y="956786"/>
                    <a:pt x="267176" y="953929"/>
                  </a:cubicBezTo>
                  <a:cubicBezTo>
                    <a:pt x="268129" y="953929"/>
                    <a:pt x="268129" y="953929"/>
                    <a:pt x="269081" y="953929"/>
                  </a:cubicBezTo>
                  <a:cubicBezTo>
                    <a:pt x="270034" y="953929"/>
                    <a:pt x="271939" y="953929"/>
                    <a:pt x="272891" y="952976"/>
                  </a:cubicBezTo>
                  <a:cubicBezTo>
                    <a:pt x="273844" y="959644"/>
                    <a:pt x="276701" y="965359"/>
                    <a:pt x="281464" y="970121"/>
                  </a:cubicBezTo>
                  <a:cubicBezTo>
                    <a:pt x="280511" y="970121"/>
                    <a:pt x="278606" y="970121"/>
                    <a:pt x="277654" y="970121"/>
                  </a:cubicBezTo>
                  <a:cubicBezTo>
                    <a:pt x="276701" y="970121"/>
                    <a:pt x="276701" y="970121"/>
                    <a:pt x="275749" y="970121"/>
                  </a:cubicBezTo>
                  <a:cubicBezTo>
                    <a:pt x="275749" y="964406"/>
                    <a:pt x="270986" y="959644"/>
                    <a:pt x="265271" y="959644"/>
                  </a:cubicBezTo>
                  <a:cubicBezTo>
                    <a:pt x="259556" y="959644"/>
                    <a:pt x="254794" y="964406"/>
                    <a:pt x="254794" y="970121"/>
                  </a:cubicBezTo>
                  <a:cubicBezTo>
                    <a:pt x="254794" y="973931"/>
                    <a:pt x="256699" y="977741"/>
                    <a:pt x="260509" y="979646"/>
                  </a:cubicBezTo>
                  <a:cubicBezTo>
                    <a:pt x="259556" y="981551"/>
                    <a:pt x="258604" y="983456"/>
                    <a:pt x="257651" y="986314"/>
                  </a:cubicBezTo>
                  <a:cubicBezTo>
                    <a:pt x="254794" y="984409"/>
                    <a:pt x="250984" y="982504"/>
                    <a:pt x="247174" y="982504"/>
                  </a:cubicBezTo>
                  <a:cubicBezTo>
                    <a:pt x="246221" y="972979"/>
                    <a:pt x="239554" y="966311"/>
                    <a:pt x="230029" y="966311"/>
                  </a:cubicBezTo>
                  <a:cubicBezTo>
                    <a:pt x="220504" y="966311"/>
                    <a:pt x="212884" y="973931"/>
                    <a:pt x="212884" y="983456"/>
                  </a:cubicBezTo>
                  <a:cubicBezTo>
                    <a:pt x="212884" y="986314"/>
                    <a:pt x="213836" y="989171"/>
                    <a:pt x="215741" y="992029"/>
                  </a:cubicBezTo>
                  <a:cubicBezTo>
                    <a:pt x="210026" y="997744"/>
                    <a:pt x="206216" y="1006316"/>
                    <a:pt x="206216" y="1014889"/>
                  </a:cubicBezTo>
                  <a:cubicBezTo>
                    <a:pt x="206216" y="1017746"/>
                    <a:pt x="206216" y="1020604"/>
                    <a:pt x="207169" y="1022509"/>
                  </a:cubicBezTo>
                  <a:cubicBezTo>
                    <a:pt x="205264" y="1022509"/>
                    <a:pt x="203359" y="1021556"/>
                    <a:pt x="200501" y="1021556"/>
                  </a:cubicBezTo>
                  <a:cubicBezTo>
                    <a:pt x="198596" y="1021556"/>
                    <a:pt x="197644" y="1021556"/>
                    <a:pt x="195739" y="1022509"/>
                  </a:cubicBezTo>
                  <a:cubicBezTo>
                    <a:pt x="192881" y="1018699"/>
                    <a:pt x="188119" y="1015841"/>
                    <a:pt x="182404" y="1015841"/>
                  </a:cubicBezTo>
                  <a:cubicBezTo>
                    <a:pt x="172879" y="1015841"/>
                    <a:pt x="165259" y="1023461"/>
                    <a:pt x="165259" y="1032986"/>
                  </a:cubicBezTo>
                  <a:cubicBezTo>
                    <a:pt x="165259" y="1037749"/>
                    <a:pt x="167164" y="1042511"/>
                    <a:pt x="170974" y="1045369"/>
                  </a:cubicBezTo>
                  <a:cubicBezTo>
                    <a:pt x="170974" y="1047274"/>
                    <a:pt x="170021" y="1049179"/>
                    <a:pt x="170021" y="1051084"/>
                  </a:cubicBezTo>
                  <a:cubicBezTo>
                    <a:pt x="170021" y="1052989"/>
                    <a:pt x="170021" y="1055846"/>
                    <a:pt x="170974" y="1057751"/>
                  </a:cubicBezTo>
                  <a:cubicBezTo>
                    <a:pt x="167164" y="1061561"/>
                    <a:pt x="164306" y="1067276"/>
                    <a:pt x="164306" y="1073944"/>
                  </a:cubicBezTo>
                  <a:cubicBezTo>
                    <a:pt x="164306" y="1076801"/>
                    <a:pt x="165259" y="1079659"/>
                    <a:pt x="166211" y="1081564"/>
                  </a:cubicBezTo>
                  <a:cubicBezTo>
                    <a:pt x="165259" y="1081564"/>
                    <a:pt x="164306" y="1081564"/>
                    <a:pt x="162401" y="1081564"/>
                  </a:cubicBezTo>
                  <a:cubicBezTo>
                    <a:pt x="162401" y="1081564"/>
                    <a:pt x="162401" y="1080611"/>
                    <a:pt x="162401" y="1080611"/>
                  </a:cubicBezTo>
                  <a:cubicBezTo>
                    <a:pt x="162401" y="1078706"/>
                    <a:pt x="162401" y="1076801"/>
                    <a:pt x="161449" y="1074896"/>
                  </a:cubicBezTo>
                  <a:cubicBezTo>
                    <a:pt x="161449" y="1072991"/>
                    <a:pt x="162401" y="1072039"/>
                    <a:pt x="162401" y="1070134"/>
                  </a:cubicBezTo>
                  <a:cubicBezTo>
                    <a:pt x="162401" y="1061561"/>
                    <a:pt x="155734" y="1054894"/>
                    <a:pt x="147161" y="1054894"/>
                  </a:cubicBezTo>
                  <a:cubicBezTo>
                    <a:pt x="143351" y="1054894"/>
                    <a:pt x="140494" y="1055846"/>
                    <a:pt x="137636" y="1057751"/>
                  </a:cubicBezTo>
                  <a:cubicBezTo>
                    <a:pt x="126206" y="1058704"/>
                    <a:pt x="116681" y="1068229"/>
                    <a:pt x="116681" y="1080611"/>
                  </a:cubicBezTo>
                  <a:cubicBezTo>
                    <a:pt x="116681" y="1092041"/>
                    <a:pt x="125254" y="1101566"/>
                    <a:pt x="135731" y="1103471"/>
                  </a:cubicBezTo>
                  <a:cubicBezTo>
                    <a:pt x="133826" y="1107281"/>
                    <a:pt x="132874" y="1112044"/>
                    <a:pt x="132874" y="1115854"/>
                  </a:cubicBezTo>
                  <a:cubicBezTo>
                    <a:pt x="132874" y="1132046"/>
                    <a:pt x="143351" y="1144429"/>
                    <a:pt x="157639" y="1149191"/>
                  </a:cubicBezTo>
                  <a:cubicBezTo>
                    <a:pt x="155734" y="1149191"/>
                    <a:pt x="153829" y="1148239"/>
                    <a:pt x="151924" y="1148239"/>
                  </a:cubicBezTo>
                  <a:cubicBezTo>
                    <a:pt x="139541" y="1148239"/>
                    <a:pt x="128111" y="1155859"/>
                    <a:pt x="123349" y="1166336"/>
                  </a:cubicBezTo>
                  <a:cubicBezTo>
                    <a:pt x="118586" y="1160621"/>
                    <a:pt x="110966" y="1157764"/>
                    <a:pt x="102394" y="1157764"/>
                  </a:cubicBezTo>
                  <a:cubicBezTo>
                    <a:pt x="86201" y="1157764"/>
                    <a:pt x="73819" y="1170146"/>
                    <a:pt x="73819" y="1186339"/>
                  </a:cubicBezTo>
                  <a:cubicBezTo>
                    <a:pt x="73819" y="1195864"/>
                    <a:pt x="78581" y="1204436"/>
                    <a:pt x="85249" y="1209199"/>
                  </a:cubicBezTo>
                  <a:cubicBezTo>
                    <a:pt x="85249" y="1209199"/>
                    <a:pt x="85249" y="1209199"/>
                    <a:pt x="85249" y="1210151"/>
                  </a:cubicBezTo>
                  <a:cubicBezTo>
                    <a:pt x="85249" y="1216819"/>
                    <a:pt x="90011" y="1221581"/>
                    <a:pt x="96679" y="1222534"/>
                  </a:cubicBezTo>
                  <a:cubicBezTo>
                    <a:pt x="90011" y="1224439"/>
                    <a:pt x="84296" y="1230154"/>
                    <a:pt x="84296" y="1237774"/>
                  </a:cubicBezTo>
                  <a:cubicBezTo>
                    <a:pt x="84296" y="1246346"/>
                    <a:pt x="90964" y="1253966"/>
                    <a:pt x="100489" y="1253966"/>
                  </a:cubicBezTo>
                  <a:cubicBezTo>
                    <a:pt x="108109" y="1253966"/>
                    <a:pt x="113824" y="1248251"/>
                    <a:pt x="115729" y="1241584"/>
                  </a:cubicBezTo>
                  <a:cubicBezTo>
                    <a:pt x="119539" y="1250156"/>
                    <a:pt x="129064" y="1256824"/>
                    <a:pt x="139541" y="1256824"/>
                  </a:cubicBezTo>
                  <a:cubicBezTo>
                    <a:pt x="139541" y="1256824"/>
                    <a:pt x="140494" y="1256824"/>
                    <a:pt x="140494" y="1256824"/>
                  </a:cubicBezTo>
                  <a:cubicBezTo>
                    <a:pt x="140494" y="1256824"/>
                    <a:pt x="140494" y="1257776"/>
                    <a:pt x="140494" y="1257776"/>
                  </a:cubicBezTo>
                  <a:cubicBezTo>
                    <a:pt x="135731" y="1260634"/>
                    <a:pt x="131921" y="1266349"/>
                    <a:pt x="130016" y="1272064"/>
                  </a:cubicBezTo>
                  <a:cubicBezTo>
                    <a:pt x="124301" y="1269206"/>
                    <a:pt x="117634" y="1267301"/>
                    <a:pt x="110966" y="1267301"/>
                  </a:cubicBezTo>
                  <a:cubicBezTo>
                    <a:pt x="101441" y="1267301"/>
                    <a:pt x="91916" y="1271111"/>
                    <a:pt x="85249" y="1276826"/>
                  </a:cubicBezTo>
                  <a:cubicBezTo>
                    <a:pt x="83344" y="1274921"/>
                    <a:pt x="80486" y="1273969"/>
                    <a:pt x="77629" y="1273969"/>
                  </a:cubicBezTo>
                  <a:cubicBezTo>
                    <a:pt x="70009" y="1273969"/>
                    <a:pt x="64294" y="1279684"/>
                    <a:pt x="64294" y="1287304"/>
                  </a:cubicBezTo>
                  <a:cubicBezTo>
                    <a:pt x="64294" y="1288256"/>
                    <a:pt x="64294" y="1289209"/>
                    <a:pt x="64294" y="1290161"/>
                  </a:cubicBezTo>
                  <a:cubicBezTo>
                    <a:pt x="64294" y="1290161"/>
                    <a:pt x="64294" y="1290161"/>
                    <a:pt x="64294" y="1291114"/>
                  </a:cubicBezTo>
                  <a:cubicBezTo>
                    <a:pt x="62389" y="1291114"/>
                    <a:pt x="61436" y="1290161"/>
                    <a:pt x="59531" y="1290161"/>
                  </a:cubicBezTo>
                  <a:cubicBezTo>
                    <a:pt x="49054" y="1290161"/>
                    <a:pt x="40481" y="1298734"/>
                    <a:pt x="40481" y="1309211"/>
                  </a:cubicBezTo>
                  <a:cubicBezTo>
                    <a:pt x="40481" y="1319689"/>
                    <a:pt x="49054" y="1328261"/>
                    <a:pt x="59531" y="1328261"/>
                  </a:cubicBezTo>
                  <a:cubicBezTo>
                    <a:pt x="65246" y="1328261"/>
                    <a:pt x="70009" y="1326356"/>
                    <a:pt x="73819" y="1322546"/>
                  </a:cubicBezTo>
                  <a:cubicBezTo>
                    <a:pt x="79534" y="1337786"/>
                    <a:pt x="94774" y="1348264"/>
                    <a:pt x="111919" y="1348264"/>
                  </a:cubicBezTo>
                  <a:cubicBezTo>
                    <a:pt x="122396" y="1348264"/>
                    <a:pt x="131921" y="1344454"/>
                    <a:pt x="139541" y="1337786"/>
                  </a:cubicBezTo>
                  <a:cubicBezTo>
                    <a:pt x="137636" y="1339691"/>
                    <a:pt x="136684" y="1342549"/>
                    <a:pt x="136684" y="1345406"/>
                  </a:cubicBezTo>
                  <a:cubicBezTo>
                    <a:pt x="136684" y="1345406"/>
                    <a:pt x="136684" y="1345406"/>
                    <a:pt x="136684" y="1345406"/>
                  </a:cubicBezTo>
                  <a:cubicBezTo>
                    <a:pt x="125254" y="1350169"/>
                    <a:pt x="116681" y="1360646"/>
                    <a:pt x="116681" y="1373981"/>
                  </a:cubicBezTo>
                  <a:cubicBezTo>
                    <a:pt x="116681" y="1380649"/>
                    <a:pt x="119539" y="1387316"/>
                    <a:pt x="123349" y="1393031"/>
                  </a:cubicBezTo>
                  <a:cubicBezTo>
                    <a:pt x="120491" y="1391126"/>
                    <a:pt x="117634" y="1390174"/>
                    <a:pt x="113824" y="1390174"/>
                  </a:cubicBezTo>
                  <a:cubicBezTo>
                    <a:pt x="108109" y="1390174"/>
                    <a:pt x="102394" y="1393984"/>
                    <a:pt x="99536" y="1398746"/>
                  </a:cubicBezTo>
                  <a:cubicBezTo>
                    <a:pt x="99536" y="1398746"/>
                    <a:pt x="99536" y="1398746"/>
                    <a:pt x="98584" y="1398746"/>
                  </a:cubicBezTo>
                  <a:cubicBezTo>
                    <a:pt x="95726" y="1398746"/>
                    <a:pt x="92869" y="1399699"/>
                    <a:pt x="90964" y="1400651"/>
                  </a:cubicBezTo>
                  <a:cubicBezTo>
                    <a:pt x="83344" y="1391126"/>
                    <a:pt x="71914" y="1384459"/>
                    <a:pt x="59531" y="1384459"/>
                  </a:cubicBezTo>
                  <a:cubicBezTo>
                    <a:pt x="50006" y="1384459"/>
                    <a:pt x="40481" y="1388269"/>
                    <a:pt x="33814" y="1393984"/>
                  </a:cubicBezTo>
                  <a:cubicBezTo>
                    <a:pt x="33814" y="1393984"/>
                    <a:pt x="32861" y="1393984"/>
                    <a:pt x="32861" y="1393984"/>
                  </a:cubicBezTo>
                  <a:cubicBezTo>
                    <a:pt x="30004" y="1393984"/>
                    <a:pt x="27146" y="1396841"/>
                    <a:pt x="27146" y="1399699"/>
                  </a:cubicBezTo>
                  <a:cubicBezTo>
                    <a:pt x="27146" y="1400651"/>
                    <a:pt x="27146" y="1400651"/>
                    <a:pt x="27146" y="1400651"/>
                  </a:cubicBezTo>
                  <a:cubicBezTo>
                    <a:pt x="23336" y="1406366"/>
                    <a:pt x="20479" y="1413034"/>
                    <a:pt x="19526" y="1420654"/>
                  </a:cubicBezTo>
                  <a:cubicBezTo>
                    <a:pt x="11906" y="1423511"/>
                    <a:pt x="7144" y="1430179"/>
                    <a:pt x="7144" y="1437799"/>
                  </a:cubicBezTo>
                  <a:cubicBezTo>
                    <a:pt x="7144" y="1448276"/>
                    <a:pt x="15716" y="1456849"/>
                    <a:pt x="26194" y="1456849"/>
                  </a:cubicBezTo>
                  <a:cubicBezTo>
                    <a:pt x="29051" y="1456849"/>
                    <a:pt x="31909" y="1455896"/>
                    <a:pt x="34766" y="1454944"/>
                  </a:cubicBezTo>
                  <a:cubicBezTo>
                    <a:pt x="41434" y="1460659"/>
                    <a:pt x="50006" y="1463516"/>
                    <a:pt x="59531" y="1463516"/>
                  </a:cubicBezTo>
                  <a:cubicBezTo>
                    <a:pt x="79534" y="1463516"/>
                    <a:pt x="96679" y="1448276"/>
                    <a:pt x="98584" y="1429226"/>
                  </a:cubicBezTo>
                  <a:cubicBezTo>
                    <a:pt x="98584" y="1429226"/>
                    <a:pt x="98584" y="1429226"/>
                    <a:pt x="98584" y="1429226"/>
                  </a:cubicBezTo>
                  <a:cubicBezTo>
                    <a:pt x="103346" y="1429226"/>
                    <a:pt x="108109" y="1426369"/>
                    <a:pt x="110966" y="1422559"/>
                  </a:cubicBezTo>
                  <a:cubicBezTo>
                    <a:pt x="111919" y="1422559"/>
                    <a:pt x="112871" y="1422559"/>
                    <a:pt x="112871" y="1422559"/>
                  </a:cubicBezTo>
                  <a:cubicBezTo>
                    <a:pt x="122396" y="1422559"/>
                    <a:pt x="129064" y="1414939"/>
                    <a:pt x="129064" y="1406366"/>
                  </a:cubicBezTo>
                  <a:cubicBezTo>
                    <a:pt x="129064" y="1403509"/>
                    <a:pt x="128111" y="1399699"/>
                    <a:pt x="126206" y="1397794"/>
                  </a:cubicBezTo>
                  <a:cubicBezTo>
                    <a:pt x="131921" y="1402556"/>
                    <a:pt x="138589" y="1405414"/>
                    <a:pt x="146209" y="1405414"/>
                  </a:cubicBezTo>
                  <a:cubicBezTo>
                    <a:pt x="158591" y="1405414"/>
                    <a:pt x="169069" y="1398746"/>
                    <a:pt x="173831" y="1388269"/>
                  </a:cubicBezTo>
                  <a:cubicBezTo>
                    <a:pt x="174784" y="1388269"/>
                    <a:pt x="175736" y="1388269"/>
                    <a:pt x="176689" y="1388269"/>
                  </a:cubicBezTo>
                  <a:cubicBezTo>
                    <a:pt x="176689" y="1388269"/>
                    <a:pt x="177641" y="1388269"/>
                    <a:pt x="177641" y="1388269"/>
                  </a:cubicBezTo>
                  <a:cubicBezTo>
                    <a:pt x="184309" y="1401604"/>
                    <a:pt x="197644" y="1410176"/>
                    <a:pt x="212884" y="1410176"/>
                  </a:cubicBezTo>
                  <a:cubicBezTo>
                    <a:pt x="227171" y="1410176"/>
                    <a:pt x="239554" y="1402556"/>
                    <a:pt x="246221" y="1391126"/>
                  </a:cubicBezTo>
                  <a:cubicBezTo>
                    <a:pt x="246221" y="1391126"/>
                    <a:pt x="247174" y="1391126"/>
                    <a:pt x="247174" y="1391126"/>
                  </a:cubicBezTo>
                  <a:cubicBezTo>
                    <a:pt x="250984" y="1391126"/>
                    <a:pt x="253841" y="1388269"/>
                    <a:pt x="253841" y="1383506"/>
                  </a:cubicBezTo>
                  <a:cubicBezTo>
                    <a:pt x="253841" y="1380649"/>
                    <a:pt x="252889" y="1378744"/>
                    <a:pt x="250984" y="1377791"/>
                  </a:cubicBezTo>
                  <a:cubicBezTo>
                    <a:pt x="251936" y="1374934"/>
                    <a:pt x="251936" y="1373029"/>
                    <a:pt x="251936" y="1370171"/>
                  </a:cubicBezTo>
                  <a:cubicBezTo>
                    <a:pt x="251936" y="1348264"/>
                    <a:pt x="234791" y="1331119"/>
                    <a:pt x="212884" y="1331119"/>
                  </a:cubicBezTo>
                  <a:cubicBezTo>
                    <a:pt x="210979" y="1331119"/>
                    <a:pt x="208121" y="1331119"/>
                    <a:pt x="206216" y="1332071"/>
                  </a:cubicBezTo>
                  <a:cubicBezTo>
                    <a:pt x="204311" y="1331119"/>
                    <a:pt x="201454" y="1331119"/>
                    <a:pt x="199549" y="1331119"/>
                  </a:cubicBezTo>
                  <a:cubicBezTo>
                    <a:pt x="199549" y="1325404"/>
                    <a:pt x="194786" y="1320641"/>
                    <a:pt x="188119" y="1320641"/>
                  </a:cubicBezTo>
                  <a:cubicBezTo>
                    <a:pt x="181451" y="1320641"/>
                    <a:pt x="176689" y="1325404"/>
                    <a:pt x="176689" y="1332071"/>
                  </a:cubicBezTo>
                  <a:cubicBezTo>
                    <a:pt x="176689" y="1332071"/>
                    <a:pt x="176689" y="1333024"/>
                    <a:pt x="176689" y="1333024"/>
                  </a:cubicBezTo>
                  <a:cubicBezTo>
                    <a:pt x="172879" y="1331119"/>
                    <a:pt x="169069" y="1329214"/>
                    <a:pt x="165259" y="1329214"/>
                  </a:cubicBezTo>
                  <a:cubicBezTo>
                    <a:pt x="159544" y="1329214"/>
                    <a:pt x="154781" y="1331119"/>
                    <a:pt x="150019" y="1334929"/>
                  </a:cubicBezTo>
                  <a:cubicBezTo>
                    <a:pt x="149066" y="1334929"/>
                    <a:pt x="148114" y="1333976"/>
                    <a:pt x="147161" y="1333976"/>
                  </a:cubicBezTo>
                  <a:cubicBezTo>
                    <a:pt x="144304" y="1333976"/>
                    <a:pt x="141446" y="1334929"/>
                    <a:pt x="139541" y="1336834"/>
                  </a:cubicBezTo>
                  <a:cubicBezTo>
                    <a:pt x="147161" y="1329214"/>
                    <a:pt x="150971" y="1319689"/>
                    <a:pt x="150971" y="1308259"/>
                  </a:cubicBezTo>
                  <a:cubicBezTo>
                    <a:pt x="150971" y="1306354"/>
                    <a:pt x="150971" y="1305401"/>
                    <a:pt x="150019" y="1303496"/>
                  </a:cubicBezTo>
                  <a:cubicBezTo>
                    <a:pt x="150971" y="1303496"/>
                    <a:pt x="150971" y="1303496"/>
                    <a:pt x="151924" y="1303496"/>
                  </a:cubicBezTo>
                  <a:cubicBezTo>
                    <a:pt x="165259" y="1303496"/>
                    <a:pt x="176689" y="1293019"/>
                    <a:pt x="176689" y="1278731"/>
                  </a:cubicBezTo>
                  <a:cubicBezTo>
                    <a:pt x="176689" y="1266349"/>
                    <a:pt x="167164" y="1255871"/>
                    <a:pt x="153829" y="1254919"/>
                  </a:cubicBezTo>
                  <a:cubicBezTo>
                    <a:pt x="153829" y="1253966"/>
                    <a:pt x="153829" y="1253014"/>
                    <a:pt x="152876" y="1253014"/>
                  </a:cubicBezTo>
                  <a:cubicBezTo>
                    <a:pt x="154781" y="1252061"/>
                    <a:pt x="155734" y="1251109"/>
                    <a:pt x="156686" y="1249204"/>
                  </a:cubicBezTo>
                  <a:cubicBezTo>
                    <a:pt x="164306" y="1247299"/>
                    <a:pt x="170021" y="1240631"/>
                    <a:pt x="170021" y="1233011"/>
                  </a:cubicBezTo>
                  <a:cubicBezTo>
                    <a:pt x="170021" y="1230154"/>
                    <a:pt x="169069" y="1227296"/>
                    <a:pt x="168116" y="1224439"/>
                  </a:cubicBezTo>
                  <a:cubicBezTo>
                    <a:pt x="172879" y="1223486"/>
                    <a:pt x="176689" y="1219676"/>
                    <a:pt x="176689" y="1213961"/>
                  </a:cubicBezTo>
                  <a:cubicBezTo>
                    <a:pt x="176689" y="1209199"/>
                    <a:pt x="173831" y="1206341"/>
                    <a:pt x="170021" y="1204436"/>
                  </a:cubicBezTo>
                  <a:cubicBezTo>
                    <a:pt x="176689" y="1198721"/>
                    <a:pt x="180499" y="1190149"/>
                    <a:pt x="180499" y="1181576"/>
                  </a:cubicBezTo>
                  <a:cubicBezTo>
                    <a:pt x="180499" y="1167289"/>
                    <a:pt x="170974" y="1155859"/>
                    <a:pt x="158591" y="1152049"/>
                  </a:cubicBezTo>
                  <a:cubicBezTo>
                    <a:pt x="160496" y="1152049"/>
                    <a:pt x="162401" y="1153001"/>
                    <a:pt x="165259" y="1153001"/>
                  </a:cubicBezTo>
                  <a:cubicBezTo>
                    <a:pt x="166211" y="1153001"/>
                    <a:pt x="167164" y="1153001"/>
                    <a:pt x="169069" y="1153001"/>
                  </a:cubicBezTo>
                  <a:cubicBezTo>
                    <a:pt x="169069" y="1153001"/>
                    <a:pt x="169069" y="1153001"/>
                    <a:pt x="169069" y="1153001"/>
                  </a:cubicBezTo>
                  <a:cubicBezTo>
                    <a:pt x="169069" y="1157764"/>
                    <a:pt x="172879" y="1161574"/>
                    <a:pt x="177641" y="1161574"/>
                  </a:cubicBezTo>
                  <a:cubicBezTo>
                    <a:pt x="177641" y="1161574"/>
                    <a:pt x="177641" y="1161574"/>
                    <a:pt x="178594" y="1161574"/>
                  </a:cubicBezTo>
                  <a:cubicBezTo>
                    <a:pt x="178594" y="1161574"/>
                    <a:pt x="178594" y="1161574"/>
                    <a:pt x="178594" y="1162526"/>
                  </a:cubicBezTo>
                  <a:cubicBezTo>
                    <a:pt x="178594" y="1170146"/>
                    <a:pt x="182404" y="1176814"/>
                    <a:pt x="188119" y="1180624"/>
                  </a:cubicBezTo>
                  <a:cubicBezTo>
                    <a:pt x="186214" y="1184434"/>
                    <a:pt x="185261" y="1188244"/>
                    <a:pt x="185261" y="1193006"/>
                  </a:cubicBezTo>
                  <a:cubicBezTo>
                    <a:pt x="185261" y="1207294"/>
                    <a:pt x="195739" y="1219676"/>
                    <a:pt x="210026" y="1221581"/>
                  </a:cubicBezTo>
                  <a:cubicBezTo>
                    <a:pt x="207169" y="1222534"/>
                    <a:pt x="205264" y="1226344"/>
                    <a:pt x="205264" y="1229201"/>
                  </a:cubicBezTo>
                  <a:cubicBezTo>
                    <a:pt x="205264" y="1233964"/>
                    <a:pt x="209074" y="1237774"/>
                    <a:pt x="213836" y="1237774"/>
                  </a:cubicBezTo>
                  <a:cubicBezTo>
                    <a:pt x="218599" y="1237774"/>
                    <a:pt x="222409" y="1233964"/>
                    <a:pt x="222409" y="1229201"/>
                  </a:cubicBezTo>
                  <a:cubicBezTo>
                    <a:pt x="222409" y="1225391"/>
                    <a:pt x="220504" y="1222534"/>
                    <a:pt x="217646" y="1221581"/>
                  </a:cubicBezTo>
                  <a:cubicBezTo>
                    <a:pt x="218599" y="1221581"/>
                    <a:pt x="218599" y="1221581"/>
                    <a:pt x="219551" y="1221581"/>
                  </a:cubicBezTo>
                  <a:cubicBezTo>
                    <a:pt x="221456" y="1222534"/>
                    <a:pt x="223361" y="1223486"/>
                    <a:pt x="226219" y="1223486"/>
                  </a:cubicBezTo>
                  <a:cubicBezTo>
                    <a:pt x="233839" y="1223486"/>
                    <a:pt x="239554" y="1217771"/>
                    <a:pt x="239554" y="1210151"/>
                  </a:cubicBezTo>
                  <a:cubicBezTo>
                    <a:pt x="239554" y="1210151"/>
                    <a:pt x="239554" y="1209199"/>
                    <a:pt x="239554" y="1209199"/>
                  </a:cubicBezTo>
                  <a:cubicBezTo>
                    <a:pt x="242411" y="1205389"/>
                    <a:pt x="243364" y="1201579"/>
                    <a:pt x="244316" y="1196816"/>
                  </a:cubicBezTo>
                  <a:cubicBezTo>
                    <a:pt x="245269" y="1196816"/>
                    <a:pt x="245269" y="1196816"/>
                    <a:pt x="246221" y="1196816"/>
                  </a:cubicBezTo>
                  <a:cubicBezTo>
                    <a:pt x="250984" y="1196816"/>
                    <a:pt x="254794" y="1193006"/>
                    <a:pt x="254794" y="1188244"/>
                  </a:cubicBezTo>
                  <a:cubicBezTo>
                    <a:pt x="254794" y="1185386"/>
                    <a:pt x="252889" y="1183481"/>
                    <a:pt x="250984" y="1181576"/>
                  </a:cubicBezTo>
                  <a:cubicBezTo>
                    <a:pt x="255746" y="1180624"/>
                    <a:pt x="259556" y="1176814"/>
                    <a:pt x="259556" y="1172051"/>
                  </a:cubicBezTo>
                  <a:cubicBezTo>
                    <a:pt x="259556" y="1167289"/>
                    <a:pt x="256699" y="1164431"/>
                    <a:pt x="252889" y="1162526"/>
                  </a:cubicBezTo>
                  <a:cubicBezTo>
                    <a:pt x="254794" y="1159669"/>
                    <a:pt x="255746" y="1156811"/>
                    <a:pt x="255746" y="1153001"/>
                  </a:cubicBezTo>
                  <a:cubicBezTo>
                    <a:pt x="255746" y="1144429"/>
                    <a:pt x="249079" y="1136809"/>
                    <a:pt x="239554" y="1136809"/>
                  </a:cubicBezTo>
                  <a:cubicBezTo>
                    <a:pt x="230981" y="1136809"/>
                    <a:pt x="223361" y="1143476"/>
                    <a:pt x="223361" y="1153001"/>
                  </a:cubicBezTo>
                  <a:cubicBezTo>
                    <a:pt x="223361" y="1161574"/>
                    <a:pt x="230029" y="1169194"/>
                    <a:pt x="239554" y="1169194"/>
                  </a:cubicBezTo>
                  <a:cubicBezTo>
                    <a:pt x="239554" y="1169194"/>
                    <a:pt x="240506" y="1169194"/>
                    <a:pt x="240506" y="1169194"/>
                  </a:cubicBezTo>
                  <a:cubicBezTo>
                    <a:pt x="240506" y="1170146"/>
                    <a:pt x="239554" y="1171099"/>
                    <a:pt x="239554" y="1172051"/>
                  </a:cubicBezTo>
                  <a:cubicBezTo>
                    <a:pt x="239554" y="1175861"/>
                    <a:pt x="241459" y="1178719"/>
                    <a:pt x="244316" y="1180624"/>
                  </a:cubicBezTo>
                  <a:cubicBezTo>
                    <a:pt x="243364" y="1180624"/>
                    <a:pt x="242411" y="1180624"/>
                    <a:pt x="241459" y="1181576"/>
                  </a:cubicBezTo>
                  <a:cubicBezTo>
                    <a:pt x="237649" y="1173956"/>
                    <a:pt x="231934" y="1168241"/>
                    <a:pt x="223361" y="1165384"/>
                  </a:cubicBezTo>
                  <a:cubicBezTo>
                    <a:pt x="223361" y="1164431"/>
                    <a:pt x="223361" y="1163479"/>
                    <a:pt x="223361" y="1162526"/>
                  </a:cubicBezTo>
                  <a:cubicBezTo>
                    <a:pt x="223361" y="1150144"/>
                    <a:pt x="213836" y="1140619"/>
                    <a:pt x="201454" y="1140619"/>
                  </a:cubicBezTo>
                  <a:cubicBezTo>
                    <a:pt x="197644" y="1140619"/>
                    <a:pt x="193834" y="1141571"/>
                    <a:pt x="190976" y="1143476"/>
                  </a:cubicBezTo>
                  <a:cubicBezTo>
                    <a:pt x="196691" y="1136809"/>
                    <a:pt x="201454" y="1128236"/>
                    <a:pt x="201454" y="1118711"/>
                  </a:cubicBezTo>
                  <a:cubicBezTo>
                    <a:pt x="201454" y="1115854"/>
                    <a:pt x="201454" y="1113949"/>
                    <a:pt x="200501" y="1111091"/>
                  </a:cubicBezTo>
                  <a:cubicBezTo>
                    <a:pt x="203359" y="1111091"/>
                    <a:pt x="205264" y="1108234"/>
                    <a:pt x="205264" y="1105376"/>
                  </a:cubicBezTo>
                  <a:cubicBezTo>
                    <a:pt x="205264" y="1102519"/>
                    <a:pt x="202406" y="1099661"/>
                    <a:pt x="199549" y="1099661"/>
                  </a:cubicBezTo>
                  <a:cubicBezTo>
                    <a:pt x="198596" y="1099661"/>
                    <a:pt x="197644" y="1099661"/>
                    <a:pt x="196691" y="1100614"/>
                  </a:cubicBezTo>
                  <a:cubicBezTo>
                    <a:pt x="195739" y="1098709"/>
                    <a:pt x="194786" y="1097756"/>
                    <a:pt x="193834" y="1096804"/>
                  </a:cubicBezTo>
                  <a:cubicBezTo>
                    <a:pt x="200501" y="1093946"/>
                    <a:pt x="205264" y="1088231"/>
                    <a:pt x="207169" y="1081564"/>
                  </a:cubicBezTo>
                  <a:cubicBezTo>
                    <a:pt x="219551" y="1077754"/>
                    <a:pt x="228124" y="1066324"/>
                    <a:pt x="228124" y="1052989"/>
                  </a:cubicBezTo>
                  <a:cubicBezTo>
                    <a:pt x="228124" y="1051084"/>
                    <a:pt x="228124" y="1049179"/>
                    <a:pt x="227171" y="1048226"/>
                  </a:cubicBezTo>
                  <a:cubicBezTo>
                    <a:pt x="230029" y="1049179"/>
                    <a:pt x="232886" y="1050131"/>
                    <a:pt x="236696" y="1050131"/>
                  </a:cubicBezTo>
                  <a:cubicBezTo>
                    <a:pt x="245269" y="1050131"/>
                    <a:pt x="251936" y="1047274"/>
                    <a:pt x="257651" y="1042511"/>
                  </a:cubicBezTo>
                  <a:cubicBezTo>
                    <a:pt x="259556" y="1043464"/>
                    <a:pt x="261461" y="1043464"/>
                    <a:pt x="263366" y="1043464"/>
                  </a:cubicBezTo>
                  <a:cubicBezTo>
                    <a:pt x="273844" y="1043464"/>
                    <a:pt x="282416" y="1034891"/>
                    <a:pt x="282416" y="1024414"/>
                  </a:cubicBezTo>
                  <a:cubicBezTo>
                    <a:pt x="282416" y="1020604"/>
                    <a:pt x="281464" y="1016794"/>
                    <a:pt x="279559" y="1013936"/>
                  </a:cubicBezTo>
                  <a:cubicBezTo>
                    <a:pt x="287179" y="1012984"/>
                    <a:pt x="292894" y="1007269"/>
                    <a:pt x="295751" y="1000601"/>
                  </a:cubicBezTo>
                  <a:cubicBezTo>
                    <a:pt x="294799" y="1002506"/>
                    <a:pt x="294799" y="1004411"/>
                    <a:pt x="294799" y="1006316"/>
                  </a:cubicBezTo>
                  <a:cubicBezTo>
                    <a:pt x="294799" y="1007269"/>
                    <a:pt x="294799" y="1008221"/>
                    <a:pt x="294799" y="1009174"/>
                  </a:cubicBezTo>
                  <a:cubicBezTo>
                    <a:pt x="293846" y="1011079"/>
                    <a:pt x="293846" y="1012984"/>
                    <a:pt x="293846" y="1015841"/>
                  </a:cubicBezTo>
                  <a:cubicBezTo>
                    <a:pt x="293846" y="1019651"/>
                    <a:pt x="295751" y="1023461"/>
                    <a:pt x="297656" y="1026319"/>
                  </a:cubicBezTo>
                  <a:cubicBezTo>
                    <a:pt x="290036" y="1032034"/>
                    <a:pt x="284321" y="1040606"/>
                    <a:pt x="284321" y="1051084"/>
                  </a:cubicBezTo>
                  <a:cubicBezTo>
                    <a:pt x="284321" y="1052036"/>
                    <a:pt x="284321" y="1052036"/>
                    <a:pt x="284321" y="1052989"/>
                  </a:cubicBezTo>
                  <a:cubicBezTo>
                    <a:pt x="283369" y="1052036"/>
                    <a:pt x="281464" y="1052036"/>
                    <a:pt x="280511" y="1052036"/>
                  </a:cubicBezTo>
                  <a:cubicBezTo>
                    <a:pt x="273844" y="1052036"/>
                    <a:pt x="268129" y="1057751"/>
                    <a:pt x="268129" y="1064419"/>
                  </a:cubicBezTo>
                  <a:cubicBezTo>
                    <a:pt x="268129" y="1070134"/>
                    <a:pt x="271939" y="1074896"/>
                    <a:pt x="277654" y="1075849"/>
                  </a:cubicBezTo>
                  <a:cubicBezTo>
                    <a:pt x="277654" y="1075849"/>
                    <a:pt x="277654" y="1076801"/>
                    <a:pt x="277654" y="1076801"/>
                  </a:cubicBezTo>
                  <a:cubicBezTo>
                    <a:pt x="277654" y="1086326"/>
                    <a:pt x="285274" y="1094899"/>
                    <a:pt x="295751" y="1094899"/>
                  </a:cubicBezTo>
                  <a:cubicBezTo>
                    <a:pt x="298609" y="1094899"/>
                    <a:pt x="300514" y="1093946"/>
                    <a:pt x="303371" y="1092994"/>
                  </a:cubicBezTo>
                  <a:cubicBezTo>
                    <a:pt x="301466" y="1094899"/>
                    <a:pt x="300514" y="1097756"/>
                    <a:pt x="300514" y="1100614"/>
                  </a:cubicBezTo>
                  <a:cubicBezTo>
                    <a:pt x="300514" y="1104424"/>
                    <a:pt x="301466" y="1107281"/>
                    <a:pt x="304324" y="1110139"/>
                  </a:cubicBezTo>
                  <a:cubicBezTo>
                    <a:pt x="304324" y="1110139"/>
                    <a:pt x="303371" y="1110139"/>
                    <a:pt x="303371" y="1110139"/>
                  </a:cubicBezTo>
                  <a:cubicBezTo>
                    <a:pt x="285274" y="1110139"/>
                    <a:pt x="270986" y="1124426"/>
                    <a:pt x="270986" y="1142524"/>
                  </a:cubicBezTo>
                  <a:cubicBezTo>
                    <a:pt x="270986" y="1153954"/>
                    <a:pt x="276701" y="1163479"/>
                    <a:pt x="285274" y="1169194"/>
                  </a:cubicBezTo>
                  <a:cubicBezTo>
                    <a:pt x="286226" y="1171099"/>
                    <a:pt x="287179" y="1173004"/>
                    <a:pt x="288131" y="1174909"/>
                  </a:cubicBezTo>
                  <a:cubicBezTo>
                    <a:pt x="283369" y="1179671"/>
                    <a:pt x="280511" y="1187291"/>
                    <a:pt x="280511" y="1193959"/>
                  </a:cubicBezTo>
                  <a:cubicBezTo>
                    <a:pt x="272891" y="1194911"/>
                    <a:pt x="266224" y="1201579"/>
                    <a:pt x="266224" y="1210151"/>
                  </a:cubicBezTo>
                  <a:cubicBezTo>
                    <a:pt x="266224" y="1213009"/>
                    <a:pt x="267176" y="1216819"/>
                    <a:pt x="269081" y="1218724"/>
                  </a:cubicBezTo>
                  <a:cubicBezTo>
                    <a:pt x="265271" y="1217771"/>
                    <a:pt x="262414" y="1216819"/>
                    <a:pt x="258604" y="1216819"/>
                  </a:cubicBezTo>
                  <a:cubicBezTo>
                    <a:pt x="241459" y="1216819"/>
                    <a:pt x="227171" y="1231106"/>
                    <a:pt x="227171" y="1248251"/>
                  </a:cubicBezTo>
                  <a:cubicBezTo>
                    <a:pt x="227171" y="1265396"/>
                    <a:pt x="241459" y="1279684"/>
                    <a:pt x="258604" y="1279684"/>
                  </a:cubicBezTo>
                  <a:cubicBezTo>
                    <a:pt x="270034" y="1279684"/>
                    <a:pt x="279559" y="1273969"/>
                    <a:pt x="285274" y="1264444"/>
                  </a:cubicBezTo>
                  <a:cubicBezTo>
                    <a:pt x="288131" y="1265396"/>
                    <a:pt x="290989" y="1266349"/>
                    <a:pt x="293846" y="1266349"/>
                  </a:cubicBezTo>
                  <a:cubicBezTo>
                    <a:pt x="303371" y="1266349"/>
                    <a:pt x="311944" y="1261586"/>
                    <a:pt x="316706" y="1253966"/>
                  </a:cubicBezTo>
                  <a:cubicBezTo>
                    <a:pt x="318611" y="1253014"/>
                    <a:pt x="320516" y="1251109"/>
                    <a:pt x="321469" y="1249204"/>
                  </a:cubicBezTo>
                  <a:cubicBezTo>
                    <a:pt x="321469" y="1254919"/>
                    <a:pt x="323374" y="1259681"/>
                    <a:pt x="326231" y="1263491"/>
                  </a:cubicBezTo>
                  <a:cubicBezTo>
                    <a:pt x="326231" y="1263491"/>
                    <a:pt x="326231" y="1264444"/>
                    <a:pt x="326231" y="1264444"/>
                  </a:cubicBezTo>
                  <a:cubicBezTo>
                    <a:pt x="326231" y="1268254"/>
                    <a:pt x="327184" y="1272064"/>
                    <a:pt x="328136" y="1275874"/>
                  </a:cubicBezTo>
                  <a:cubicBezTo>
                    <a:pt x="325279" y="1278731"/>
                    <a:pt x="323374" y="1281589"/>
                    <a:pt x="322421" y="1285399"/>
                  </a:cubicBezTo>
                  <a:cubicBezTo>
                    <a:pt x="319564" y="1282541"/>
                    <a:pt x="315754" y="1280636"/>
                    <a:pt x="310991" y="1279684"/>
                  </a:cubicBezTo>
                  <a:cubicBezTo>
                    <a:pt x="310991" y="1275874"/>
                    <a:pt x="308134" y="1273016"/>
                    <a:pt x="304324" y="1273016"/>
                  </a:cubicBezTo>
                  <a:cubicBezTo>
                    <a:pt x="300514" y="1273016"/>
                    <a:pt x="297656" y="1275874"/>
                    <a:pt x="297656" y="1279684"/>
                  </a:cubicBezTo>
                  <a:cubicBezTo>
                    <a:pt x="297656" y="1281589"/>
                    <a:pt x="298609" y="1282541"/>
                    <a:pt x="299561" y="1284446"/>
                  </a:cubicBezTo>
                  <a:cubicBezTo>
                    <a:pt x="296704" y="1287304"/>
                    <a:pt x="294799" y="1292066"/>
                    <a:pt x="294799" y="1296829"/>
                  </a:cubicBezTo>
                  <a:cubicBezTo>
                    <a:pt x="294799" y="1300639"/>
                    <a:pt x="295751" y="1304449"/>
                    <a:pt x="298609" y="1307306"/>
                  </a:cubicBezTo>
                  <a:cubicBezTo>
                    <a:pt x="298609" y="1307306"/>
                    <a:pt x="298609" y="1307306"/>
                    <a:pt x="298609" y="1307306"/>
                  </a:cubicBezTo>
                  <a:cubicBezTo>
                    <a:pt x="298609" y="1312069"/>
                    <a:pt x="302419" y="1316831"/>
                    <a:pt x="308134" y="1316831"/>
                  </a:cubicBezTo>
                  <a:cubicBezTo>
                    <a:pt x="310991" y="1316831"/>
                    <a:pt x="312896" y="1315879"/>
                    <a:pt x="314801" y="1313974"/>
                  </a:cubicBezTo>
                  <a:cubicBezTo>
                    <a:pt x="320516" y="1313021"/>
                    <a:pt x="326231" y="1308259"/>
                    <a:pt x="328136" y="1302544"/>
                  </a:cubicBezTo>
                  <a:cubicBezTo>
                    <a:pt x="331946" y="1307306"/>
                    <a:pt x="336709" y="1310164"/>
                    <a:pt x="343376" y="1310164"/>
                  </a:cubicBezTo>
                  <a:cubicBezTo>
                    <a:pt x="347186" y="1310164"/>
                    <a:pt x="350996" y="1309211"/>
                    <a:pt x="353854" y="1306354"/>
                  </a:cubicBezTo>
                  <a:cubicBezTo>
                    <a:pt x="353854" y="1306354"/>
                    <a:pt x="353854" y="1307306"/>
                    <a:pt x="353854" y="1307306"/>
                  </a:cubicBezTo>
                  <a:cubicBezTo>
                    <a:pt x="353854" y="1315879"/>
                    <a:pt x="360521" y="1322546"/>
                    <a:pt x="369094" y="1322546"/>
                  </a:cubicBezTo>
                  <a:cubicBezTo>
                    <a:pt x="371951" y="1322546"/>
                    <a:pt x="373856" y="1321594"/>
                    <a:pt x="376714" y="1320641"/>
                  </a:cubicBezTo>
                  <a:cubicBezTo>
                    <a:pt x="378619" y="1322546"/>
                    <a:pt x="381476" y="1323499"/>
                    <a:pt x="384334" y="1323499"/>
                  </a:cubicBezTo>
                  <a:cubicBezTo>
                    <a:pt x="391001" y="1323499"/>
                    <a:pt x="396716" y="1317784"/>
                    <a:pt x="396716" y="1311116"/>
                  </a:cubicBezTo>
                  <a:cubicBezTo>
                    <a:pt x="396716" y="1310164"/>
                    <a:pt x="396716" y="1310164"/>
                    <a:pt x="396716" y="1309211"/>
                  </a:cubicBezTo>
                  <a:cubicBezTo>
                    <a:pt x="402431" y="1306354"/>
                    <a:pt x="406241" y="1300639"/>
                    <a:pt x="406241" y="1293971"/>
                  </a:cubicBezTo>
                  <a:cubicBezTo>
                    <a:pt x="406241" y="1287304"/>
                    <a:pt x="402431" y="1281589"/>
                    <a:pt x="397669" y="1278731"/>
                  </a:cubicBezTo>
                  <a:cubicBezTo>
                    <a:pt x="397669" y="1278731"/>
                    <a:pt x="397669" y="1278731"/>
                    <a:pt x="397669" y="1278731"/>
                  </a:cubicBezTo>
                  <a:cubicBezTo>
                    <a:pt x="399574" y="1279684"/>
                    <a:pt x="401479" y="1280636"/>
                    <a:pt x="404336" y="1280636"/>
                  </a:cubicBezTo>
                  <a:cubicBezTo>
                    <a:pt x="405289" y="1280636"/>
                    <a:pt x="407194" y="1280636"/>
                    <a:pt x="408146" y="1279684"/>
                  </a:cubicBezTo>
                  <a:cubicBezTo>
                    <a:pt x="411956" y="1283494"/>
                    <a:pt x="415766" y="1287304"/>
                    <a:pt x="421481" y="1288256"/>
                  </a:cubicBezTo>
                  <a:cubicBezTo>
                    <a:pt x="424339" y="1293971"/>
                    <a:pt x="431006" y="1296829"/>
                    <a:pt x="437674" y="1296829"/>
                  </a:cubicBezTo>
                  <a:cubicBezTo>
                    <a:pt x="448151" y="1296829"/>
                    <a:pt x="456724" y="1288256"/>
                    <a:pt x="456724" y="1277779"/>
                  </a:cubicBezTo>
                  <a:cubicBezTo>
                    <a:pt x="456724" y="1277779"/>
                    <a:pt x="456724" y="1276826"/>
                    <a:pt x="456724" y="1276826"/>
                  </a:cubicBezTo>
                  <a:cubicBezTo>
                    <a:pt x="460534" y="1279684"/>
                    <a:pt x="465296" y="1282541"/>
                    <a:pt x="471011" y="1284446"/>
                  </a:cubicBezTo>
                  <a:cubicBezTo>
                    <a:pt x="473869" y="1288256"/>
                    <a:pt x="479584" y="1291114"/>
                    <a:pt x="485299" y="1291114"/>
                  </a:cubicBezTo>
                  <a:cubicBezTo>
                    <a:pt x="491014" y="1291114"/>
                    <a:pt x="496729" y="1288256"/>
                    <a:pt x="499586" y="1283494"/>
                  </a:cubicBezTo>
                  <a:cubicBezTo>
                    <a:pt x="499586" y="1283494"/>
                    <a:pt x="500539" y="1284446"/>
                    <a:pt x="500539" y="1284446"/>
                  </a:cubicBezTo>
                  <a:cubicBezTo>
                    <a:pt x="499586" y="1285399"/>
                    <a:pt x="499586" y="1285399"/>
                    <a:pt x="498634" y="1286351"/>
                  </a:cubicBezTo>
                  <a:cubicBezTo>
                    <a:pt x="494824" y="1288256"/>
                    <a:pt x="491014" y="1293019"/>
                    <a:pt x="491014" y="1297781"/>
                  </a:cubicBezTo>
                  <a:cubicBezTo>
                    <a:pt x="486251" y="1301591"/>
                    <a:pt x="483394" y="1307306"/>
                    <a:pt x="483394" y="1313974"/>
                  </a:cubicBezTo>
                  <a:cubicBezTo>
                    <a:pt x="481489" y="1314926"/>
                    <a:pt x="478631" y="1315879"/>
                    <a:pt x="477679" y="1317784"/>
                  </a:cubicBezTo>
                  <a:cubicBezTo>
                    <a:pt x="475774" y="1316831"/>
                    <a:pt x="473869" y="1315879"/>
                    <a:pt x="471011" y="1315879"/>
                  </a:cubicBezTo>
                  <a:cubicBezTo>
                    <a:pt x="463391" y="1315879"/>
                    <a:pt x="457676" y="1321594"/>
                    <a:pt x="457676" y="1329214"/>
                  </a:cubicBezTo>
                  <a:cubicBezTo>
                    <a:pt x="457676" y="1336834"/>
                    <a:pt x="463391" y="1342549"/>
                    <a:pt x="471011" y="1342549"/>
                  </a:cubicBezTo>
                  <a:cubicBezTo>
                    <a:pt x="472916" y="1342549"/>
                    <a:pt x="473869" y="1342549"/>
                    <a:pt x="475774" y="1341596"/>
                  </a:cubicBezTo>
                  <a:cubicBezTo>
                    <a:pt x="475774" y="1341596"/>
                    <a:pt x="475774" y="1341596"/>
                    <a:pt x="475774" y="1341596"/>
                  </a:cubicBezTo>
                  <a:cubicBezTo>
                    <a:pt x="465296" y="1344454"/>
                    <a:pt x="456724" y="1352074"/>
                    <a:pt x="451961" y="1361599"/>
                  </a:cubicBezTo>
                  <a:cubicBezTo>
                    <a:pt x="450056" y="1359694"/>
                    <a:pt x="447199" y="1357789"/>
                    <a:pt x="444341" y="1356836"/>
                  </a:cubicBezTo>
                  <a:cubicBezTo>
                    <a:pt x="445294" y="1354931"/>
                    <a:pt x="446246" y="1352074"/>
                    <a:pt x="446246" y="1349216"/>
                  </a:cubicBezTo>
                  <a:cubicBezTo>
                    <a:pt x="446246" y="1339691"/>
                    <a:pt x="438626" y="1333024"/>
                    <a:pt x="430054" y="1333024"/>
                  </a:cubicBezTo>
                  <a:cubicBezTo>
                    <a:pt x="425291" y="1333024"/>
                    <a:pt x="421481" y="1334929"/>
                    <a:pt x="417671" y="1337786"/>
                  </a:cubicBezTo>
                  <a:cubicBezTo>
                    <a:pt x="415766" y="1334929"/>
                    <a:pt x="411956" y="1333024"/>
                    <a:pt x="408146" y="1333024"/>
                  </a:cubicBezTo>
                  <a:cubicBezTo>
                    <a:pt x="401479" y="1333024"/>
                    <a:pt x="395764" y="1338739"/>
                    <a:pt x="395764" y="1345406"/>
                  </a:cubicBezTo>
                  <a:cubicBezTo>
                    <a:pt x="395764" y="1350169"/>
                    <a:pt x="398621" y="1353979"/>
                    <a:pt x="401479" y="1355884"/>
                  </a:cubicBezTo>
                  <a:cubicBezTo>
                    <a:pt x="392906" y="1358741"/>
                    <a:pt x="386239" y="1366361"/>
                    <a:pt x="386239" y="1375886"/>
                  </a:cubicBezTo>
                  <a:cubicBezTo>
                    <a:pt x="386239" y="1376839"/>
                    <a:pt x="386239" y="1377791"/>
                    <a:pt x="386239" y="1379696"/>
                  </a:cubicBezTo>
                  <a:cubicBezTo>
                    <a:pt x="385286" y="1382554"/>
                    <a:pt x="385286" y="1384459"/>
                    <a:pt x="384334" y="1387316"/>
                  </a:cubicBezTo>
                  <a:cubicBezTo>
                    <a:pt x="382429" y="1389221"/>
                    <a:pt x="380524" y="1392079"/>
                    <a:pt x="379571" y="1394936"/>
                  </a:cubicBezTo>
                  <a:cubicBezTo>
                    <a:pt x="379571" y="1394936"/>
                    <a:pt x="378619" y="1394936"/>
                    <a:pt x="378619" y="1394936"/>
                  </a:cubicBezTo>
                  <a:cubicBezTo>
                    <a:pt x="378619" y="1394936"/>
                    <a:pt x="378619" y="1394936"/>
                    <a:pt x="378619" y="1394936"/>
                  </a:cubicBezTo>
                  <a:cubicBezTo>
                    <a:pt x="378619" y="1393031"/>
                    <a:pt x="379571" y="1391126"/>
                    <a:pt x="379571" y="1389221"/>
                  </a:cubicBezTo>
                  <a:cubicBezTo>
                    <a:pt x="379571" y="1388269"/>
                    <a:pt x="379571" y="1387316"/>
                    <a:pt x="379571" y="1386364"/>
                  </a:cubicBezTo>
                  <a:cubicBezTo>
                    <a:pt x="383381" y="1383506"/>
                    <a:pt x="386239" y="1379696"/>
                    <a:pt x="386239" y="1373981"/>
                  </a:cubicBezTo>
                  <a:cubicBezTo>
                    <a:pt x="386239" y="1366361"/>
                    <a:pt x="379571" y="1359694"/>
                    <a:pt x="371951" y="1359694"/>
                  </a:cubicBezTo>
                  <a:cubicBezTo>
                    <a:pt x="367189" y="1359694"/>
                    <a:pt x="363379" y="1361599"/>
                    <a:pt x="360521" y="1365409"/>
                  </a:cubicBezTo>
                  <a:cubicBezTo>
                    <a:pt x="358616" y="1364456"/>
                    <a:pt x="356711" y="1364456"/>
                    <a:pt x="354806" y="1364456"/>
                  </a:cubicBezTo>
                  <a:cubicBezTo>
                    <a:pt x="349091" y="1364456"/>
                    <a:pt x="343376" y="1366361"/>
                    <a:pt x="339566" y="1370171"/>
                  </a:cubicBezTo>
                  <a:cubicBezTo>
                    <a:pt x="337661" y="1367314"/>
                    <a:pt x="333851" y="1365409"/>
                    <a:pt x="330041" y="1365409"/>
                  </a:cubicBezTo>
                  <a:cubicBezTo>
                    <a:pt x="324326" y="1365409"/>
                    <a:pt x="320516" y="1369219"/>
                    <a:pt x="318611" y="1373981"/>
                  </a:cubicBezTo>
                  <a:cubicBezTo>
                    <a:pt x="316706" y="1374934"/>
                    <a:pt x="314801" y="1375886"/>
                    <a:pt x="313849" y="1377791"/>
                  </a:cubicBezTo>
                  <a:cubicBezTo>
                    <a:pt x="311944" y="1376839"/>
                    <a:pt x="310039" y="1376839"/>
                    <a:pt x="308134" y="1376839"/>
                  </a:cubicBezTo>
                  <a:cubicBezTo>
                    <a:pt x="301466" y="1376839"/>
                    <a:pt x="295751" y="1382554"/>
                    <a:pt x="295751" y="1389221"/>
                  </a:cubicBezTo>
                  <a:cubicBezTo>
                    <a:pt x="295751" y="1395889"/>
                    <a:pt x="301466" y="1401604"/>
                    <a:pt x="308134" y="1401604"/>
                  </a:cubicBezTo>
                  <a:cubicBezTo>
                    <a:pt x="314801" y="1401604"/>
                    <a:pt x="319564" y="1396841"/>
                    <a:pt x="320516" y="1390174"/>
                  </a:cubicBezTo>
                  <a:cubicBezTo>
                    <a:pt x="320516" y="1390174"/>
                    <a:pt x="320516" y="1390174"/>
                    <a:pt x="320516" y="1390174"/>
                  </a:cubicBezTo>
                  <a:cubicBezTo>
                    <a:pt x="322421" y="1390174"/>
                    <a:pt x="324326" y="1389221"/>
                    <a:pt x="325279" y="1388269"/>
                  </a:cubicBezTo>
                  <a:cubicBezTo>
                    <a:pt x="326231" y="1388269"/>
                    <a:pt x="328136" y="1389221"/>
                    <a:pt x="329089" y="1389221"/>
                  </a:cubicBezTo>
                  <a:cubicBezTo>
                    <a:pt x="329089" y="1389221"/>
                    <a:pt x="329089" y="1389221"/>
                    <a:pt x="329089" y="1390174"/>
                  </a:cubicBezTo>
                  <a:cubicBezTo>
                    <a:pt x="329089" y="1401604"/>
                    <a:pt x="336709" y="1411129"/>
                    <a:pt x="347186" y="1413986"/>
                  </a:cubicBezTo>
                  <a:cubicBezTo>
                    <a:pt x="347186" y="1414939"/>
                    <a:pt x="346234" y="1415891"/>
                    <a:pt x="346234" y="1417796"/>
                  </a:cubicBezTo>
                  <a:cubicBezTo>
                    <a:pt x="346234" y="1418749"/>
                    <a:pt x="346234" y="1419701"/>
                    <a:pt x="347186" y="1420654"/>
                  </a:cubicBezTo>
                  <a:cubicBezTo>
                    <a:pt x="345281" y="1424464"/>
                    <a:pt x="343376" y="1428274"/>
                    <a:pt x="343376" y="1433036"/>
                  </a:cubicBezTo>
                  <a:cubicBezTo>
                    <a:pt x="343376" y="1437799"/>
                    <a:pt x="344329" y="1442561"/>
                    <a:pt x="347186" y="1446371"/>
                  </a:cubicBezTo>
                  <a:cubicBezTo>
                    <a:pt x="339566" y="1447324"/>
                    <a:pt x="334804" y="1453991"/>
                    <a:pt x="334804" y="1461611"/>
                  </a:cubicBezTo>
                  <a:cubicBezTo>
                    <a:pt x="334804" y="1470184"/>
                    <a:pt x="341471" y="1476851"/>
                    <a:pt x="350044" y="1476851"/>
                  </a:cubicBezTo>
                  <a:cubicBezTo>
                    <a:pt x="353854" y="1476851"/>
                    <a:pt x="356711" y="1475899"/>
                    <a:pt x="359569" y="1473994"/>
                  </a:cubicBezTo>
                  <a:cubicBezTo>
                    <a:pt x="363379" y="1480661"/>
                    <a:pt x="370046" y="1484471"/>
                    <a:pt x="377666" y="1486376"/>
                  </a:cubicBezTo>
                  <a:cubicBezTo>
                    <a:pt x="379571" y="1490186"/>
                    <a:pt x="383381" y="1492091"/>
                    <a:pt x="388144" y="1492091"/>
                  </a:cubicBezTo>
                  <a:cubicBezTo>
                    <a:pt x="394811" y="1492091"/>
                    <a:pt x="400526" y="1486376"/>
                    <a:pt x="400526" y="1479709"/>
                  </a:cubicBezTo>
                  <a:cubicBezTo>
                    <a:pt x="400526" y="1478756"/>
                    <a:pt x="400526" y="1478756"/>
                    <a:pt x="400526" y="1478756"/>
                  </a:cubicBezTo>
                  <a:cubicBezTo>
                    <a:pt x="405289" y="1473994"/>
                    <a:pt x="408146" y="1468279"/>
                    <a:pt x="408146" y="1460659"/>
                  </a:cubicBezTo>
                  <a:cubicBezTo>
                    <a:pt x="408146" y="1451134"/>
                    <a:pt x="403384" y="1443514"/>
                    <a:pt x="396716" y="1438751"/>
                  </a:cubicBezTo>
                  <a:cubicBezTo>
                    <a:pt x="396716" y="1436846"/>
                    <a:pt x="397669" y="1435894"/>
                    <a:pt x="397669" y="1433989"/>
                  </a:cubicBezTo>
                  <a:cubicBezTo>
                    <a:pt x="397669" y="1431131"/>
                    <a:pt x="396716" y="1428274"/>
                    <a:pt x="395764" y="1425416"/>
                  </a:cubicBezTo>
                  <a:cubicBezTo>
                    <a:pt x="396716" y="1424464"/>
                    <a:pt x="396716" y="1422559"/>
                    <a:pt x="396716" y="1420654"/>
                  </a:cubicBezTo>
                  <a:cubicBezTo>
                    <a:pt x="396716" y="1420654"/>
                    <a:pt x="396716" y="1420654"/>
                    <a:pt x="396716" y="1420654"/>
                  </a:cubicBezTo>
                  <a:cubicBezTo>
                    <a:pt x="397669" y="1421606"/>
                    <a:pt x="398621" y="1422559"/>
                    <a:pt x="399574" y="1423511"/>
                  </a:cubicBezTo>
                  <a:cubicBezTo>
                    <a:pt x="397669" y="1425416"/>
                    <a:pt x="395764" y="1428274"/>
                    <a:pt x="395764" y="1431131"/>
                  </a:cubicBezTo>
                  <a:cubicBezTo>
                    <a:pt x="395764" y="1436846"/>
                    <a:pt x="400526" y="1441609"/>
                    <a:pt x="406241" y="1441609"/>
                  </a:cubicBezTo>
                  <a:cubicBezTo>
                    <a:pt x="411956" y="1441609"/>
                    <a:pt x="415766" y="1437799"/>
                    <a:pt x="416719" y="1432084"/>
                  </a:cubicBezTo>
                  <a:cubicBezTo>
                    <a:pt x="418624" y="1432084"/>
                    <a:pt x="420529" y="1433036"/>
                    <a:pt x="422434" y="1433036"/>
                  </a:cubicBezTo>
                  <a:cubicBezTo>
                    <a:pt x="421481" y="1434941"/>
                    <a:pt x="420529" y="1437799"/>
                    <a:pt x="420529" y="1440656"/>
                  </a:cubicBezTo>
                  <a:cubicBezTo>
                    <a:pt x="420529" y="1446371"/>
                    <a:pt x="423386" y="1451134"/>
                    <a:pt x="427196" y="1454944"/>
                  </a:cubicBezTo>
                  <a:cubicBezTo>
                    <a:pt x="421481" y="1457801"/>
                    <a:pt x="417671" y="1463516"/>
                    <a:pt x="417671" y="1471136"/>
                  </a:cubicBezTo>
                  <a:cubicBezTo>
                    <a:pt x="417671" y="1473994"/>
                    <a:pt x="418624" y="1476851"/>
                    <a:pt x="419576" y="1478756"/>
                  </a:cubicBezTo>
                  <a:cubicBezTo>
                    <a:pt x="413861" y="1478756"/>
                    <a:pt x="408146" y="1483519"/>
                    <a:pt x="408146" y="1490186"/>
                  </a:cubicBezTo>
                  <a:cubicBezTo>
                    <a:pt x="408146" y="1493044"/>
                    <a:pt x="410051" y="1496854"/>
                    <a:pt x="411956" y="1498759"/>
                  </a:cubicBezTo>
                  <a:cubicBezTo>
                    <a:pt x="411004" y="1499711"/>
                    <a:pt x="411004" y="1500664"/>
                    <a:pt x="411004" y="1502569"/>
                  </a:cubicBezTo>
                  <a:cubicBezTo>
                    <a:pt x="409099" y="1501616"/>
                    <a:pt x="407194" y="1500664"/>
                    <a:pt x="404336" y="1500664"/>
                  </a:cubicBezTo>
                  <a:cubicBezTo>
                    <a:pt x="398621" y="1500664"/>
                    <a:pt x="393859" y="1505426"/>
                    <a:pt x="393859" y="1511141"/>
                  </a:cubicBezTo>
                  <a:cubicBezTo>
                    <a:pt x="393859" y="1514951"/>
                    <a:pt x="395764" y="1517809"/>
                    <a:pt x="399574" y="1519714"/>
                  </a:cubicBezTo>
                  <a:cubicBezTo>
                    <a:pt x="392906" y="1521619"/>
                    <a:pt x="387191" y="1528286"/>
                    <a:pt x="387191" y="1535906"/>
                  </a:cubicBezTo>
                  <a:cubicBezTo>
                    <a:pt x="387191" y="1538764"/>
                    <a:pt x="388144" y="1541621"/>
                    <a:pt x="389096" y="1544479"/>
                  </a:cubicBezTo>
                  <a:cubicBezTo>
                    <a:pt x="387191" y="1544479"/>
                    <a:pt x="386239" y="1544479"/>
                    <a:pt x="384334" y="1545431"/>
                  </a:cubicBezTo>
                  <a:cubicBezTo>
                    <a:pt x="383381" y="1536859"/>
                    <a:pt x="375761" y="1530191"/>
                    <a:pt x="367189" y="1530191"/>
                  </a:cubicBezTo>
                  <a:cubicBezTo>
                    <a:pt x="357664" y="1530191"/>
                    <a:pt x="350044" y="1537811"/>
                    <a:pt x="350044" y="1547336"/>
                  </a:cubicBezTo>
                  <a:cubicBezTo>
                    <a:pt x="350044" y="1554956"/>
                    <a:pt x="354806" y="1560671"/>
                    <a:pt x="361474" y="1563529"/>
                  </a:cubicBezTo>
                  <a:cubicBezTo>
                    <a:pt x="360521" y="1565434"/>
                    <a:pt x="359569" y="1566386"/>
                    <a:pt x="359569" y="1568291"/>
                  </a:cubicBezTo>
                  <a:cubicBezTo>
                    <a:pt x="357664" y="1566386"/>
                    <a:pt x="355759" y="1565434"/>
                    <a:pt x="352901" y="1565434"/>
                  </a:cubicBezTo>
                  <a:cubicBezTo>
                    <a:pt x="348139" y="1565434"/>
                    <a:pt x="344329" y="1569244"/>
                    <a:pt x="344329" y="1574006"/>
                  </a:cubicBezTo>
                  <a:cubicBezTo>
                    <a:pt x="344329" y="1575911"/>
                    <a:pt x="345281" y="1577816"/>
                    <a:pt x="346234" y="1578769"/>
                  </a:cubicBezTo>
                  <a:cubicBezTo>
                    <a:pt x="341471" y="1582579"/>
                    <a:pt x="338614" y="1588294"/>
                    <a:pt x="338614" y="1594961"/>
                  </a:cubicBezTo>
                  <a:cubicBezTo>
                    <a:pt x="338614" y="1605439"/>
                    <a:pt x="347186" y="1614964"/>
                    <a:pt x="357664" y="1615916"/>
                  </a:cubicBezTo>
                  <a:cubicBezTo>
                    <a:pt x="358616" y="1617821"/>
                    <a:pt x="359569" y="1619726"/>
                    <a:pt x="361474" y="1620679"/>
                  </a:cubicBezTo>
                  <a:cubicBezTo>
                    <a:pt x="364331" y="1628299"/>
                    <a:pt x="369094" y="1634014"/>
                    <a:pt x="375761" y="1637824"/>
                  </a:cubicBezTo>
                  <a:cubicBezTo>
                    <a:pt x="375761" y="1638776"/>
                    <a:pt x="376714" y="1639729"/>
                    <a:pt x="376714" y="1640681"/>
                  </a:cubicBezTo>
                  <a:cubicBezTo>
                    <a:pt x="367189" y="1644491"/>
                    <a:pt x="358616" y="1653064"/>
                    <a:pt x="355759" y="1662589"/>
                  </a:cubicBezTo>
                  <a:cubicBezTo>
                    <a:pt x="353854" y="1660684"/>
                    <a:pt x="350996" y="1658779"/>
                    <a:pt x="347186" y="1657826"/>
                  </a:cubicBezTo>
                  <a:cubicBezTo>
                    <a:pt x="353854" y="1654016"/>
                    <a:pt x="358616" y="1646396"/>
                    <a:pt x="358616" y="1637824"/>
                  </a:cubicBezTo>
                  <a:cubicBezTo>
                    <a:pt x="358616" y="1627346"/>
                    <a:pt x="350996" y="1617821"/>
                    <a:pt x="341471" y="1614964"/>
                  </a:cubicBezTo>
                  <a:cubicBezTo>
                    <a:pt x="340519" y="1603534"/>
                    <a:pt x="333851" y="1594009"/>
                    <a:pt x="324326" y="1589246"/>
                  </a:cubicBezTo>
                  <a:cubicBezTo>
                    <a:pt x="323374" y="1586389"/>
                    <a:pt x="322421" y="1582579"/>
                    <a:pt x="321469" y="1579721"/>
                  </a:cubicBezTo>
                  <a:cubicBezTo>
                    <a:pt x="321469" y="1578769"/>
                    <a:pt x="322421" y="1577816"/>
                    <a:pt x="322421" y="1575911"/>
                  </a:cubicBezTo>
                  <a:cubicBezTo>
                    <a:pt x="322421" y="1569244"/>
                    <a:pt x="316706" y="1562576"/>
                    <a:pt x="309086" y="1562576"/>
                  </a:cubicBezTo>
                  <a:cubicBezTo>
                    <a:pt x="308134" y="1562576"/>
                    <a:pt x="307181" y="1562576"/>
                    <a:pt x="306229" y="1562576"/>
                  </a:cubicBezTo>
                  <a:cubicBezTo>
                    <a:pt x="306229" y="1561624"/>
                    <a:pt x="306229" y="1559719"/>
                    <a:pt x="306229" y="1558766"/>
                  </a:cubicBezTo>
                  <a:cubicBezTo>
                    <a:pt x="306229" y="1556861"/>
                    <a:pt x="306229" y="1554004"/>
                    <a:pt x="305276" y="1552099"/>
                  </a:cubicBezTo>
                  <a:cubicBezTo>
                    <a:pt x="306229" y="1551146"/>
                    <a:pt x="307181" y="1551146"/>
                    <a:pt x="308134" y="1550194"/>
                  </a:cubicBezTo>
                  <a:cubicBezTo>
                    <a:pt x="310039" y="1553051"/>
                    <a:pt x="312896" y="1554956"/>
                    <a:pt x="316706" y="1554956"/>
                  </a:cubicBezTo>
                  <a:cubicBezTo>
                    <a:pt x="316706" y="1554956"/>
                    <a:pt x="316706" y="1554956"/>
                    <a:pt x="317659" y="1554956"/>
                  </a:cubicBezTo>
                  <a:cubicBezTo>
                    <a:pt x="316706" y="1555909"/>
                    <a:pt x="316706" y="1557814"/>
                    <a:pt x="316706" y="1558766"/>
                  </a:cubicBezTo>
                  <a:cubicBezTo>
                    <a:pt x="316706" y="1564481"/>
                    <a:pt x="321469" y="1569244"/>
                    <a:pt x="327184" y="1569244"/>
                  </a:cubicBezTo>
                  <a:cubicBezTo>
                    <a:pt x="332899" y="1569244"/>
                    <a:pt x="337661" y="1564481"/>
                    <a:pt x="337661" y="1558766"/>
                  </a:cubicBezTo>
                  <a:cubicBezTo>
                    <a:pt x="337661" y="1553051"/>
                    <a:pt x="332899" y="1548289"/>
                    <a:pt x="327184" y="1548289"/>
                  </a:cubicBezTo>
                  <a:cubicBezTo>
                    <a:pt x="327184" y="1548289"/>
                    <a:pt x="327184" y="1548289"/>
                    <a:pt x="326231" y="1548289"/>
                  </a:cubicBezTo>
                  <a:cubicBezTo>
                    <a:pt x="326231" y="1547336"/>
                    <a:pt x="327184" y="1545431"/>
                    <a:pt x="327184" y="1544479"/>
                  </a:cubicBezTo>
                  <a:cubicBezTo>
                    <a:pt x="327184" y="1538764"/>
                    <a:pt x="322421" y="1534001"/>
                    <a:pt x="316706" y="1534001"/>
                  </a:cubicBezTo>
                  <a:cubicBezTo>
                    <a:pt x="315754" y="1534001"/>
                    <a:pt x="314801" y="1534001"/>
                    <a:pt x="313849" y="1534954"/>
                  </a:cubicBezTo>
                  <a:cubicBezTo>
                    <a:pt x="313849" y="1534001"/>
                    <a:pt x="313849" y="1533049"/>
                    <a:pt x="312896" y="1533049"/>
                  </a:cubicBezTo>
                  <a:cubicBezTo>
                    <a:pt x="326231" y="1530191"/>
                    <a:pt x="335756" y="1518761"/>
                    <a:pt x="335756" y="1505426"/>
                  </a:cubicBezTo>
                  <a:cubicBezTo>
                    <a:pt x="335756" y="1500664"/>
                    <a:pt x="334804" y="1495901"/>
                    <a:pt x="331946" y="1492091"/>
                  </a:cubicBezTo>
                  <a:cubicBezTo>
                    <a:pt x="331946" y="1491139"/>
                    <a:pt x="332899" y="1490186"/>
                    <a:pt x="332899" y="1488281"/>
                  </a:cubicBezTo>
                  <a:cubicBezTo>
                    <a:pt x="332899" y="1483519"/>
                    <a:pt x="329089" y="1479709"/>
                    <a:pt x="324326" y="1479709"/>
                  </a:cubicBezTo>
                  <a:cubicBezTo>
                    <a:pt x="323374" y="1479709"/>
                    <a:pt x="321469" y="1479709"/>
                    <a:pt x="320516" y="1480661"/>
                  </a:cubicBezTo>
                  <a:cubicBezTo>
                    <a:pt x="316706" y="1478756"/>
                    <a:pt x="312896" y="1477804"/>
                    <a:pt x="308134" y="1477804"/>
                  </a:cubicBezTo>
                  <a:cubicBezTo>
                    <a:pt x="297656" y="1477804"/>
                    <a:pt x="288131" y="1483519"/>
                    <a:pt x="283369" y="1492091"/>
                  </a:cubicBezTo>
                  <a:cubicBezTo>
                    <a:pt x="282416" y="1492091"/>
                    <a:pt x="280511" y="1491139"/>
                    <a:pt x="279559" y="1491139"/>
                  </a:cubicBezTo>
                  <a:cubicBezTo>
                    <a:pt x="272891" y="1491139"/>
                    <a:pt x="267176" y="1494949"/>
                    <a:pt x="265271" y="1500664"/>
                  </a:cubicBezTo>
                  <a:cubicBezTo>
                    <a:pt x="262414" y="1502569"/>
                    <a:pt x="260509" y="1505426"/>
                    <a:pt x="258604" y="1508284"/>
                  </a:cubicBezTo>
                  <a:cubicBezTo>
                    <a:pt x="255746" y="1507331"/>
                    <a:pt x="252889" y="1506379"/>
                    <a:pt x="250031" y="1506379"/>
                  </a:cubicBezTo>
                  <a:cubicBezTo>
                    <a:pt x="239554" y="1506379"/>
                    <a:pt x="231934" y="1514951"/>
                    <a:pt x="231934" y="1524476"/>
                  </a:cubicBezTo>
                  <a:cubicBezTo>
                    <a:pt x="231934" y="1532096"/>
                    <a:pt x="236696" y="1538764"/>
                    <a:pt x="243364" y="1541621"/>
                  </a:cubicBezTo>
                  <a:cubicBezTo>
                    <a:pt x="243364" y="1542574"/>
                    <a:pt x="242411" y="1542574"/>
                    <a:pt x="242411" y="1543526"/>
                  </a:cubicBezTo>
                  <a:cubicBezTo>
                    <a:pt x="241459" y="1543526"/>
                    <a:pt x="240506" y="1543526"/>
                    <a:pt x="239554" y="1543526"/>
                  </a:cubicBezTo>
                  <a:cubicBezTo>
                    <a:pt x="233839" y="1543526"/>
                    <a:pt x="229076" y="1545431"/>
                    <a:pt x="225266" y="1548289"/>
                  </a:cubicBezTo>
                  <a:cubicBezTo>
                    <a:pt x="220504" y="1545431"/>
                    <a:pt x="215741" y="1544479"/>
                    <a:pt x="210026" y="1544479"/>
                  </a:cubicBezTo>
                  <a:cubicBezTo>
                    <a:pt x="202406" y="1544479"/>
                    <a:pt x="194786" y="1547336"/>
                    <a:pt x="189071" y="1553051"/>
                  </a:cubicBezTo>
                  <a:cubicBezTo>
                    <a:pt x="185261" y="1547336"/>
                    <a:pt x="178594" y="1543526"/>
                    <a:pt x="170974" y="1543526"/>
                  </a:cubicBezTo>
                  <a:cubicBezTo>
                    <a:pt x="168116" y="1543526"/>
                    <a:pt x="165259" y="1544479"/>
                    <a:pt x="162401" y="1545431"/>
                  </a:cubicBezTo>
                  <a:cubicBezTo>
                    <a:pt x="161449" y="1541621"/>
                    <a:pt x="157639" y="1537811"/>
                    <a:pt x="152876" y="1537811"/>
                  </a:cubicBezTo>
                  <a:cubicBezTo>
                    <a:pt x="147161" y="1537811"/>
                    <a:pt x="143351" y="1542574"/>
                    <a:pt x="143351" y="1547336"/>
                  </a:cubicBezTo>
                  <a:cubicBezTo>
                    <a:pt x="143351" y="1552099"/>
                    <a:pt x="146209" y="1555909"/>
                    <a:pt x="150971" y="1556861"/>
                  </a:cubicBezTo>
                  <a:cubicBezTo>
                    <a:pt x="150019" y="1559719"/>
                    <a:pt x="149066" y="1562576"/>
                    <a:pt x="149066" y="1566386"/>
                  </a:cubicBezTo>
                  <a:cubicBezTo>
                    <a:pt x="149066" y="1572101"/>
                    <a:pt x="150971" y="1576864"/>
                    <a:pt x="153829" y="1580674"/>
                  </a:cubicBezTo>
                  <a:cubicBezTo>
                    <a:pt x="148114" y="1581626"/>
                    <a:pt x="143351" y="1586389"/>
                    <a:pt x="143351" y="1593056"/>
                  </a:cubicBezTo>
                  <a:cubicBezTo>
                    <a:pt x="143351" y="1599724"/>
                    <a:pt x="149066" y="1605439"/>
                    <a:pt x="155734" y="1605439"/>
                  </a:cubicBezTo>
                  <a:cubicBezTo>
                    <a:pt x="162401" y="1605439"/>
                    <a:pt x="168116" y="1599724"/>
                    <a:pt x="168116" y="1593056"/>
                  </a:cubicBezTo>
                  <a:cubicBezTo>
                    <a:pt x="168116" y="1592104"/>
                    <a:pt x="168116" y="1590199"/>
                    <a:pt x="167164" y="1589246"/>
                  </a:cubicBezTo>
                  <a:cubicBezTo>
                    <a:pt x="168116" y="1589246"/>
                    <a:pt x="170021" y="1589246"/>
                    <a:pt x="170974" y="1589246"/>
                  </a:cubicBezTo>
                  <a:cubicBezTo>
                    <a:pt x="174784" y="1589246"/>
                    <a:pt x="178594" y="1588294"/>
                    <a:pt x="182404" y="1586389"/>
                  </a:cubicBezTo>
                  <a:cubicBezTo>
                    <a:pt x="183356" y="1587341"/>
                    <a:pt x="183356" y="1588294"/>
                    <a:pt x="184309" y="1589246"/>
                  </a:cubicBezTo>
                  <a:cubicBezTo>
                    <a:pt x="183356" y="1592104"/>
                    <a:pt x="183356" y="1594961"/>
                    <a:pt x="183356" y="1597819"/>
                  </a:cubicBezTo>
                  <a:cubicBezTo>
                    <a:pt x="183356" y="1607344"/>
                    <a:pt x="188119" y="1615916"/>
                    <a:pt x="195739" y="1620679"/>
                  </a:cubicBezTo>
                  <a:cubicBezTo>
                    <a:pt x="195739" y="1620679"/>
                    <a:pt x="195739" y="1620679"/>
                    <a:pt x="195739" y="1620679"/>
                  </a:cubicBezTo>
                  <a:cubicBezTo>
                    <a:pt x="195739" y="1623536"/>
                    <a:pt x="198596" y="1626394"/>
                    <a:pt x="201454" y="1626394"/>
                  </a:cubicBezTo>
                  <a:cubicBezTo>
                    <a:pt x="203359" y="1626394"/>
                    <a:pt x="204311" y="1625441"/>
                    <a:pt x="206216" y="1624489"/>
                  </a:cubicBezTo>
                  <a:cubicBezTo>
                    <a:pt x="207169" y="1624489"/>
                    <a:pt x="209074" y="1624489"/>
                    <a:pt x="210026" y="1624489"/>
                  </a:cubicBezTo>
                  <a:cubicBezTo>
                    <a:pt x="223361" y="1624489"/>
                    <a:pt x="234791" y="1614011"/>
                    <a:pt x="236696" y="1600676"/>
                  </a:cubicBezTo>
                  <a:cubicBezTo>
                    <a:pt x="240506" y="1602581"/>
                    <a:pt x="244316" y="1604486"/>
                    <a:pt x="249079" y="1604486"/>
                  </a:cubicBezTo>
                  <a:cubicBezTo>
                    <a:pt x="248126" y="1607344"/>
                    <a:pt x="247174" y="1611154"/>
                    <a:pt x="247174" y="1614011"/>
                  </a:cubicBezTo>
                  <a:cubicBezTo>
                    <a:pt x="247174" y="1615916"/>
                    <a:pt x="247174" y="1617821"/>
                    <a:pt x="248126" y="1619726"/>
                  </a:cubicBezTo>
                  <a:cubicBezTo>
                    <a:pt x="248126" y="1619726"/>
                    <a:pt x="248126" y="1619726"/>
                    <a:pt x="247174" y="1619726"/>
                  </a:cubicBezTo>
                  <a:cubicBezTo>
                    <a:pt x="239554" y="1619726"/>
                    <a:pt x="233839" y="1625441"/>
                    <a:pt x="233839" y="1633061"/>
                  </a:cubicBezTo>
                  <a:cubicBezTo>
                    <a:pt x="233839" y="1639729"/>
                    <a:pt x="239554" y="1645444"/>
                    <a:pt x="246221" y="1646396"/>
                  </a:cubicBezTo>
                  <a:cubicBezTo>
                    <a:pt x="246221" y="1653064"/>
                    <a:pt x="251936" y="1657826"/>
                    <a:pt x="258604" y="1657826"/>
                  </a:cubicBezTo>
                  <a:cubicBezTo>
                    <a:pt x="265271" y="1657826"/>
                    <a:pt x="270986" y="1652111"/>
                    <a:pt x="270986" y="1645444"/>
                  </a:cubicBezTo>
                  <a:cubicBezTo>
                    <a:pt x="270986" y="1642586"/>
                    <a:pt x="270034" y="1640681"/>
                    <a:pt x="268129" y="1637824"/>
                  </a:cubicBezTo>
                  <a:cubicBezTo>
                    <a:pt x="269081" y="1637824"/>
                    <a:pt x="270034" y="1637824"/>
                    <a:pt x="270034" y="1637824"/>
                  </a:cubicBezTo>
                  <a:cubicBezTo>
                    <a:pt x="273844" y="1637824"/>
                    <a:pt x="277654" y="1636871"/>
                    <a:pt x="281464" y="1634966"/>
                  </a:cubicBezTo>
                  <a:cubicBezTo>
                    <a:pt x="284321" y="1638776"/>
                    <a:pt x="288131" y="1641634"/>
                    <a:pt x="291941" y="1644491"/>
                  </a:cubicBezTo>
                  <a:cubicBezTo>
                    <a:pt x="290989" y="1646396"/>
                    <a:pt x="290036" y="1648301"/>
                    <a:pt x="290036" y="1651159"/>
                  </a:cubicBezTo>
                  <a:cubicBezTo>
                    <a:pt x="290036" y="1658779"/>
                    <a:pt x="295751" y="1664494"/>
                    <a:pt x="303371" y="1664494"/>
                  </a:cubicBezTo>
                  <a:cubicBezTo>
                    <a:pt x="307181" y="1664494"/>
                    <a:pt x="310991" y="1662589"/>
                    <a:pt x="312896" y="1660684"/>
                  </a:cubicBezTo>
                  <a:cubicBezTo>
                    <a:pt x="312896" y="1661636"/>
                    <a:pt x="311944" y="1663541"/>
                    <a:pt x="311944" y="1664494"/>
                  </a:cubicBezTo>
                  <a:cubicBezTo>
                    <a:pt x="311944" y="1671161"/>
                    <a:pt x="317659" y="1676876"/>
                    <a:pt x="324326" y="1676876"/>
                  </a:cubicBezTo>
                  <a:cubicBezTo>
                    <a:pt x="326231" y="1676876"/>
                    <a:pt x="328136" y="1675924"/>
                    <a:pt x="330041" y="1675924"/>
                  </a:cubicBezTo>
                  <a:cubicBezTo>
                    <a:pt x="331946" y="1680686"/>
                    <a:pt x="336709" y="1683544"/>
                    <a:pt x="342424" y="1683544"/>
                  </a:cubicBezTo>
                  <a:cubicBezTo>
                    <a:pt x="346234" y="1683544"/>
                    <a:pt x="349091" y="1681639"/>
                    <a:pt x="351949" y="1679734"/>
                  </a:cubicBezTo>
                  <a:cubicBezTo>
                    <a:pt x="353854" y="1685449"/>
                    <a:pt x="356711" y="1691164"/>
                    <a:pt x="360521" y="1694974"/>
                  </a:cubicBezTo>
                  <a:cubicBezTo>
                    <a:pt x="359569" y="1694974"/>
                    <a:pt x="359569" y="1694974"/>
                    <a:pt x="358616" y="1694974"/>
                  </a:cubicBezTo>
                  <a:cubicBezTo>
                    <a:pt x="352901" y="1694974"/>
                    <a:pt x="348139" y="1699736"/>
                    <a:pt x="348139" y="1705451"/>
                  </a:cubicBezTo>
                  <a:cubicBezTo>
                    <a:pt x="348139" y="1710214"/>
                    <a:pt x="350996" y="1713071"/>
                    <a:pt x="354806" y="1714976"/>
                  </a:cubicBezTo>
                  <a:cubicBezTo>
                    <a:pt x="349091" y="1716881"/>
                    <a:pt x="345281" y="1722596"/>
                    <a:pt x="345281" y="1729264"/>
                  </a:cubicBezTo>
                  <a:cubicBezTo>
                    <a:pt x="345281" y="1737836"/>
                    <a:pt x="351949" y="1744504"/>
                    <a:pt x="360521" y="1744504"/>
                  </a:cubicBezTo>
                  <a:cubicBezTo>
                    <a:pt x="369094" y="1744504"/>
                    <a:pt x="375761" y="1737836"/>
                    <a:pt x="375761" y="1729264"/>
                  </a:cubicBezTo>
                  <a:cubicBezTo>
                    <a:pt x="375761" y="1721644"/>
                    <a:pt x="370046" y="1715929"/>
                    <a:pt x="363379" y="1714024"/>
                  </a:cubicBezTo>
                  <a:cubicBezTo>
                    <a:pt x="366236" y="1712119"/>
                    <a:pt x="368141" y="1709261"/>
                    <a:pt x="368141" y="1705451"/>
                  </a:cubicBezTo>
                  <a:cubicBezTo>
                    <a:pt x="368141" y="1704499"/>
                    <a:pt x="368141" y="1702594"/>
                    <a:pt x="367189" y="1701641"/>
                  </a:cubicBezTo>
                  <a:cubicBezTo>
                    <a:pt x="369094" y="1702594"/>
                    <a:pt x="371951" y="1704499"/>
                    <a:pt x="374809" y="1704499"/>
                  </a:cubicBezTo>
                  <a:cubicBezTo>
                    <a:pt x="376714" y="1706404"/>
                    <a:pt x="378619" y="1707356"/>
                    <a:pt x="381476" y="1707356"/>
                  </a:cubicBezTo>
                  <a:cubicBezTo>
                    <a:pt x="382429" y="1707356"/>
                    <a:pt x="384334" y="1707356"/>
                    <a:pt x="385286" y="1706404"/>
                  </a:cubicBezTo>
                  <a:cubicBezTo>
                    <a:pt x="385286" y="1706404"/>
                    <a:pt x="385286" y="1706404"/>
                    <a:pt x="386239" y="1706404"/>
                  </a:cubicBezTo>
                  <a:cubicBezTo>
                    <a:pt x="399574" y="1706404"/>
                    <a:pt x="411004" y="1698784"/>
                    <a:pt x="416719" y="1688306"/>
                  </a:cubicBezTo>
                  <a:cubicBezTo>
                    <a:pt x="419576" y="1687354"/>
                    <a:pt x="421481" y="1685449"/>
                    <a:pt x="421481" y="1681639"/>
                  </a:cubicBezTo>
                  <a:cubicBezTo>
                    <a:pt x="421481" y="1680686"/>
                    <a:pt x="421481" y="1679734"/>
                    <a:pt x="420529" y="1678781"/>
                  </a:cubicBezTo>
                  <a:cubicBezTo>
                    <a:pt x="420529" y="1677829"/>
                    <a:pt x="420529" y="1676876"/>
                    <a:pt x="420529" y="1675924"/>
                  </a:cubicBezTo>
                  <a:cubicBezTo>
                    <a:pt x="424339" y="1677829"/>
                    <a:pt x="429101" y="1678781"/>
                    <a:pt x="433864" y="1679734"/>
                  </a:cubicBezTo>
                  <a:cubicBezTo>
                    <a:pt x="434816" y="1681639"/>
                    <a:pt x="435769" y="1684496"/>
                    <a:pt x="436721" y="1686401"/>
                  </a:cubicBezTo>
                  <a:cubicBezTo>
                    <a:pt x="427196" y="1688306"/>
                    <a:pt x="419576" y="1694021"/>
                    <a:pt x="415766" y="1702594"/>
                  </a:cubicBezTo>
                  <a:cubicBezTo>
                    <a:pt x="415766" y="1702594"/>
                    <a:pt x="414814" y="1702594"/>
                    <a:pt x="414814" y="1702594"/>
                  </a:cubicBezTo>
                  <a:cubicBezTo>
                    <a:pt x="411956" y="1702594"/>
                    <a:pt x="409099" y="1705451"/>
                    <a:pt x="409099" y="1708309"/>
                  </a:cubicBezTo>
                  <a:cubicBezTo>
                    <a:pt x="409099" y="1709261"/>
                    <a:pt x="409099" y="1710214"/>
                    <a:pt x="409099" y="1710214"/>
                  </a:cubicBezTo>
                  <a:cubicBezTo>
                    <a:pt x="408146" y="1710214"/>
                    <a:pt x="408146" y="1711166"/>
                    <a:pt x="407194" y="1711166"/>
                  </a:cubicBezTo>
                  <a:cubicBezTo>
                    <a:pt x="406241" y="1707356"/>
                    <a:pt x="403384" y="1705451"/>
                    <a:pt x="399574" y="1705451"/>
                  </a:cubicBezTo>
                  <a:cubicBezTo>
                    <a:pt x="394811" y="1705451"/>
                    <a:pt x="391954" y="1709261"/>
                    <a:pt x="391954" y="1713071"/>
                  </a:cubicBezTo>
                  <a:cubicBezTo>
                    <a:pt x="391954" y="1717834"/>
                    <a:pt x="395764" y="1720691"/>
                    <a:pt x="399574" y="1720691"/>
                  </a:cubicBezTo>
                  <a:cubicBezTo>
                    <a:pt x="399574" y="1720691"/>
                    <a:pt x="400526" y="1720691"/>
                    <a:pt x="400526" y="1720691"/>
                  </a:cubicBezTo>
                  <a:cubicBezTo>
                    <a:pt x="400526" y="1721644"/>
                    <a:pt x="400526" y="1723549"/>
                    <a:pt x="400526" y="1724501"/>
                  </a:cubicBezTo>
                  <a:cubicBezTo>
                    <a:pt x="400526" y="1726406"/>
                    <a:pt x="400526" y="1728311"/>
                    <a:pt x="401479" y="1729264"/>
                  </a:cubicBezTo>
                  <a:cubicBezTo>
                    <a:pt x="396716" y="1732121"/>
                    <a:pt x="392906" y="1737836"/>
                    <a:pt x="392906" y="1743551"/>
                  </a:cubicBezTo>
                  <a:cubicBezTo>
                    <a:pt x="392906" y="1746409"/>
                    <a:pt x="393859" y="1749266"/>
                    <a:pt x="394811" y="1752124"/>
                  </a:cubicBezTo>
                  <a:cubicBezTo>
                    <a:pt x="390049" y="1753076"/>
                    <a:pt x="385286" y="1754029"/>
                    <a:pt x="380524" y="1756886"/>
                  </a:cubicBezTo>
                  <a:cubicBezTo>
                    <a:pt x="376714" y="1754029"/>
                    <a:pt x="371951" y="1751171"/>
                    <a:pt x="367189" y="1751171"/>
                  </a:cubicBezTo>
                  <a:cubicBezTo>
                    <a:pt x="357664" y="1751171"/>
                    <a:pt x="350044" y="1757839"/>
                    <a:pt x="348139" y="1766411"/>
                  </a:cubicBezTo>
                  <a:cubicBezTo>
                    <a:pt x="348139" y="1766411"/>
                    <a:pt x="347186" y="1767364"/>
                    <a:pt x="347186" y="1767364"/>
                  </a:cubicBezTo>
                  <a:cubicBezTo>
                    <a:pt x="348139" y="1765459"/>
                    <a:pt x="348139" y="1763554"/>
                    <a:pt x="348139" y="1761649"/>
                  </a:cubicBezTo>
                  <a:cubicBezTo>
                    <a:pt x="348139" y="1754029"/>
                    <a:pt x="341471" y="1747361"/>
                    <a:pt x="333851" y="1747361"/>
                  </a:cubicBezTo>
                  <a:cubicBezTo>
                    <a:pt x="330041" y="1747361"/>
                    <a:pt x="327184" y="1749266"/>
                    <a:pt x="324326" y="1751171"/>
                  </a:cubicBezTo>
                  <a:cubicBezTo>
                    <a:pt x="318611" y="1742599"/>
                    <a:pt x="309086" y="1736884"/>
                    <a:pt x="298609" y="1736884"/>
                  </a:cubicBezTo>
                  <a:cubicBezTo>
                    <a:pt x="282416" y="1736884"/>
                    <a:pt x="269081" y="1750219"/>
                    <a:pt x="268129" y="1766411"/>
                  </a:cubicBezTo>
                  <a:cubicBezTo>
                    <a:pt x="266224" y="1766411"/>
                    <a:pt x="264319" y="1767364"/>
                    <a:pt x="263366" y="1767364"/>
                  </a:cubicBezTo>
                  <a:cubicBezTo>
                    <a:pt x="264319" y="1764506"/>
                    <a:pt x="265271" y="1761649"/>
                    <a:pt x="265271" y="1758791"/>
                  </a:cubicBezTo>
                  <a:cubicBezTo>
                    <a:pt x="265271" y="1744504"/>
                    <a:pt x="252889" y="1732121"/>
                    <a:pt x="238601" y="1732121"/>
                  </a:cubicBezTo>
                  <a:cubicBezTo>
                    <a:pt x="224314" y="1732121"/>
                    <a:pt x="211931" y="1744504"/>
                    <a:pt x="211931" y="1758791"/>
                  </a:cubicBezTo>
                  <a:cubicBezTo>
                    <a:pt x="211931" y="1760696"/>
                    <a:pt x="211931" y="1762601"/>
                    <a:pt x="212884" y="1764506"/>
                  </a:cubicBezTo>
                  <a:cubicBezTo>
                    <a:pt x="212884" y="1764506"/>
                    <a:pt x="212884" y="1765459"/>
                    <a:pt x="212884" y="1765459"/>
                  </a:cubicBezTo>
                  <a:cubicBezTo>
                    <a:pt x="212884" y="1768316"/>
                    <a:pt x="213836" y="1771174"/>
                    <a:pt x="214789" y="1773079"/>
                  </a:cubicBezTo>
                  <a:cubicBezTo>
                    <a:pt x="210026" y="1774031"/>
                    <a:pt x="207169" y="1777841"/>
                    <a:pt x="207169" y="1781651"/>
                  </a:cubicBezTo>
                  <a:cubicBezTo>
                    <a:pt x="207169" y="1782604"/>
                    <a:pt x="207169" y="1783556"/>
                    <a:pt x="208121" y="1784509"/>
                  </a:cubicBezTo>
                  <a:cubicBezTo>
                    <a:pt x="201454" y="1791176"/>
                    <a:pt x="196691" y="1799749"/>
                    <a:pt x="195739" y="1810226"/>
                  </a:cubicBezTo>
                  <a:cubicBezTo>
                    <a:pt x="194786" y="1830229"/>
                    <a:pt x="210026" y="1846421"/>
                    <a:pt x="230029" y="1847374"/>
                  </a:cubicBezTo>
                  <a:cubicBezTo>
                    <a:pt x="242411" y="1848326"/>
                    <a:pt x="253841" y="1841659"/>
                    <a:pt x="260509" y="1832134"/>
                  </a:cubicBezTo>
                  <a:cubicBezTo>
                    <a:pt x="260509" y="1833086"/>
                    <a:pt x="260509" y="1834039"/>
                    <a:pt x="260509" y="1834991"/>
                  </a:cubicBezTo>
                  <a:cubicBezTo>
                    <a:pt x="260509" y="1836896"/>
                    <a:pt x="260509" y="1837849"/>
                    <a:pt x="261461" y="1839754"/>
                  </a:cubicBezTo>
                  <a:cubicBezTo>
                    <a:pt x="259556" y="1840706"/>
                    <a:pt x="257651" y="1842611"/>
                    <a:pt x="257651" y="1844516"/>
                  </a:cubicBezTo>
                  <a:cubicBezTo>
                    <a:pt x="257651" y="1847374"/>
                    <a:pt x="260509" y="1850231"/>
                    <a:pt x="263366" y="1850231"/>
                  </a:cubicBezTo>
                  <a:cubicBezTo>
                    <a:pt x="265271" y="1850231"/>
                    <a:pt x="266224" y="1849279"/>
                    <a:pt x="267176" y="1848326"/>
                  </a:cubicBezTo>
                  <a:cubicBezTo>
                    <a:pt x="268129" y="1849279"/>
                    <a:pt x="270034" y="1850231"/>
                    <a:pt x="270986" y="1850231"/>
                  </a:cubicBezTo>
                  <a:cubicBezTo>
                    <a:pt x="272891" y="1853089"/>
                    <a:pt x="275749" y="1855946"/>
                    <a:pt x="279559" y="1855946"/>
                  </a:cubicBezTo>
                  <a:cubicBezTo>
                    <a:pt x="283369" y="1855946"/>
                    <a:pt x="286226" y="1854041"/>
                    <a:pt x="288131" y="1850231"/>
                  </a:cubicBezTo>
                  <a:cubicBezTo>
                    <a:pt x="291941" y="1852136"/>
                    <a:pt x="295751" y="1854041"/>
                    <a:pt x="300514" y="1854041"/>
                  </a:cubicBezTo>
                  <a:cubicBezTo>
                    <a:pt x="304324" y="1854041"/>
                    <a:pt x="307181" y="1853089"/>
                    <a:pt x="310039" y="1852136"/>
                  </a:cubicBezTo>
                  <a:cubicBezTo>
                    <a:pt x="319564" y="1851184"/>
                    <a:pt x="327184" y="1843564"/>
                    <a:pt x="329089" y="1834039"/>
                  </a:cubicBezTo>
                  <a:cubicBezTo>
                    <a:pt x="330994" y="1832134"/>
                    <a:pt x="332899" y="1830229"/>
                    <a:pt x="334804" y="1828324"/>
                  </a:cubicBezTo>
                  <a:cubicBezTo>
                    <a:pt x="335756" y="1828324"/>
                    <a:pt x="336709" y="1828324"/>
                    <a:pt x="337661" y="1828324"/>
                  </a:cubicBezTo>
                  <a:cubicBezTo>
                    <a:pt x="345281" y="1828324"/>
                    <a:pt x="351949" y="1824514"/>
                    <a:pt x="356711" y="1817846"/>
                  </a:cubicBezTo>
                  <a:cubicBezTo>
                    <a:pt x="360521" y="1818799"/>
                    <a:pt x="364331" y="1819751"/>
                    <a:pt x="368141" y="1819751"/>
                  </a:cubicBezTo>
                  <a:cubicBezTo>
                    <a:pt x="371951" y="1819751"/>
                    <a:pt x="376714" y="1818799"/>
                    <a:pt x="380524" y="1817846"/>
                  </a:cubicBezTo>
                  <a:cubicBezTo>
                    <a:pt x="386239" y="1821656"/>
                    <a:pt x="392906" y="1823561"/>
                    <a:pt x="400526" y="1823561"/>
                  </a:cubicBezTo>
                  <a:cubicBezTo>
                    <a:pt x="421481" y="1823561"/>
                    <a:pt x="437674" y="1806416"/>
                    <a:pt x="437674" y="1786414"/>
                  </a:cubicBezTo>
                  <a:cubicBezTo>
                    <a:pt x="437674" y="1786414"/>
                    <a:pt x="437674" y="1786414"/>
                    <a:pt x="437674" y="1786414"/>
                  </a:cubicBezTo>
                  <a:cubicBezTo>
                    <a:pt x="438626" y="1786414"/>
                    <a:pt x="440531" y="1786414"/>
                    <a:pt x="441484" y="1786414"/>
                  </a:cubicBezTo>
                  <a:cubicBezTo>
                    <a:pt x="446246" y="1786414"/>
                    <a:pt x="451009" y="1785461"/>
                    <a:pt x="454819" y="1782604"/>
                  </a:cubicBezTo>
                  <a:cubicBezTo>
                    <a:pt x="456724" y="1783556"/>
                    <a:pt x="459581" y="1784509"/>
                    <a:pt x="461486" y="1784509"/>
                  </a:cubicBezTo>
                  <a:cubicBezTo>
                    <a:pt x="469106" y="1784509"/>
                    <a:pt x="475774" y="1777841"/>
                    <a:pt x="475774" y="1770221"/>
                  </a:cubicBezTo>
                  <a:cubicBezTo>
                    <a:pt x="475774" y="1767364"/>
                    <a:pt x="474821" y="1764506"/>
                    <a:pt x="472916" y="1762601"/>
                  </a:cubicBezTo>
                  <a:cubicBezTo>
                    <a:pt x="478631" y="1760696"/>
                    <a:pt x="484346" y="1757839"/>
                    <a:pt x="488156" y="1753076"/>
                  </a:cubicBezTo>
                  <a:cubicBezTo>
                    <a:pt x="490061" y="1752124"/>
                    <a:pt x="491966" y="1751171"/>
                    <a:pt x="493871" y="1750219"/>
                  </a:cubicBezTo>
                  <a:cubicBezTo>
                    <a:pt x="493871" y="1750219"/>
                    <a:pt x="493871" y="1750219"/>
                    <a:pt x="493871" y="1751171"/>
                  </a:cubicBezTo>
                  <a:cubicBezTo>
                    <a:pt x="493871" y="1768316"/>
                    <a:pt x="508159" y="1782604"/>
                    <a:pt x="525304" y="1782604"/>
                  </a:cubicBezTo>
                  <a:cubicBezTo>
                    <a:pt x="528161" y="1782604"/>
                    <a:pt x="531019" y="1781651"/>
                    <a:pt x="533876" y="1780699"/>
                  </a:cubicBezTo>
                  <a:cubicBezTo>
                    <a:pt x="538639" y="1783556"/>
                    <a:pt x="543401" y="1785461"/>
                    <a:pt x="550069" y="1785461"/>
                  </a:cubicBezTo>
                  <a:cubicBezTo>
                    <a:pt x="556736" y="1785461"/>
                    <a:pt x="562451" y="1783556"/>
                    <a:pt x="567214" y="1779746"/>
                  </a:cubicBezTo>
                  <a:cubicBezTo>
                    <a:pt x="570071" y="1780699"/>
                    <a:pt x="572929" y="1780699"/>
                    <a:pt x="575786" y="1780699"/>
                  </a:cubicBezTo>
                  <a:cubicBezTo>
                    <a:pt x="586264" y="1780699"/>
                    <a:pt x="595789" y="1775936"/>
                    <a:pt x="601504" y="1769269"/>
                  </a:cubicBezTo>
                  <a:cubicBezTo>
                    <a:pt x="602456" y="1769269"/>
                    <a:pt x="603409" y="1769269"/>
                    <a:pt x="604361" y="1769269"/>
                  </a:cubicBezTo>
                  <a:cubicBezTo>
                    <a:pt x="608171" y="1769269"/>
                    <a:pt x="611981" y="1768316"/>
                    <a:pt x="615791" y="1767364"/>
                  </a:cubicBezTo>
                  <a:cubicBezTo>
                    <a:pt x="621506" y="1780699"/>
                    <a:pt x="635794" y="1791176"/>
                    <a:pt x="651034" y="1791176"/>
                  </a:cubicBezTo>
                  <a:cubicBezTo>
                    <a:pt x="652939" y="1791176"/>
                    <a:pt x="653891" y="1791176"/>
                    <a:pt x="655796" y="1791176"/>
                  </a:cubicBezTo>
                  <a:cubicBezTo>
                    <a:pt x="673894" y="1794034"/>
                    <a:pt x="691039" y="1797844"/>
                    <a:pt x="705326" y="1800701"/>
                  </a:cubicBezTo>
                  <a:cubicBezTo>
                    <a:pt x="758666" y="1812131"/>
                    <a:pt x="911066" y="1835944"/>
                    <a:pt x="1004411" y="1796891"/>
                  </a:cubicBezTo>
                  <a:cubicBezTo>
                    <a:pt x="1106329" y="1754029"/>
                    <a:pt x="1104424" y="1693069"/>
                    <a:pt x="1087279" y="1637824"/>
                  </a:cubicBezTo>
                  <a:cubicBezTo>
                    <a:pt x="1072039" y="1586389"/>
                    <a:pt x="1057751" y="1581626"/>
                    <a:pt x="1076801" y="1550194"/>
                  </a:cubicBezTo>
                  <a:cubicBezTo>
                    <a:pt x="1088231" y="1533049"/>
                    <a:pt x="1138714" y="1535906"/>
                    <a:pt x="1153001" y="1512094"/>
                  </a:cubicBezTo>
                  <a:cubicBezTo>
                    <a:pt x="1167289" y="1488281"/>
                    <a:pt x="1159669" y="1456849"/>
                    <a:pt x="1149191" y="1437799"/>
                  </a:cubicBezTo>
                  <a:cubicBezTo>
                    <a:pt x="1138714" y="1418749"/>
                    <a:pt x="1079659" y="1413986"/>
                    <a:pt x="1078706" y="1408271"/>
                  </a:cubicBezTo>
                  <a:cubicBezTo>
                    <a:pt x="1077754" y="1402556"/>
                    <a:pt x="1132999" y="1377791"/>
                    <a:pt x="1161574" y="1366361"/>
                  </a:cubicBezTo>
                  <a:cubicBezTo>
                    <a:pt x="1198721" y="1351121"/>
                    <a:pt x="1194911" y="1305401"/>
                    <a:pt x="1186339" y="1283494"/>
                  </a:cubicBezTo>
                  <a:cubicBezTo>
                    <a:pt x="1177766" y="1261586"/>
                    <a:pt x="1153954" y="1255871"/>
                    <a:pt x="1138714" y="1235869"/>
                  </a:cubicBezTo>
                  <a:cubicBezTo>
                    <a:pt x="1123474" y="1215866"/>
                    <a:pt x="1137761" y="1171099"/>
                    <a:pt x="1159669" y="1165384"/>
                  </a:cubicBezTo>
                  <a:cubicBezTo>
                    <a:pt x="1181576" y="1159669"/>
                    <a:pt x="1219676" y="1142524"/>
                    <a:pt x="1240631" y="1103471"/>
                  </a:cubicBezTo>
                  <a:cubicBezTo>
                    <a:pt x="1254919" y="1067276"/>
                    <a:pt x="1213961" y="1007269"/>
                    <a:pt x="1172051" y="974884"/>
                  </a:cubicBezTo>
                  <a:close/>
                  <a:moveTo>
                    <a:pt x="584359" y="250984"/>
                  </a:moveTo>
                  <a:cubicBezTo>
                    <a:pt x="583406" y="251936"/>
                    <a:pt x="582454" y="251936"/>
                    <a:pt x="581501" y="252889"/>
                  </a:cubicBezTo>
                  <a:cubicBezTo>
                    <a:pt x="578644" y="250984"/>
                    <a:pt x="575786" y="250031"/>
                    <a:pt x="572929" y="250031"/>
                  </a:cubicBezTo>
                  <a:cubicBezTo>
                    <a:pt x="572929" y="250031"/>
                    <a:pt x="572929" y="250031"/>
                    <a:pt x="571976" y="250031"/>
                  </a:cubicBezTo>
                  <a:cubicBezTo>
                    <a:pt x="571024" y="250031"/>
                    <a:pt x="571024" y="249079"/>
                    <a:pt x="570071" y="249079"/>
                  </a:cubicBezTo>
                  <a:cubicBezTo>
                    <a:pt x="570071" y="248126"/>
                    <a:pt x="570071" y="247174"/>
                    <a:pt x="570071" y="246221"/>
                  </a:cubicBezTo>
                  <a:cubicBezTo>
                    <a:pt x="570071" y="245269"/>
                    <a:pt x="570071" y="244316"/>
                    <a:pt x="570071" y="243364"/>
                  </a:cubicBezTo>
                  <a:cubicBezTo>
                    <a:pt x="575786" y="241459"/>
                    <a:pt x="580549" y="238601"/>
                    <a:pt x="585311" y="234791"/>
                  </a:cubicBezTo>
                  <a:cubicBezTo>
                    <a:pt x="587216" y="238601"/>
                    <a:pt x="591026" y="242411"/>
                    <a:pt x="595789" y="244316"/>
                  </a:cubicBezTo>
                  <a:cubicBezTo>
                    <a:pt x="590074" y="244316"/>
                    <a:pt x="586264" y="247174"/>
                    <a:pt x="584359" y="250984"/>
                  </a:cubicBezTo>
                  <a:close/>
                  <a:moveTo>
                    <a:pt x="596741" y="201454"/>
                  </a:moveTo>
                  <a:cubicBezTo>
                    <a:pt x="596741" y="200501"/>
                    <a:pt x="596741" y="199549"/>
                    <a:pt x="596741" y="198596"/>
                  </a:cubicBezTo>
                  <a:cubicBezTo>
                    <a:pt x="597694" y="198596"/>
                    <a:pt x="598646" y="199549"/>
                    <a:pt x="598646" y="199549"/>
                  </a:cubicBezTo>
                  <a:cubicBezTo>
                    <a:pt x="597694" y="200501"/>
                    <a:pt x="597694" y="200501"/>
                    <a:pt x="596741" y="201454"/>
                  </a:cubicBezTo>
                  <a:close/>
                  <a:moveTo>
                    <a:pt x="606266" y="250031"/>
                  </a:moveTo>
                  <a:cubicBezTo>
                    <a:pt x="605314" y="248126"/>
                    <a:pt x="603409" y="247174"/>
                    <a:pt x="602456" y="245269"/>
                  </a:cubicBezTo>
                  <a:cubicBezTo>
                    <a:pt x="603409" y="245269"/>
                    <a:pt x="604361" y="245269"/>
                    <a:pt x="605314" y="245269"/>
                  </a:cubicBezTo>
                  <a:cubicBezTo>
                    <a:pt x="606266" y="245269"/>
                    <a:pt x="608171" y="245269"/>
                    <a:pt x="609124" y="245269"/>
                  </a:cubicBezTo>
                  <a:cubicBezTo>
                    <a:pt x="607219" y="247174"/>
                    <a:pt x="607219" y="248126"/>
                    <a:pt x="606266" y="250031"/>
                  </a:cubicBezTo>
                  <a:close/>
                  <a:moveTo>
                    <a:pt x="557689" y="407194"/>
                  </a:moveTo>
                  <a:cubicBezTo>
                    <a:pt x="556736" y="407194"/>
                    <a:pt x="556736" y="407194"/>
                    <a:pt x="555784" y="407194"/>
                  </a:cubicBezTo>
                  <a:cubicBezTo>
                    <a:pt x="555784" y="406241"/>
                    <a:pt x="555784" y="406241"/>
                    <a:pt x="555784" y="405289"/>
                  </a:cubicBezTo>
                  <a:cubicBezTo>
                    <a:pt x="555784" y="403384"/>
                    <a:pt x="555784" y="402431"/>
                    <a:pt x="554831" y="400526"/>
                  </a:cubicBezTo>
                  <a:cubicBezTo>
                    <a:pt x="555784" y="403384"/>
                    <a:pt x="557689" y="405289"/>
                    <a:pt x="559594" y="407194"/>
                  </a:cubicBezTo>
                  <a:cubicBezTo>
                    <a:pt x="560546" y="407194"/>
                    <a:pt x="559594" y="407194"/>
                    <a:pt x="557689" y="407194"/>
                  </a:cubicBezTo>
                  <a:close/>
                  <a:moveTo>
                    <a:pt x="637699" y="305276"/>
                  </a:moveTo>
                  <a:cubicBezTo>
                    <a:pt x="638651" y="307181"/>
                    <a:pt x="640556" y="308134"/>
                    <a:pt x="641509" y="309086"/>
                  </a:cubicBezTo>
                  <a:cubicBezTo>
                    <a:pt x="640556" y="309086"/>
                    <a:pt x="639604" y="310039"/>
                    <a:pt x="638651" y="310039"/>
                  </a:cubicBezTo>
                  <a:cubicBezTo>
                    <a:pt x="637699" y="308134"/>
                    <a:pt x="637699" y="307181"/>
                    <a:pt x="636746" y="306229"/>
                  </a:cubicBezTo>
                  <a:cubicBezTo>
                    <a:pt x="636746" y="305276"/>
                    <a:pt x="637699" y="305276"/>
                    <a:pt x="637699" y="305276"/>
                  </a:cubicBezTo>
                  <a:close/>
                  <a:moveTo>
                    <a:pt x="591979" y="417671"/>
                  </a:moveTo>
                  <a:cubicBezTo>
                    <a:pt x="598646" y="416719"/>
                    <a:pt x="604361" y="413861"/>
                    <a:pt x="609124" y="409099"/>
                  </a:cubicBezTo>
                  <a:cubicBezTo>
                    <a:pt x="607219" y="411956"/>
                    <a:pt x="606266" y="415766"/>
                    <a:pt x="606266" y="418624"/>
                  </a:cubicBezTo>
                  <a:cubicBezTo>
                    <a:pt x="606266" y="418624"/>
                    <a:pt x="606266" y="418624"/>
                    <a:pt x="606266" y="418624"/>
                  </a:cubicBezTo>
                  <a:cubicBezTo>
                    <a:pt x="603409" y="419576"/>
                    <a:pt x="600551" y="422434"/>
                    <a:pt x="598646" y="426244"/>
                  </a:cubicBezTo>
                  <a:cubicBezTo>
                    <a:pt x="596741" y="423386"/>
                    <a:pt x="593884" y="421481"/>
                    <a:pt x="591026" y="420529"/>
                  </a:cubicBezTo>
                  <a:cubicBezTo>
                    <a:pt x="591979" y="419576"/>
                    <a:pt x="591979" y="418624"/>
                    <a:pt x="591979" y="417671"/>
                  </a:cubicBezTo>
                  <a:close/>
                  <a:moveTo>
                    <a:pt x="594836" y="511016"/>
                  </a:moveTo>
                  <a:cubicBezTo>
                    <a:pt x="593884" y="511016"/>
                    <a:pt x="592931" y="510064"/>
                    <a:pt x="591979" y="510064"/>
                  </a:cubicBezTo>
                  <a:cubicBezTo>
                    <a:pt x="591026" y="510064"/>
                    <a:pt x="590074" y="510064"/>
                    <a:pt x="590074" y="510064"/>
                  </a:cubicBezTo>
                  <a:cubicBezTo>
                    <a:pt x="589121" y="509111"/>
                    <a:pt x="588169" y="509111"/>
                    <a:pt x="587216" y="508159"/>
                  </a:cubicBezTo>
                  <a:cubicBezTo>
                    <a:pt x="591026" y="507206"/>
                    <a:pt x="593884" y="505301"/>
                    <a:pt x="597694" y="503396"/>
                  </a:cubicBezTo>
                  <a:cubicBezTo>
                    <a:pt x="597694" y="504349"/>
                    <a:pt x="597694" y="505301"/>
                    <a:pt x="598646" y="505301"/>
                  </a:cubicBezTo>
                  <a:cubicBezTo>
                    <a:pt x="595789" y="507206"/>
                    <a:pt x="594836" y="509111"/>
                    <a:pt x="594836" y="511016"/>
                  </a:cubicBezTo>
                  <a:close/>
                  <a:moveTo>
                    <a:pt x="633889" y="447199"/>
                  </a:moveTo>
                  <a:cubicBezTo>
                    <a:pt x="630079" y="451009"/>
                    <a:pt x="628174" y="455771"/>
                    <a:pt x="627221" y="461486"/>
                  </a:cubicBezTo>
                  <a:cubicBezTo>
                    <a:pt x="627221" y="461486"/>
                    <a:pt x="626269" y="461486"/>
                    <a:pt x="626269" y="461486"/>
                  </a:cubicBezTo>
                  <a:cubicBezTo>
                    <a:pt x="615791" y="461486"/>
                    <a:pt x="608171" y="470059"/>
                    <a:pt x="608171" y="479584"/>
                  </a:cubicBezTo>
                  <a:cubicBezTo>
                    <a:pt x="608171" y="481489"/>
                    <a:pt x="608171" y="482441"/>
                    <a:pt x="609124" y="484346"/>
                  </a:cubicBezTo>
                  <a:cubicBezTo>
                    <a:pt x="609124" y="484346"/>
                    <a:pt x="608171" y="484346"/>
                    <a:pt x="608171" y="485299"/>
                  </a:cubicBezTo>
                  <a:cubicBezTo>
                    <a:pt x="608171" y="484346"/>
                    <a:pt x="608171" y="484346"/>
                    <a:pt x="608171" y="483394"/>
                  </a:cubicBezTo>
                  <a:cubicBezTo>
                    <a:pt x="608171" y="472916"/>
                    <a:pt x="602456" y="464344"/>
                    <a:pt x="593884" y="459581"/>
                  </a:cubicBezTo>
                  <a:cubicBezTo>
                    <a:pt x="600551" y="456724"/>
                    <a:pt x="604361" y="451009"/>
                    <a:pt x="606266" y="444341"/>
                  </a:cubicBezTo>
                  <a:cubicBezTo>
                    <a:pt x="608171" y="446246"/>
                    <a:pt x="611029" y="447199"/>
                    <a:pt x="614839" y="447199"/>
                  </a:cubicBezTo>
                  <a:cubicBezTo>
                    <a:pt x="619601" y="447199"/>
                    <a:pt x="624364" y="444341"/>
                    <a:pt x="626269" y="440531"/>
                  </a:cubicBezTo>
                  <a:cubicBezTo>
                    <a:pt x="627221" y="440531"/>
                    <a:pt x="629126" y="440531"/>
                    <a:pt x="630079" y="440531"/>
                  </a:cubicBezTo>
                  <a:cubicBezTo>
                    <a:pt x="631031" y="440531"/>
                    <a:pt x="631031" y="440531"/>
                    <a:pt x="631984" y="440531"/>
                  </a:cubicBezTo>
                  <a:cubicBezTo>
                    <a:pt x="632936" y="442436"/>
                    <a:pt x="634841" y="443389"/>
                    <a:pt x="636746" y="444341"/>
                  </a:cubicBezTo>
                  <a:cubicBezTo>
                    <a:pt x="633889" y="445294"/>
                    <a:pt x="633889" y="446246"/>
                    <a:pt x="633889" y="447199"/>
                  </a:cubicBezTo>
                  <a:cubicBezTo>
                    <a:pt x="633889" y="447199"/>
                    <a:pt x="633889" y="447199"/>
                    <a:pt x="633889" y="447199"/>
                  </a:cubicBezTo>
                  <a:close/>
                  <a:moveTo>
                    <a:pt x="639604" y="402431"/>
                  </a:moveTo>
                  <a:cubicBezTo>
                    <a:pt x="636746" y="400526"/>
                    <a:pt x="634841" y="399574"/>
                    <a:pt x="631031" y="399574"/>
                  </a:cubicBezTo>
                  <a:cubicBezTo>
                    <a:pt x="631031" y="395764"/>
                    <a:pt x="628174" y="392906"/>
                    <a:pt x="625316" y="391001"/>
                  </a:cubicBezTo>
                  <a:cubicBezTo>
                    <a:pt x="625316" y="390049"/>
                    <a:pt x="626269" y="389096"/>
                    <a:pt x="626269" y="388144"/>
                  </a:cubicBezTo>
                  <a:cubicBezTo>
                    <a:pt x="626269" y="385286"/>
                    <a:pt x="623411" y="382429"/>
                    <a:pt x="620554" y="382429"/>
                  </a:cubicBezTo>
                  <a:cubicBezTo>
                    <a:pt x="620554" y="379571"/>
                    <a:pt x="619601" y="376714"/>
                    <a:pt x="619601" y="374809"/>
                  </a:cubicBezTo>
                  <a:cubicBezTo>
                    <a:pt x="621506" y="375761"/>
                    <a:pt x="623411" y="375761"/>
                    <a:pt x="625316" y="375761"/>
                  </a:cubicBezTo>
                  <a:cubicBezTo>
                    <a:pt x="627221" y="375761"/>
                    <a:pt x="629126" y="374809"/>
                    <a:pt x="631031" y="373856"/>
                  </a:cubicBezTo>
                  <a:cubicBezTo>
                    <a:pt x="632936" y="377666"/>
                    <a:pt x="637699" y="380524"/>
                    <a:pt x="642461" y="380524"/>
                  </a:cubicBezTo>
                  <a:cubicBezTo>
                    <a:pt x="642461" y="385286"/>
                    <a:pt x="644366" y="390049"/>
                    <a:pt x="647224" y="394811"/>
                  </a:cubicBezTo>
                  <a:cubicBezTo>
                    <a:pt x="643414" y="396716"/>
                    <a:pt x="641509" y="399574"/>
                    <a:pt x="639604" y="402431"/>
                  </a:cubicBezTo>
                  <a:close/>
                  <a:moveTo>
                    <a:pt x="343376" y="758666"/>
                  </a:moveTo>
                  <a:cubicBezTo>
                    <a:pt x="343376" y="757714"/>
                    <a:pt x="343376" y="757714"/>
                    <a:pt x="343376" y="758666"/>
                  </a:cubicBezTo>
                  <a:cubicBezTo>
                    <a:pt x="343376" y="755809"/>
                    <a:pt x="342424" y="753904"/>
                    <a:pt x="341471" y="751999"/>
                  </a:cubicBezTo>
                  <a:cubicBezTo>
                    <a:pt x="343376" y="752951"/>
                    <a:pt x="345281" y="752951"/>
                    <a:pt x="346234" y="752951"/>
                  </a:cubicBezTo>
                  <a:cubicBezTo>
                    <a:pt x="345281" y="754856"/>
                    <a:pt x="344329" y="756761"/>
                    <a:pt x="343376" y="758666"/>
                  </a:cubicBezTo>
                  <a:close/>
                  <a:moveTo>
                    <a:pt x="109061" y="1225391"/>
                  </a:moveTo>
                  <a:cubicBezTo>
                    <a:pt x="106204" y="1221581"/>
                    <a:pt x="101441" y="1218724"/>
                    <a:pt x="95726" y="1217771"/>
                  </a:cubicBezTo>
                  <a:cubicBezTo>
                    <a:pt x="99536" y="1216819"/>
                    <a:pt x="103346" y="1213961"/>
                    <a:pt x="104299" y="1210151"/>
                  </a:cubicBezTo>
                  <a:cubicBezTo>
                    <a:pt x="111919" y="1208246"/>
                    <a:pt x="118586" y="1202531"/>
                    <a:pt x="122396" y="1195864"/>
                  </a:cubicBezTo>
                  <a:cubicBezTo>
                    <a:pt x="124301" y="1197769"/>
                    <a:pt x="126206" y="1199674"/>
                    <a:pt x="129064" y="1201579"/>
                  </a:cubicBezTo>
                  <a:cubicBezTo>
                    <a:pt x="118586" y="1204436"/>
                    <a:pt x="110014" y="1213961"/>
                    <a:pt x="109061" y="1225391"/>
                  </a:cubicBezTo>
                  <a:close/>
                  <a:moveTo>
                    <a:pt x="151924" y="1208246"/>
                  </a:moveTo>
                  <a:cubicBezTo>
                    <a:pt x="150971" y="1207294"/>
                    <a:pt x="150971" y="1207294"/>
                    <a:pt x="150019" y="1206341"/>
                  </a:cubicBezTo>
                  <a:cubicBezTo>
                    <a:pt x="150971" y="1206341"/>
                    <a:pt x="151924" y="1206341"/>
                    <a:pt x="151924" y="1206341"/>
                  </a:cubicBezTo>
                  <a:cubicBezTo>
                    <a:pt x="152876" y="1207294"/>
                    <a:pt x="151924" y="1208246"/>
                    <a:pt x="151924" y="1208246"/>
                  </a:cubicBezTo>
                  <a:close/>
                  <a:moveTo>
                    <a:pt x="290989" y="992981"/>
                  </a:moveTo>
                  <a:cubicBezTo>
                    <a:pt x="291941" y="991076"/>
                    <a:pt x="291941" y="989171"/>
                    <a:pt x="291941" y="986314"/>
                  </a:cubicBezTo>
                  <a:cubicBezTo>
                    <a:pt x="291941" y="986314"/>
                    <a:pt x="291941" y="986314"/>
                    <a:pt x="291941" y="986314"/>
                  </a:cubicBezTo>
                  <a:cubicBezTo>
                    <a:pt x="292894" y="986314"/>
                    <a:pt x="293846" y="987266"/>
                    <a:pt x="294799" y="987266"/>
                  </a:cubicBezTo>
                  <a:cubicBezTo>
                    <a:pt x="293846" y="989171"/>
                    <a:pt x="291941" y="991076"/>
                    <a:pt x="290989" y="992981"/>
                  </a:cubicBezTo>
                  <a:close/>
                  <a:moveTo>
                    <a:pt x="309086" y="1652111"/>
                  </a:moveTo>
                  <a:cubicBezTo>
                    <a:pt x="309086" y="1651159"/>
                    <a:pt x="309086" y="1650206"/>
                    <a:pt x="310039" y="1649254"/>
                  </a:cubicBezTo>
                  <a:cubicBezTo>
                    <a:pt x="310039" y="1649254"/>
                    <a:pt x="310991" y="1650206"/>
                    <a:pt x="310991" y="1650206"/>
                  </a:cubicBezTo>
                  <a:cubicBezTo>
                    <a:pt x="310991" y="1651159"/>
                    <a:pt x="310039" y="1651159"/>
                    <a:pt x="309086" y="1652111"/>
                  </a:cubicBezTo>
                  <a:close/>
                  <a:moveTo>
                    <a:pt x="259556" y="1822609"/>
                  </a:moveTo>
                  <a:cubicBezTo>
                    <a:pt x="260509" y="1820704"/>
                    <a:pt x="260509" y="1818799"/>
                    <a:pt x="261461" y="1816894"/>
                  </a:cubicBezTo>
                  <a:cubicBezTo>
                    <a:pt x="262414" y="1816894"/>
                    <a:pt x="264319" y="1816894"/>
                    <a:pt x="265271" y="1816894"/>
                  </a:cubicBezTo>
                  <a:cubicBezTo>
                    <a:pt x="265271" y="1817846"/>
                    <a:pt x="266224" y="1817846"/>
                    <a:pt x="266224" y="1817846"/>
                  </a:cubicBezTo>
                  <a:cubicBezTo>
                    <a:pt x="263366" y="1819751"/>
                    <a:pt x="261461" y="1820704"/>
                    <a:pt x="259556" y="1822609"/>
                  </a:cubicBezTo>
                  <a:close/>
                  <a:moveTo>
                    <a:pt x="330994" y="1783556"/>
                  </a:moveTo>
                  <a:cubicBezTo>
                    <a:pt x="330041" y="1783556"/>
                    <a:pt x="330041" y="1783556"/>
                    <a:pt x="329089" y="1783556"/>
                  </a:cubicBezTo>
                  <a:cubicBezTo>
                    <a:pt x="328136" y="1782604"/>
                    <a:pt x="327184" y="1781651"/>
                    <a:pt x="326231" y="1781651"/>
                  </a:cubicBezTo>
                  <a:cubicBezTo>
                    <a:pt x="324326" y="1779746"/>
                    <a:pt x="323374" y="1778794"/>
                    <a:pt x="321469" y="1777841"/>
                  </a:cubicBezTo>
                  <a:cubicBezTo>
                    <a:pt x="322421" y="1775936"/>
                    <a:pt x="322421" y="1774031"/>
                    <a:pt x="323374" y="1772126"/>
                  </a:cubicBezTo>
                  <a:cubicBezTo>
                    <a:pt x="325279" y="1773079"/>
                    <a:pt x="327184" y="1773079"/>
                    <a:pt x="329089" y="1773079"/>
                  </a:cubicBezTo>
                  <a:cubicBezTo>
                    <a:pt x="331946" y="1773079"/>
                    <a:pt x="333851" y="1772126"/>
                    <a:pt x="335756" y="1771174"/>
                  </a:cubicBezTo>
                  <a:cubicBezTo>
                    <a:pt x="333851" y="1774984"/>
                    <a:pt x="331946" y="1778794"/>
                    <a:pt x="330994" y="1783556"/>
                  </a:cubicBezTo>
                  <a:close/>
                  <a:moveTo>
                    <a:pt x="442436" y="1450181"/>
                  </a:moveTo>
                  <a:cubicBezTo>
                    <a:pt x="444341" y="1453991"/>
                    <a:pt x="447199" y="1456849"/>
                    <a:pt x="451009" y="1458754"/>
                  </a:cubicBezTo>
                  <a:cubicBezTo>
                    <a:pt x="448151" y="1460659"/>
                    <a:pt x="446246" y="1462564"/>
                    <a:pt x="444341" y="1465421"/>
                  </a:cubicBezTo>
                  <a:cubicBezTo>
                    <a:pt x="443389" y="1461611"/>
                    <a:pt x="440531" y="1457801"/>
                    <a:pt x="437674" y="1454944"/>
                  </a:cubicBezTo>
                  <a:cubicBezTo>
                    <a:pt x="438626" y="1453039"/>
                    <a:pt x="440531" y="1452086"/>
                    <a:pt x="442436" y="1450181"/>
                  </a:cubicBezTo>
                  <a:close/>
                  <a:moveTo>
                    <a:pt x="426244" y="1592104"/>
                  </a:moveTo>
                  <a:cubicBezTo>
                    <a:pt x="425291" y="1589246"/>
                    <a:pt x="423386" y="1587341"/>
                    <a:pt x="420529" y="1587341"/>
                  </a:cubicBezTo>
                  <a:cubicBezTo>
                    <a:pt x="420529" y="1587341"/>
                    <a:pt x="419576" y="1587341"/>
                    <a:pt x="419576" y="1587341"/>
                  </a:cubicBezTo>
                  <a:cubicBezTo>
                    <a:pt x="420529" y="1584484"/>
                    <a:pt x="421481" y="1580674"/>
                    <a:pt x="421481" y="1576864"/>
                  </a:cubicBezTo>
                  <a:cubicBezTo>
                    <a:pt x="421481" y="1575911"/>
                    <a:pt x="421481" y="1575911"/>
                    <a:pt x="421481" y="1574959"/>
                  </a:cubicBezTo>
                  <a:cubicBezTo>
                    <a:pt x="421481" y="1574959"/>
                    <a:pt x="422434" y="1574959"/>
                    <a:pt x="422434" y="1574959"/>
                  </a:cubicBezTo>
                  <a:cubicBezTo>
                    <a:pt x="423386" y="1575911"/>
                    <a:pt x="425291" y="1576864"/>
                    <a:pt x="426244" y="1577816"/>
                  </a:cubicBezTo>
                  <a:cubicBezTo>
                    <a:pt x="426244" y="1578769"/>
                    <a:pt x="426244" y="1579721"/>
                    <a:pt x="426244" y="1580674"/>
                  </a:cubicBezTo>
                  <a:cubicBezTo>
                    <a:pt x="426244" y="1585436"/>
                    <a:pt x="427196" y="1589246"/>
                    <a:pt x="430054" y="1593056"/>
                  </a:cubicBezTo>
                  <a:cubicBezTo>
                    <a:pt x="428149" y="1592104"/>
                    <a:pt x="427196" y="1592104"/>
                    <a:pt x="426244" y="1592104"/>
                  </a:cubicBezTo>
                  <a:close/>
                  <a:moveTo>
                    <a:pt x="431959" y="1518761"/>
                  </a:moveTo>
                  <a:cubicBezTo>
                    <a:pt x="430054" y="1517809"/>
                    <a:pt x="427196" y="1517809"/>
                    <a:pt x="425291" y="1517809"/>
                  </a:cubicBezTo>
                  <a:cubicBezTo>
                    <a:pt x="422434" y="1517809"/>
                    <a:pt x="418624" y="1518761"/>
                    <a:pt x="415766" y="1519714"/>
                  </a:cubicBezTo>
                  <a:cubicBezTo>
                    <a:pt x="415766" y="1518761"/>
                    <a:pt x="416719" y="1517809"/>
                    <a:pt x="416719" y="1515904"/>
                  </a:cubicBezTo>
                  <a:cubicBezTo>
                    <a:pt x="416719" y="1513046"/>
                    <a:pt x="415766" y="1510189"/>
                    <a:pt x="413861" y="1508284"/>
                  </a:cubicBezTo>
                  <a:cubicBezTo>
                    <a:pt x="417671" y="1507331"/>
                    <a:pt x="419576" y="1503521"/>
                    <a:pt x="419576" y="1499711"/>
                  </a:cubicBezTo>
                  <a:cubicBezTo>
                    <a:pt x="419576" y="1497806"/>
                    <a:pt x="418624" y="1496854"/>
                    <a:pt x="418624" y="1494949"/>
                  </a:cubicBezTo>
                  <a:cubicBezTo>
                    <a:pt x="420529" y="1493044"/>
                    <a:pt x="422434" y="1490186"/>
                    <a:pt x="422434" y="1486376"/>
                  </a:cubicBezTo>
                  <a:cubicBezTo>
                    <a:pt x="422434" y="1485424"/>
                    <a:pt x="422434" y="1485424"/>
                    <a:pt x="422434" y="1484471"/>
                  </a:cubicBezTo>
                  <a:cubicBezTo>
                    <a:pt x="422434" y="1484471"/>
                    <a:pt x="422434" y="1484471"/>
                    <a:pt x="422434" y="1484471"/>
                  </a:cubicBezTo>
                  <a:cubicBezTo>
                    <a:pt x="424339" y="1488281"/>
                    <a:pt x="428149" y="1491139"/>
                    <a:pt x="431959" y="1491139"/>
                  </a:cubicBezTo>
                  <a:cubicBezTo>
                    <a:pt x="432911" y="1491139"/>
                    <a:pt x="434816" y="1491139"/>
                    <a:pt x="435769" y="1490186"/>
                  </a:cubicBezTo>
                  <a:cubicBezTo>
                    <a:pt x="435769" y="1491139"/>
                    <a:pt x="436721" y="1492091"/>
                    <a:pt x="436721" y="1493044"/>
                  </a:cubicBezTo>
                  <a:cubicBezTo>
                    <a:pt x="432911" y="1495901"/>
                    <a:pt x="430054" y="1499711"/>
                    <a:pt x="430054" y="1505426"/>
                  </a:cubicBezTo>
                  <a:cubicBezTo>
                    <a:pt x="430054" y="1509236"/>
                    <a:pt x="431959" y="1513046"/>
                    <a:pt x="434816" y="1515904"/>
                  </a:cubicBezTo>
                  <a:cubicBezTo>
                    <a:pt x="432911" y="1518761"/>
                    <a:pt x="431959" y="1518761"/>
                    <a:pt x="431959" y="1518761"/>
                  </a:cubicBezTo>
                  <a:close/>
                  <a:moveTo>
                    <a:pt x="445294" y="1609249"/>
                  </a:moveTo>
                  <a:cubicBezTo>
                    <a:pt x="442436" y="1606391"/>
                    <a:pt x="439579" y="1604486"/>
                    <a:pt x="435769" y="1603534"/>
                  </a:cubicBezTo>
                  <a:cubicBezTo>
                    <a:pt x="435769" y="1603534"/>
                    <a:pt x="435769" y="1603534"/>
                    <a:pt x="435769" y="1603534"/>
                  </a:cubicBezTo>
                  <a:cubicBezTo>
                    <a:pt x="435769" y="1601629"/>
                    <a:pt x="435769" y="1600676"/>
                    <a:pt x="434816" y="1598771"/>
                  </a:cubicBezTo>
                  <a:cubicBezTo>
                    <a:pt x="438626" y="1601629"/>
                    <a:pt x="443389" y="1603534"/>
                    <a:pt x="449104" y="1603534"/>
                  </a:cubicBezTo>
                  <a:cubicBezTo>
                    <a:pt x="449104" y="1603534"/>
                    <a:pt x="449104" y="1603534"/>
                    <a:pt x="450056" y="1603534"/>
                  </a:cubicBezTo>
                  <a:cubicBezTo>
                    <a:pt x="451009" y="1604486"/>
                    <a:pt x="451009" y="1605439"/>
                    <a:pt x="451961" y="1606391"/>
                  </a:cubicBezTo>
                  <a:cubicBezTo>
                    <a:pt x="449104" y="1607344"/>
                    <a:pt x="447199" y="1608296"/>
                    <a:pt x="445294" y="1609249"/>
                  </a:cubicBezTo>
                  <a:close/>
                  <a:moveTo>
                    <a:pt x="452914" y="1518761"/>
                  </a:moveTo>
                  <a:cubicBezTo>
                    <a:pt x="452914" y="1518761"/>
                    <a:pt x="451961" y="1517809"/>
                    <a:pt x="451961" y="1517809"/>
                  </a:cubicBezTo>
                  <a:cubicBezTo>
                    <a:pt x="451961" y="1517809"/>
                    <a:pt x="452914" y="1516856"/>
                    <a:pt x="452914" y="1516856"/>
                  </a:cubicBezTo>
                  <a:cubicBezTo>
                    <a:pt x="453866" y="1516856"/>
                    <a:pt x="453866" y="1517809"/>
                    <a:pt x="454819" y="1517809"/>
                  </a:cubicBezTo>
                  <a:cubicBezTo>
                    <a:pt x="452914" y="1518761"/>
                    <a:pt x="452914" y="1518761"/>
                    <a:pt x="452914" y="1518761"/>
                  </a:cubicBezTo>
                  <a:close/>
                  <a:moveTo>
                    <a:pt x="666274" y="511969"/>
                  </a:moveTo>
                  <a:cubicBezTo>
                    <a:pt x="667226" y="511016"/>
                    <a:pt x="667226" y="510064"/>
                    <a:pt x="668179" y="509111"/>
                  </a:cubicBezTo>
                  <a:lnTo>
                    <a:pt x="668179" y="511969"/>
                  </a:lnTo>
                  <a:cubicBezTo>
                    <a:pt x="667226" y="511969"/>
                    <a:pt x="666274" y="511969"/>
                    <a:pt x="666274" y="511969"/>
                  </a:cubicBezTo>
                  <a:close/>
                  <a:moveTo>
                    <a:pt x="657701" y="574834"/>
                  </a:moveTo>
                  <a:cubicBezTo>
                    <a:pt x="658654" y="574834"/>
                    <a:pt x="659606" y="573881"/>
                    <a:pt x="659606" y="572929"/>
                  </a:cubicBezTo>
                  <a:lnTo>
                    <a:pt x="659606" y="575786"/>
                  </a:lnTo>
                  <a:cubicBezTo>
                    <a:pt x="658654" y="575786"/>
                    <a:pt x="658654" y="575786"/>
                    <a:pt x="657701" y="574834"/>
                  </a:cubicBezTo>
                  <a:close/>
                  <a:moveTo>
                    <a:pt x="502444" y="1197769"/>
                  </a:moveTo>
                  <a:cubicBezTo>
                    <a:pt x="504349" y="1198721"/>
                    <a:pt x="505301" y="1198721"/>
                    <a:pt x="507206" y="1198721"/>
                  </a:cubicBezTo>
                  <a:cubicBezTo>
                    <a:pt x="509111" y="1198721"/>
                    <a:pt x="510064" y="1198721"/>
                    <a:pt x="511969" y="1197769"/>
                  </a:cubicBezTo>
                  <a:cubicBezTo>
                    <a:pt x="512921" y="1210151"/>
                    <a:pt x="519589" y="1220629"/>
                    <a:pt x="529114" y="1227296"/>
                  </a:cubicBezTo>
                  <a:cubicBezTo>
                    <a:pt x="528161" y="1228249"/>
                    <a:pt x="527209" y="1229201"/>
                    <a:pt x="526256" y="1230154"/>
                  </a:cubicBezTo>
                  <a:cubicBezTo>
                    <a:pt x="525304" y="1230154"/>
                    <a:pt x="525304" y="1230154"/>
                    <a:pt x="524351" y="1230154"/>
                  </a:cubicBezTo>
                  <a:cubicBezTo>
                    <a:pt x="519589" y="1224439"/>
                    <a:pt x="511969" y="1220629"/>
                    <a:pt x="504349" y="1220629"/>
                  </a:cubicBezTo>
                  <a:cubicBezTo>
                    <a:pt x="504349" y="1220629"/>
                    <a:pt x="504349" y="1220629"/>
                    <a:pt x="503396" y="1220629"/>
                  </a:cubicBezTo>
                  <a:cubicBezTo>
                    <a:pt x="501491" y="1217771"/>
                    <a:pt x="499586" y="1215866"/>
                    <a:pt x="497681" y="1213961"/>
                  </a:cubicBezTo>
                  <a:cubicBezTo>
                    <a:pt x="501491" y="1212056"/>
                    <a:pt x="504349" y="1208246"/>
                    <a:pt x="504349" y="1203484"/>
                  </a:cubicBezTo>
                  <a:cubicBezTo>
                    <a:pt x="504349" y="1201579"/>
                    <a:pt x="503396" y="1199674"/>
                    <a:pt x="502444" y="1197769"/>
                  </a:cubicBezTo>
                  <a:close/>
                  <a:moveTo>
                    <a:pt x="574834" y="1231106"/>
                  </a:moveTo>
                  <a:cubicBezTo>
                    <a:pt x="574834" y="1231106"/>
                    <a:pt x="574834" y="1230154"/>
                    <a:pt x="574834" y="1231106"/>
                  </a:cubicBezTo>
                  <a:cubicBezTo>
                    <a:pt x="576739" y="1229201"/>
                    <a:pt x="578644" y="1228249"/>
                    <a:pt x="579596" y="1226344"/>
                  </a:cubicBezTo>
                  <a:lnTo>
                    <a:pt x="579596" y="1229201"/>
                  </a:lnTo>
                  <a:cubicBezTo>
                    <a:pt x="577691" y="1230154"/>
                    <a:pt x="575786" y="1230154"/>
                    <a:pt x="574834" y="1231106"/>
                  </a:cubicBezTo>
                  <a:close/>
                  <a:moveTo>
                    <a:pt x="516731" y="1371124"/>
                  </a:moveTo>
                  <a:cubicBezTo>
                    <a:pt x="517684" y="1371124"/>
                    <a:pt x="517684" y="1371124"/>
                    <a:pt x="518636" y="1371124"/>
                  </a:cubicBezTo>
                  <a:cubicBezTo>
                    <a:pt x="517684" y="1372076"/>
                    <a:pt x="517684" y="1372076"/>
                    <a:pt x="516731" y="1373029"/>
                  </a:cubicBezTo>
                  <a:cubicBezTo>
                    <a:pt x="516731" y="1372076"/>
                    <a:pt x="516731" y="1371124"/>
                    <a:pt x="516731" y="1371124"/>
                  </a:cubicBezTo>
                  <a:close/>
                  <a:moveTo>
                    <a:pt x="615791" y="838676"/>
                  </a:moveTo>
                  <a:cubicBezTo>
                    <a:pt x="618649" y="842486"/>
                    <a:pt x="622459" y="844391"/>
                    <a:pt x="627221" y="845344"/>
                  </a:cubicBezTo>
                  <a:lnTo>
                    <a:pt x="627221" y="847249"/>
                  </a:lnTo>
                  <a:cubicBezTo>
                    <a:pt x="627221" y="848201"/>
                    <a:pt x="626269" y="848201"/>
                    <a:pt x="626269" y="849154"/>
                  </a:cubicBezTo>
                  <a:cubicBezTo>
                    <a:pt x="624364" y="849154"/>
                    <a:pt x="622459" y="848201"/>
                    <a:pt x="620554" y="848201"/>
                  </a:cubicBezTo>
                  <a:cubicBezTo>
                    <a:pt x="616744" y="848201"/>
                    <a:pt x="613886" y="849154"/>
                    <a:pt x="610076" y="849154"/>
                  </a:cubicBezTo>
                  <a:cubicBezTo>
                    <a:pt x="610076" y="848201"/>
                    <a:pt x="610076" y="847249"/>
                    <a:pt x="610076" y="847249"/>
                  </a:cubicBezTo>
                  <a:cubicBezTo>
                    <a:pt x="610076" y="845344"/>
                    <a:pt x="610076" y="844391"/>
                    <a:pt x="609124" y="842486"/>
                  </a:cubicBezTo>
                  <a:cubicBezTo>
                    <a:pt x="611029" y="842486"/>
                    <a:pt x="613886" y="840581"/>
                    <a:pt x="615791" y="838676"/>
                  </a:cubicBezTo>
                  <a:close/>
                  <a:moveTo>
                    <a:pt x="571024" y="938689"/>
                  </a:moveTo>
                  <a:cubicBezTo>
                    <a:pt x="572929" y="941546"/>
                    <a:pt x="574834" y="942499"/>
                    <a:pt x="577691" y="943451"/>
                  </a:cubicBezTo>
                  <a:cubicBezTo>
                    <a:pt x="576739" y="944404"/>
                    <a:pt x="575786" y="945356"/>
                    <a:pt x="575786" y="946309"/>
                  </a:cubicBezTo>
                  <a:cubicBezTo>
                    <a:pt x="573881" y="943451"/>
                    <a:pt x="571976" y="940594"/>
                    <a:pt x="571024" y="938689"/>
                  </a:cubicBezTo>
                  <a:cubicBezTo>
                    <a:pt x="570071" y="938689"/>
                    <a:pt x="571024" y="938689"/>
                    <a:pt x="571024" y="938689"/>
                  </a:cubicBezTo>
                  <a:close/>
                  <a:moveTo>
                    <a:pt x="552926" y="718661"/>
                  </a:moveTo>
                  <a:cubicBezTo>
                    <a:pt x="558641" y="717709"/>
                    <a:pt x="562451" y="714851"/>
                    <a:pt x="566261" y="710089"/>
                  </a:cubicBezTo>
                  <a:cubicBezTo>
                    <a:pt x="567214" y="710089"/>
                    <a:pt x="567214" y="710089"/>
                    <a:pt x="568166" y="711041"/>
                  </a:cubicBezTo>
                  <a:cubicBezTo>
                    <a:pt x="567214" y="713899"/>
                    <a:pt x="567214" y="716756"/>
                    <a:pt x="567214" y="719614"/>
                  </a:cubicBezTo>
                  <a:cubicBezTo>
                    <a:pt x="567214" y="720566"/>
                    <a:pt x="567214" y="721519"/>
                    <a:pt x="567214" y="723424"/>
                  </a:cubicBezTo>
                  <a:cubicBezTo>
                    <a:pt x="566261" y="723424"/>
                    <a:pt x="565309" y="723424"/>
                    <a:pt x="565309" y="724376"/>
                  </a:cubicBezTo>
                  <a:cubicBezTo>
                    <a:pt x="561499" y="722471"/>
                    <a:pt x="557689" y="720566"/>
                    <a:pt x="552926" y="720566"/>
                  </a:cubicBezTo>
                  <a:cubicBezTo>
                    <a:pt x="552926" y="719614"/>
                    <a:pt x="552926" y="718661"/>
                    <a:pt x="552926" y="718661"/>
                  </a:cubicBezTo>
                  <a:close/>
                  <a:moveTo>
                    <a:pt x="553879" y="816769"/>
                  </a:moveTo>
                  <a:cubicBezTo>
                    <a:pt x="556736" y="812959"/>
                    <a:pt x="558641" y="809149"/>
                    <a:pt x="559594" y="804386"/>
                  </a:cubicBezTo>
                  <a:cubicBezTo>
                    <a:pt x="560546" y="804386"/>
                    <a:pt x="560546" y="804386"/>
                    <a:pt x="561499" y="804386"/>
                  </a:cubicBezTo>
                  <a:cubicBezTo>
                    <a:pt x="563404" y="806291"/>
                    <a:pt x="566261" y="807244"/>
                    <a:pt x="569119" y="808196"/>
                  </a:cubicBezTo>
                  <a:cubicBezTo>
                    <a:pt x="568166" y="810101"/>
                    <a:pt x="568166" y="812006"/>
                    <a:pt x="568166" y="813911"/>
                  </a:cubicBezTo>
                  <a:cubicBezTo>
                    <a:pt x="565309" y="815816"/>
                    <a:pt x="563404" y="818674"/>
                    <a:pt x="563404" y="822484"/>
                  </a:cubicBezTo>
                  <a:cubicBezTo>
                    <a:pt x="563404" y="823436"/>
                    <a:pt x="563404" y="823436"/>
                    <a:pt x="563404" y="824389"/>
                  </a:cubicBezTo>
                  <a:cubicBezTo>
                    <a:pt x="558641" y="824389"/>
                    <a:pt x="553879" y="825341"/>
                    <a:pt x="550069" y="828199"/>
                  </a:cubicBezTo>
                  <a:cubicBezTo>
                    <a:pt x="552926" y="824389"/>
                    <a:pt x="553879" y="820579"/>
                    <a:pt x="553879" y="816769"/>
                  </a:cubicBezTo>
                  <a:close/>
                  <a:moveTo>
                    <a:pt x="547211" y="968216"/>
                  </a:moveTo>
                  <a:cubicBezTo>
                    <a:pt x="547211" y="969169"/>
                    <a:pt x="547211" y="969169"/>
                    <a:pt x="547211" y="970121"/>
                  </a:cubicBezTo>
                  <a:cubicBezTo>
                    <a:pt x="547211" y="972979"/>
                    <a:pt x="550069" y="975836"/>
                    <a:pt x="552926" y="975836"/>
                  </a:cubicBezTo>
                  <a:cubicBezTo>
                    <a:pt x="555784" y="975836"/>
                    <a:pt x="557689" y="973931"/>
                    <a:pt x="558641" y="972026"/>
                  </a:cubicBezTo>
                  <a:cubicBezTo>
                    <a:pt x="558641" y="972026"/>
                    <a:pt x="558641" y="972026"/>
                    <a:pt x="558641" y="972026"/>
                  </a:cubicBezTo>
                  <a:cubicBezTo>
                    <a:pt x="560546" y="972026"/>
                    <a:pt x="561499" y="972026"/>
                    <a:pt x="563404" y="971074"/>
                  </a:cubicBezTo>
                  <a:cubicBezTo>
                    <a:pt x="563404" y="972026"/>
                    <a:pt x="562451" y="972979"/>
                    <a:pt x="562451" y="973931"/>
                  </a:cubicBezTo>
                  <a:cubicBezTo>
                    <a:pt x="562451" y="976789"/>
                    <a:pt x="564356" y="979646"/>
                    <a:pt x="567214" y="980599"/>
                  </a:cubicBezTo>
                  <a:cubicBezTo>
                    <a:pt x="568166" y="984409"/>
                    <a:pt x="569119" y="988219"/>
                    <a:pt x="571024" y="991076"/>
                  </a:cubicBezTo>
                  <a:cubicBezTo>
                    <a:pt x="570071" y="991076"/>
                    <a:pt x="568166" y="992029"/>
                    <a:pt x="567214" y="992029"/>
                  </a:cubicBezTo>
                  <a:cubicBezTo>
                    <a:pt x="565309" y="990124"/>
                    <a:pt x="562451" y="989171"/>
                    <a:pt x="559594" y="989171"/>
                  </a:cubicBezTo>
                  <a:cubicBezTo>
                    <a:pt x="553879" y="989171"/>
                    <a:pt x="550069" y="992981"/>
                    <a:pt x="548164" y="996791"/>
                  </a:cubicBezTo>
                  <a:cubicBezTo>
                    <a:pt x="547211" y="997744"/>
                    <a:pt x="546259" y="999649"/>
                    <a:pt x="545306" y="1001554"/>
                  </a:cubicBezTo>
                  <a:cubicBezTo>
                    <a:pt x="543401" y="998696"/>
                    <a:pt x="539591" y="995839"/>
                    <a:pt x="536734" y="994886"/>
                  </a:cubicBezTo>
                  <a:cubicBezTo>
                    <a:pt x="536734" y="993934"/>
                    <a:pt x="537686" y="992981"/>
                    <a:pt x="537686" y="992029"/>
                  </a:cubicBezTo>
                  <a:cubicBezTo>
                    <a:pt x="537686" y="988219"/>
                    <a:pt x="534829" y="985361"/>
                    <a:pt x="531019" y="985361"/>
                  </a:cubicBezTo>
                  <a:cubicBezTo>
                    <a:pt x="527209" y="985361"/>
                    <a:pt x="524351" y="988219"/>
                    <a:pt x="524351" y="992029"/>
                  </a:cubicBezTo>
                  <a:cubicBezTo>
                    <a:pt x="524351" y="992981"/>
                    <a:pt x="524351" y="992981"/>
                    <a:pt x="524351" y="993934"/>
                  </a:cubicBezTo>
                  <a:cubicBezTo>
                    <a:pt x="518636" y="995839"/>
                    <a:pt x="513874" y="999649"/>
                    <a:pt x="511016" y="1004411"/>
                  </a:cubicBezTo>
                  <a:cubicBezTo>
                    <a:pt x="509111" y="1002506"/>
                    <a:pt x="507206" y="1000601"/>
                    <a:pt x="504349" y="1000601"/>
                  </a:cubicBezTo>
                  <a:cubicBezTo>
                    <a:pt x="504349" y="1000601"/>
                    <a:pt x="504349" y="1000601"/>
                    <a:pt x="503396" y="1000601"/>
                  </a:cubicBezTo>
                  <a:cubicBezTo>
                    <a:pt x="503396" y="998696"/>
                    <a:pt x="502444" y="996791"/>
                    <a:pt x="501491" y="995839"/>
                  </a:cubicBezTo>
                  <a:cubicBezTo>
                    <a:pt x="501491" y="995839"/>
                    <a:pt x="501491" y="995839"/>
                    <a:pt x="502444" y="995839"/>
                  </a:cubicBezTo>
                  <a:cubicBezTo>
                    <a:pt x="514826" y="995839"/>
                    <a:pt x="524351" y="986314"/>
                    <a:pt x="524351" y="973931"/>
                  </a:cubicBezTo>
                  <a:cubicBezTo>
                    <a:pt x="524351" y="973931"/>
                    <a:pt x="524351" y="972979"/>
                    <a:pt x="524351" y="972979"/>
                  </a:cubicBezTo>
                  <a:cubicBezTo>
                    <a:pt x="525304" y="973931"/>
                    <a:pt x="527209" y="973931"/>
                    <a:pt x="529114" y="973931"/>
                  </a:cubicBezTo>
                  <a:cubicBezTo>
                    <a:pt x="535781" y="973931"/>
                    <a:pt x="541496" y="968216"/>
                    <a:pt x="541496" y="961549"/>
                  </a:cubicBezTo>
                  <a:cubicBezTo>
                    <a:pt x="541496" y="954881"/>
                    <a:pt x="535781" y="949166"/>
                    <a:pt x="529114" y="949166"/>
                  </a:cubicBezTo>
                  <a:cubicBezTo>
                    <a:pt x="525304" y="949166"/>
                    <a:pt x="521494" y="951071"/>
                    <a:pt x="519589" y="954881"/>
                  </a:cubicBezTo>
                  <a:cubicBezTo>
                    <a:pt x="519589" y="953929"/>
                    <a:pt x="520541" y="952024"/>
                    <a:pt x="520541" y="951071"/>
                  </a:cubicBezTo>
                  <a:cubicBezTo>
                    <a:pt x="520541" y="940594"/>
                    <a:pt x="511969" y="931069"/>
                    <a:pt x="500539" y="931069"/>
                  </a:cubicBezTo>
                  <a:cubicBezTo>
                    <a:pt x="497681" y="931069"/>
                    <a:pt x="495776" y="932021"/>
                    <a:pt x="492919" y="932974"/>
                  </a:cubicBezTo>
                  <a:cubicBezTo>
                    <a:pt x="491966" y="929164"/>
                    <a:pt x="488156" y="926306"/>
                    <a:pt x="484346" y="925354"/>
                  </a:cubicBezTo>
                  <a:cubicBezTo>
                    <a:pt x="485299" y="923449"/>
                    <a:pt x="486251" y="920591"/>
                    <a:pt x="486251" y="917734"/>
                  </a:cubicBezTo>
                  <a:cubicBezTo>
                    <a:pt x="486251" y="915829"/>
                    <a:pt x="486251" y="914876"/>
                    <a:pt x="485299" y="912971"/>
                  </a:cubicBezTo>
                  <a:cubicBezTo>
                    <a:pt x="487204" y="911066"/>
                    <a:pt x="488156" y="909161"/>
                    <a:pt x="488156" y="906304"/>
                  </a:cubicBezTo>
                  <a:cubicBezTo>
                    <a:pt x="488156" y="904399"/>
                    <a:pt x="487204" y="903446"/>
                    <a:pt x="486251" y="901541"/>
                  </a:cubicBezTo>
                  <a:cubicBezTo>
                    <a:pt x="489109" y="899636"/>
                    <a:pt x="491014" y="896779"/>
                    <a:pt x="492919" y="893921"/>
                  </a:cubicBezTo>
                  <a:cubicBezTo>
                    <a:pt x="495776" y="899636"/>
                    <a:pt x="500539" y="904399"/>
                    <a:pt x="505301" y="907256"/>
                  </a:cubicBezTo>
                  <a:cubicBezTo>
                    <a:pt x="505301" y="907256"/>
                    <a:pt x="505301" y="907256"/>
                    <a:pt x="505301" y="907256"/>
                  </a:cubicBezTo>
                  <a:cubicBezTo>
                    <a:pt x="505301" y="921544"/>
                    <a:pt x="512921" y="934879"/>
                    <a:pt x="525304" y="941546"/>
                  </a:cubicBezTo>
                  <a:cubicBezTo>
                    <a:pt x="528161" y="945356"/>
                    <a:pt x="532924" y="947261"/>
                    <a:pt x="537686" y="947261"/>
                  </a:cubicBezTo>
                  <a:cubicBezTo>
                    <a:pt x="537686" y="947261"/>
                    <a:pt x="538639" y="947261"/>
                    <a:pt x="538639" y="947261"/>
                  </a:cubicBezTo>
                  <a:cubicBezTo>
                    <a:pt x="538639" y="947261"/>
                    <a:pt x="539591" y="947261"/>
                    <a:pt x="539591" y="948214"/>
                  </a:cubicBezTo>
                  <a:cubicBezTo>
                    <a:pt x="539591" y="949166"/>
                    <a:pt x="539591" y="951071"/>
                    <a:pt x="539591" y="952024"/>
                  </a:cubicBezTo>
                  <a:cubicBezTo>
                    <a:pt x="539591" y="959644"/>
                    <a:pt x="542449" y="964406"/>
                    <a:pt x="547211" y="968216"/>
                  </a:cubicBezTo>
                  <a:close/>
                  <a:moveTo>
                    <a:pt x="549116" y="1032986"/>
                  </a:moveTo>
                  <a:cubicBezTo>
                    <a:pt x="543401" y="1036796"/>
                    <a:pt x="539591" y="1041559"/>
                    <a:pt x="536734" y="1048226"/>
                  </a:cubicBezTo>
                  <a:cubicBezTo>
                    <a:pt x="535781" y="1048226"/>
                    <a:pt x="534829" y="1048226"/>
                    <a:pt x="532924" y="1048226"/>
                  </a:cubicBezTo>
                  <a:cubicBezTo>
                    <a:pt x="531971" y="1048226"/>
                    <a:pt x="531971" y="1048226"/>
                    <a:pt x="531019" y="1048226"/>
                  </a:cubicBezTo>
                  <a:cubicBezTo>
                    <a:pt x="531019" y="1048226"/>
                    <a:pt x="531019" y="1048226"/>
                    <a:pt x="531019" y="1047274"/>
                  </a:cubicBezTo>
                  <a:cubicBezTo>
                    <a:pt x="533876" y="1044416"/>
                    <a:pt x="535781" y="1041559"/>
                    <a:pt x="535781" y="1036796"/>
                  </a:cubicBezTo>
                  <a:cubicBezTo>
                    <a:pt x="535781" y="1035844"/>
                    <a:pt x="535781" y="1034891"/>
                    <a:pt x="534829" y="1032986"/>
                  </a:cubicBezTo>
                  <a:cubicBezTo>
                    <a:pt x="540544" y="1031081"/>
                    <a:pt x="545306" y="1025366"/>
                    <a:pt x="547211" y="1018699"/>
                  </a:cubicBezTo>
                  <a:cubicBezTo>
                    <a:pt x="547211" y="1018699"/>
                    <a:pt x="548164" y="1019651"/>
                    <a:pt x="548164" y="1019651"/>
                  </a:cubicBezTo>
                  <a:cubicBezTo>
                    <a:pt x="547211" y="1021556"/>
                    <a:pt x="547211" y="1024414"/>
                    <a:pt x="547211" y="1026319"/>
                  </a:cubicBezTo>
                  <a:cubicBezTo>
                    <a:pt x="548164" y="1029176"/>
                    <a:pt x="548164" y="1031081"/>
                    <a:pt x="549116" y="1032986"/>
                  </a:cubicBezTo>
                  <a:close/>
                  <a:moveTo>
                    <a:pt x="506254" y="814864"/>
                  </a:moveTo>
                  <a:cubicBezTo>
                    <a:pt x="503396" y="813911"/>
                    <a:pt x="500539" y="812959"/>
                    <a:pt x="497681" y="812959"/>
                  </a:cubicBezTo>
                  <a:cubicBezTo>
                    <a:pt x="497681" y="812959"/>
                    <a:pt x="497681" y="812959"/>
                    <a:pt x="497681" y="812959"/>
                  </a:cubicBezTo>
                  <a:cubicBezTo>
                    <a:pt x="501491" y="812006"/>
                    <a:pt x="504349" y="809149"/>
                    <a:pt x="507206" y="806291"/>
                  </a:cubicBezTo>
                  <a:cubicBezTo>
                    <a:pt x="508159" y="806291"/>
                    <a:pt x="508159" y="805339"/>
                    <a:pt x="509111" y="805339"/>
                  </a:cubicBezTo>
                  <a:cubicBezTo>
                    <a:pt x="509111" y="805339"/>
                    <a:pt x="509111" y="805339"/>
                    <a:pt x="509111" y="806291"/>
                  </a:cubicBezTo>
                  <a:cubicBezTo>
                    <a:pt x="507206" y="808196"/>
                    <a:pt x="506254" y="810101"/>
                    <a:pt x="506254" y="812959"/>
                  </a:cubicBezTo>
                  <a:cubicBezTo>
                    <a:pt x="506254" y="812959"/>
                    <a:pt x="506254" y="813911"/>
                    <a:pt x="506254" y="814864"/>
                  </a:cubicBezTo>
                  <a:close/>
                  <a:moveTo>
                    <a:pt x="521494" y="822484"/>
                  </a:moveTo>
                  <a:cubicBezTo>
                    <a:pt x="524351" y="828199"/>
                    <a:pt x="530066" y="832961"/>
                    <a:pt x="536734" y="832961"/>
                  </a:cubicBezTo>
                  <a:cubicBezTo>
                    <a:pt x="538639" y="832961"/>
                    <a:pt x="541496" y="832961"/>
                    <a:pt x="543401" y="832009"/>
                  </a:cubicBezTo>
                  <a:cubicBezTo>
                    <a:pt x="540544" y="834866"/>
                    <a:pt x="538639" y="838676"/>
                    <a:pt x="536734" y="842486"/>
                  </a:cubicBezTo>
                  <a:cubicBezTo>
                    <a:pt x="535781" y="842486"/>
                    <a:pt x="534829" y="842486"/>
                    <a:pt x="533876" y="842486"/>
                  </a:cubicBezTo>
                  <a:cubicBezTo>
                    <a:pt x="526256" y="842486"/>
                    <a:pt x="519589" y="848201"/>
                    <a:pt x="517684" y="854869"/>
                  </a:cubicBezTo>
                  <a:cubicBezTo>
                    <a:pt x="517684" y="854869"/>
                    <a:pt x="517684" y="854869"/>
                    <a:pt x="517684" y="854869"/>
                  </a:cubicBezTo>
                  <a:cubicBezTo>
                    <a:pt x="516731" y="854869"/>
                    <a:pt x="516731" y="854869"/>
                    <a:pt x="515779" y="854869"/>
                  </a:cubicBezTo>
                  <a:cubicBezTo>
                    <a:pt x="519589" y="850106"/>
                    <a:pt x="522446" y="844391"/>
                    <a:pt x="522446" y="838676"/>
                  </a:cubicBezTo>
                  <a:cubicBezTo>
                    <a:pt x="522446" y="832009"/>
                    <a:pt x="519589" y="825341"/>
                    <a:pt x="514826" y="820579"/>
                  </a:cubicBezTo>
                  <a:cubicBezTo>
                    <a:pt x="515779" y="820579"/>
                    <a:pt x="516731" y="820579"/>
                    <a:pt x="516731" y="819626"/>
                  </a:cubicBezTo>
                  <a:cubicBezTo>
                    <a:pt x="518636" y="820579"/>
                    <a:pt x="519589" y="821531"/>
                    <a:pt x="521494" y="822484"/>
                  </a:cubicBezTo>
                  <a:close/>
                  <a:moveTo>
                    <a:pt x="487204" y="723424"/>
                  </a:moveTo>
                  <a:cubicBezTo>
                    <a:pt x="488156" y="725329"/>
                    <a:pt x="489109" y="726281"/>
                    <a:pt x="490061" y="728186"/>
                  </a:cubicBezTo>
                  <a:cubicBezTo>
                    <a:pt x="489109" y="729139"/>
                    <a:pt x="487204" y="730091"/>
                    <a:pt x="486251" y="731996"/>
                  </a:cubicBezTo>
                  <a:cubicBezTo>
                    <a:pt x="487204" y="729139"/>
                    <a:pt x="487204" y="727234"/>
                    <a:pt x="487204" y="723424"/>
                  </a:cubicBezTo>
                  <a:cubicBezTo>
                    <a:pt x="487204" y="724376"/>
                    <a:pt x="487204" y="723424"/>
                    <a:pt x="487204" y="723424"/>
                  </a:cubicBezTo>
                  <a:close/>
                  <a:moveTo>
                    <a:pt x="362426" y="708184"/>
                  </a:moveTo>
                  <a:cubicBezTo>
                    <a:pt x="370999" y="708184"/>
                    <a:pt x="377666" y="703421"/>
                    <a:pt x="380524" y="695801"/>
                  </a:cubicBezTo>
                  <a:cubicBezTo>
                    <a:pt x="381476" y="695801"/>
                    <a:pt x="382429" y="694849"/>
                    <a:pt x="383381" y="694849"/>
                  </a:cubicBezTo>
                  <a:cubicBezTo>
                    <a:pt x="385286" y="699611"/>
                    <a:pt x="389096" y="702469"/>
                    <a:pt x="392906" y="705326"/>
                  </a:cubicBezTo>
                  <a:cubicBezTo>
                    <a:pt x="383381" y="710089"/>
                    <a:pt x="376714" y="716756"/>
                    <a:pt x="371951" y="726281"/>
                  </a:cubicBezTo>
                  <a:cubicBezTo>
                    <a:pt x="370999" y="718661"/>
                    <a:pt x="366236" y="711994"/>
                    <a:pt x="360521" y="708184"/>
                  </a:cubicBezTo>
                  <a:cubicBezTo>
                    <a:pt x="361474" y="708184"/>
                    <a:pt x="361474" y="708184"/>
                    <a:pt x="362426" y="708184"/>
                  </a:cubicBezTo>
                  <a:close/>
                  <a:moveTo>
                    <a:pt x="453866" y="781526"/>
                  </a:moveTo>
                  <a:cubicBezTo>
                    <a:pt x="448151" y="781526"/>
                    <a:pt x="443389" y="786289"/>
                    <a:pt x="443389" y="791051"/>
                  </a:cubicBezTo>
                  <a:cubicBezTo>
                    <a:pt x="443389" y="795814"/>
                    <a:pt x="446246" y="798671"/>
                    <a:pt x="450056" y="800576"/>
                  </a:cubicBezTo>
                  <a:cubicBezTo>
                    <a:pt x="445294" y="802481"/>
                    <a:pt x="441484" y="805339"/>
                    <a:pt x="438626" y="809149"/>
                  </a:cubicBezTo>
                  <a:cubicBezTo>
                    <a:pt x="428149" y="810101"/>
                    <a:pt x="419576" y="818674"/>
                    <a:pt x="419576" y="830104"/>
                  </a:cubicBezTo>
                  <a:cubicBezTo>
                    <a:pt x="419576" y="835819"/>
                    <a:pt x="421481" y="840581"/>
                    <a:pt x="425291" y="844391"/>
                  </a:cubicBezTo>
                  <a:cubicBezTo>
                    <a:pt x="424339" y="845344"/>
                    <a:pt x="424339" y="845344"/>
                    <a:pt x="423386" y="846296"/>
                  </a:cubicBezTo>
                  <a:cubicBezTo>
                    <a:pt x="418624" y="839629"/>
                    <a:pt x="411956" y="833914"/>
                    <a:pt x="404336" y="832009"/>
                  </a:cubicBezTo>
                  <a:cubicBezTo>
                    <a:pt x="401479" y="830104"/>
                    <a:pt x="398621" y="828199"/>
                    <a:pt x="394811" y="828199"/>
                  </a:cubicBezTo>
                  <a:cubicBezTo>
                    <a:pt x="391954" y="828199"/>
                    <a:pt x="389096" y="829151"/>
                    <a:pt x="386239" y="831056"/>
                  </a:cubicBezTo>
                  <a:cubicBezTo>
                    <a:pt x="378619" y="832961"/>
                    <a:pt x="372904" y="836771"/>
                    <a:pt x="368141" y="842486"/>
                  </a:cubicBezTo>
                  <a:cubicBezTo>
                    <a:pt x="367189" y="840581"/>
                    <a:pt x="365284" y="838676"/>
                    <a:pt x="363379" y="837724"/>
                  </a:cubicBezTo>
                  <a:cubicBezTo>
                    <a:pt x="362426" y="832961"/>
                    <a:pt x="360521" y="829151"/>
                    <a:pt x="357664" y="826294"/>
                  </a:cubicBezTo>
                  <a:cubicBezTo>
                    <a:pt x="365284" y="822484"/>
                    <a:pt x="370046" y="815816"/>
                    <a:pt x="370046" y="807244"/>
                  </a:cubicBezTo>
                  <a:cubicBezTo>
                    <a:pt x="370999" y="807244"/>
                    <a:pt x="371951" y="807244"/>
                    <a:pt x="372904" y="807244"/>
                  </a:cubicBezTo>
                  <a:cubicBezTo>
                    <a:pt x="378619" y="807244"/>
                    <a:pt x="383381" y="806291"/>
                    <a:pt x="388144" y="803434"/>
                  </a:cubicBezTo>
                  <a:cubicBezTo>
                    <a:pt x="386239" y="805339"/>
                    <a:pt x="385286" y="808196"/>
                    <a:pt x="385286" y="811054"/>
                  </a:cubicBezTo>
                  <a:cubicBezTo>
                    <a:pt x="385286" y="817721"/>
                    <a:pt x="391001" y="823436"/>
                    <a:pt x="397669" y="823436"/>
                  </a:cubicBezTo>
                  <a:cubicBezTo>
                    <a:pt x="404336" y="823436"/>
                    <a:pt x="410051" y="817721"/>
                    <a:pt x="410051" y="811054"/>
                  </a:cubicBezTo>
                  <a:cubicBezTo>
                    <a:pt x="410051" y="804386"/>
                    <a:pt x="404336" y="798671"/>
                    <a:pt x="397669" y="798671"/>
                  </a:cubicBezTo>
                  <a:cubicBezTo>
                    <a:pt x="396716" y="798671"/>
                    <a:pt x="395764" y="798671"/>
                    <a:pt x="394811" y="799624"/>
                  </a:cubicBezTo>
                  <a:cubicBezTo>
                    <a:pt x="395764" y="798671"/>
                    <a:pt x="396716" y="797719"/>
                    <a:pt x="398621" y="795814"/>
                  </a:cubicBezTo>
                  <a:cubicBezTo>
                    <a:pt x="406241" y="795814"/>
                    <a:pt x="412909" y="792004"/>
                    <a:pt x="416719" y="787241"/>
                  </a:cubicBezTo>
                  <a:cubicBezTo>
                    <a:pt x="419576" y="788194"/>
                    <a:pt x="421481" y="788194"/>
                    <a:pt x="424339" y="788194"/>
                  </a:cubicBezTo>
                  <a:cubicBezTo>
                    <a:pt x="441484" y="788194"/>
                    <a:pt x="454819" y="775811"/>
                    <a:pt x="456724" y="759619"/>
                  </a:cubicBezTo>
                  <a:cubicBezTo>
                    <a:pt x="457676" y="759619"/>
                    <a:pt x="459581" y="759619"/>
                    <a:pt x="460534" y="759619"/>
                  </a:cubicBezTo>
                  <a:cubicBezTo>
                    <a:pt x="471011" y="759619"/>
                    <a:pt x="479584" y="752951"/>
                    <a:pt x="482441" y="743426"/>
                  </a:cubicBezTo>
                  <a:cubicBezTo>
                    <a:pt x="483394" y="751999"/>
                    <a:pt x="490061" y="757714"/>
                    <a:pt x="498634" y="757714"/>
                  </a:cubicBezTo>
                  <a:cubicBezTo>
                    <a:pt x="507206" y="757714"/>
                    <a:pt x="513874" y="751046"/>
                    <a:pt x="514826" y="742474"/>
                  </a:cubicBezTo>
                  <a:cubicBezTo>
                    <a:pt x="514826" y="742474"/>
                    <a:pt x="515779" y="742474"/>
                    <a:pt x="515779" y="742474"/>
                  </a:cubicBezTo>
                  <a:cubicBezTo>
                    <a:pt x="514826" y="745331"/>
                    <a:pt x="513874" y="749141"/>
                    <a:pt x="513874" y="751999"/>
                  </a:cubicBezTo>
                  <a:cubicBezTo>
                    <a:pt x="513874" y="752951"/>
                    <a:pt x="513874" y="753904"/>
                    <a:pt x="513874" y="755809"/>
                  </a:cubicBezTo>
                  <a:cubicBezTo>
                    <a:pt x="511016" y="759619"/>
                    <a:pt x="509111" y="763429"/>
                    <a:pt x="509111" y="768191"/>
                  </a:cubicBezTo>
                  <a:cubicBezTo>
                    <a:pt x="509111" y="773906"/>
                    <a:pt x="511016" y="778669"/>
                    <a:pt x="514826" y="781526"/>
                  </a:cubicBezTo>
                  <a:cubicBezTo>
                    <a:pt x="512921" y="783431"/>
                    <a:pt x="511016" y="785336"/>
                    <a:pt x="510064" y="788194"/>
                  </a:cubicBezTo>
                  <a:cubicBezTo>
                    <a:pt x="508159" y="785336"/>
                    <a:pt x="505301" y="783431"/>
                    <a:pt x="501491" y="783431"/>
                  </a:cubicBezTo>
                  <a:cubicBezTo>
                    <a:pt x="498634" y="781526"/>
                    <a:pt x="495776" y="780574"/>
                    <a:pt x="491966" y="780574"/>
                  </a:cubicBezTo>
                  <a:cubicBezTo>
                    <a:pt x="491014" y="780574"/>
                    <a:pt x="490061" y="780574"/>
                    <a:pt x="490061" y="780574"/>
                  </a:cubicBezTo>
                  <a:cubicBezTo>
                    <a:pt x="490061" y="780574"/>
                    <a:pt x="490061" y="779621"/>
                    <a:pt x="490061" y="779621"/>
                  </a:cubicBezTo>
                  <a:cubicBezTo>
                    <a:pt x="490061" y="772954"/>
                    <a:pt x="484346" y="767239"/>
                    <a:pt x="477679" y="767239"/>
                  </a:cubicBezTo>
                  <a:cubicBezTo>
                    <a:pt x="471011" y="767239"/>
                    <a:pt x="465296" y="772954"/>
                    <a:pt x="465296" y="779621"/>
                  </a:cubicBezTo>
                  <a:cubicBezTo>
                    <a:pt x="465296" y="784384"/>
                    <a:pt x="468154" y="787241"/>
                    <a:pt x="471011" y="790099"/>
                  </a:cubicBezTo>
                  <a:cubicBezTo>
                    <a:pt x="465296" y="792004"/>
                    <a:pt x="461486" y="794861"/>
                    <a:pt x="458629" y="799624"/>
                  </a:cubicBezTo>
                  <a:cubicBezTo>
                    <a:pt x="458629" y="799624"/>
                    <a:pt x="457676" y="799624"/>
                    <a:pt x="457676" y="799624"/>
                  </a:cubicBezTo>
                  <a:cubicBezTo>
                    <a:pt x="460534" y="797719"/>
                    <a:pt x="462439" y="794861"/>
                    <a:pt x="462439" y="791051"/>
                  </a:cubicBezTo>
                  <a:cubicBezTo>
                    <a:pt x="463391" y="786289"/>
                    <a:pt x="459581" y="781526"/>
                    <a:pt x="453866" y="781526"/>
                  </a:cubicBezTo>
                  <a:close/>
                  <a:moveTo>
                    <a:pt x="481489" y="946309"/>
                  </a:moveTo>
                  <a:cubicBezTo>
                    <a:pt x="480536" y="948214"/>
                    <a:pt x="480536" y="950119"/>
                    <a:pt x="480536" y="951071"/>
                  </a:cubicBezTo>
                  <a:cubicBezTo>
                    <a:pt x="478631" y="945356"/>
                    <a:pt x="474821" y="940594"/>
                    <a:pt x="470059" y="936784"/>
                  </a:cubicBezTo>
                  <a:cubicBezTo>
                    <a:pt x="471011" y="936784"/>
                    <a:pt x="472916" y="935831"/>
                    <a:pt x="473869" y="935831"/>
                  </a:cubicBezTo>
                  <a:cubicBezTo>
                    <a:pt x="473869" y="935831"/>
                    <a:pt x="473869" y="935831"/>
                    <a:pt x="473869" y="935831"/>
                  </a:cubicBezTo>
                  <a:cubicBezTo>
                    <a:pt x="472916" y="941546"/>
                    <a:pt x="476726" y="945356"/>
                    <a:pt x="481489" y="946309"/>
                  </a:cubicBezTo>
                  <a:close/>
                  <a:moveTo>
                    <a:pt x="345281" y="1095851"/>
                  </a:moveTo>
                  <a:cubicBezTo>
                    <a:pt x="345281" y="1095851"/>
                    <a:pt x="345281" y="1095851"/>
                    <a:pt x="345281" y="1095851"/>
                  </a:cubicBezTo>
                  <a:cubicBezTo>
                    <a:pt x="345281" y="1095851"/>
                    <a:pt x="345281" y="1095851"/>
                    <a:pt x="345281" y="1095851"/>
                  </a:cubicBezTo>
                  <a:cubicBezTo>
                    <a:pt x="345281" y="1095851"/>
                    <a:pt x="345281" y="1095851"/>
                    <a:pt x="345281" y="1095851"/>
                  </a:cubicBezTo>
                  <a:close/>
                  <a:moveTo>
                    <a:pt x="423386" y="1187291"/>
                  </a:moveTo>
                  <a:cubicBezTo>
                    <a:pt x="422434" y="1187291"/>
                    <a:pt x="421481" y="1187291"/>
                    <a:pt x="421481" y="1188244"/>
                  </a:cubicBezTo>
                  <a:cubicBezTo>
                    <a:pt x="422434" y="1186339"/>
                    <a:pt x="423386" y="1183481"/>
                    <a:pt x="423386" y="1181576"/>
                  </a:cubicBezTo>
                  <a:cubicBezTo>
                    <a:pt x="424339" y="1181576"/>
                    <a:pt x="425291" y="1182529"/>
                    <a:pt x="426244" y="1182529"/>
                  </a:cubicBezTo>
                  <a:cubicBezTo>
                    <a:pt x="427196" y="1183481"/>
                    <a:pt x="428149" y="1184434"/>
                    <a:pt x="430054" y="1185386"/>
                  </a:cubicBezTo>
                  <a:cubicBezTo>
                    <a:pt x="427196" y="1185386"/>
                    <a:pt x="425291" y="1186339"/>
                    <a:pt x="423386" y="1187291"/>
                  </a:cubicBezTo>
                  <a:close/>
                  <a:moveTo>
                    <a:pt x="432911" y="1183481"/>
                  </a:moveTo>
                  <a:cubicBezTo>
                    <a:pt x="432911" y="1183481"/>
                    <a:pt x="432911" y="1183481"/>
                    <a:pt x="432911" y="1183481"/>
                  </a:cubicBezTo>
                  <a:cubicBezTo>
                    <a:pt x="433864" y="1183481"/>
                    <a:pt x="433864" y="1183481"/>
                    <a:pt x="432911" y="1183481"/>
                  </a:cubicBezTo>
                  <a:cubicBezTo>
                    <a:pt x="433864" y="1183481"/>
                    <a:pt x="432911" y="1183481"/>
                    <a:pt x="432911" y="1183481"/>
                  </a:cubicBezTo>
                  <a:close/>
                  <a:moveTo>
                    <a:pt x="455771" y="1106329"/>
                  </a:moveTo>
                  <a:cubicBezTo>
                    <a:pt x="450056" y="1108234"/>
                    <a:pt x="445294" y="1112044"/>
                    <a:pt x="443389" y="1117759"/>
                  </a:cubicBezTo>
                  <a:cubicBezTo>
                    <a:pt x="440531" y="1116806"/>
                    <a:pt x="437674" y="1115854"/>
                    <a:pt x="433864" y="1115854"/>
                  </a:cubicBezTo>
                  <a:cubicBezTo>
                    <a:pt x="415766" y="1115854"/>
                    <a:pt x="400526" y="1131094"/>
                    <a:pt x="400526" y="1149191"/>
                  </a:cubicBezTo>
                  <a:cubicBezTo>
                    <a:pt x="400526" y="1153954"/>
                    <a:pt x="401479" y="1158716"/>
                    <a:pt x="403384" y="1162526"/>
                  </a:cubicBezTo>
                  <a:cubicBezTo>
                    <a:pt x="393859" y="1163479"/>
                    <a:pt x="387191" y="1171099"/>
                    <a:pt x="387191" y="1179671"/>
                  </a:cubicBezTo>
                  <a:cubicBezTo>
                    <a:pt x="387191" y="1185386"/>
                    <a:pt x="390049" y="1191101"/>
                    <a:pt x="394811" y="1193959"/>
                  </a:cubicBezTo>
                  <a:cubicBezTo>
                    <a:pt x="391001" y="1196816"/>
                    <a:pt x="389096" y="1201579"/>
                    <a:pt x="389096" y="1206341"/>
                  </a:cubicBezTo>
                  <a:cubicBezTo>
                    <a:pt x="389096" y="1213009"/>
                    <a:pt x="392906" y="1218724"/>
                    <a:pt x="399574" y="1221581"/>
                  </a:cubicBezTo>
                  <a:cubicBezTo>
                    <a:pt x="400526" y="1226344"/>
                    <a:pt x="404336" y="1230154"/>
                    <a:pt x="409099" y="1231106"/>
                  </a:cubicBezTo>
                  <a:cubicBezTo>
                    <a:pt x="401479" y="1234916"/>
                    <a:pt x="394811" y="1241584"/>
                    <a:pt x="392906" y="1250156"/>
                  </a:cubicBezTo>
                  <a:cubicBezTo>
                    <a:pt x="391954" y="1250156"/>
                    <a:pt x="391001" y="1250156"/>
                    <a:pt x="390049" y="1251109"/>
                  </a:cubicBezTo>
                  <a:cubicBezTo>
                    <a:pt x="390049" y="1249204"/>
                    <a:pt x="389096" y="1247299"/>
                    <a:pt x="388144" y="1245394"/>
                  </a:cubicBezTo>
                  <a:cubicBezTo>
                    <a:pt x="389096" y="1244441"/>
                    <a:pt x="389096" y="1243489"/>
                    <a:pt x="390049" y="1241584"/>
                  </a:cubicBezTo>
                  <a:cubicBezTo>
                    <a:pt x="393859" y="1239679"/>
                    <a:pt x="396716" y="1234916"/>
                    <a:pt x="396716" y="1230154"/>
                  </a:cubicBezTo>
                  <a:cubicBezTo>
                    <a:pt x="396716" y="1224439"/>
                    <a:pt x="392906" y="1219676"/>
                    <a:pt x="388144" y="1217771"/>
                  </a:cubicBezTo>
                  <a:cubicBezTo>
                    <a:pt x="386239" y="1213961"/>
                    <a:pt x="382429" y="1210151"/>
                    <a:pt x="378619" y="1207294"/>
                  </a:cubicBezTo>
                  <a:cubicBezTo>
                    <a:pt x="374809" y="1202531"/>
                    <a:pt x="369094" y="1199674"/>
                    <a:pt x="362426" y="1199674"/>
                  </a:cubicBezTo>
                  <a:cubicBezTo>
                    <a:pt x="353854" y="1199674"/>
                    <a:pt x="346234" y="1204436"/>
                    <a:pt x="343376" y="1212056"/>
                  </a:cubicBezTo>
                  <a:cubicBezTo>
                    <a:pt x="342424" y="1213961"/>
                    <a:pt x="340519" y="1214914"/>
                    <a:pt x="339566" y="1216819"/>
                  </a:cubicBezTo>
                  <a:cubicBezTo>
                    <a:pt x="329089" y="1216819"/>
                    <a:pt x="319564" y="1224439"/>
                    <a:pt x="316706" y="1233964"/>
                  </a:cubicBezTo>
                  <a:cubicBezTo>
                    <a:pt x="316706" y="1233011"/>
                    <a:pt x="316706" y="1232059"/>
                    <a:pt x="315754" y="1231106"/>
                  </a:cubicBezTo>
                  <a:cubicBezTo>
                    <a:pt x="315754" y="1230154"/>
                    <a:pt x="315754" y="1230154"/>
                    <a:pt x="315754" y="1229201"/>
                  </a:cubicBezTo>
                  <a:cubicBezTo>
                    <a:pt x="315754" y="1223486"/>
                    <a:pt x="313849" y="1217771"/>
                    <a:pt x="310991" y="1213961"/>
                  </a:cubicBezTo>
                  <a:cubicBezTo>
                    <a:pt x="322421" y="1210151"/>
                    <a:pt x="331946" y="1199674"/>
                    <a:pt x="331946" y="1186339"/>
                  </a:cubicBezTo>
                  <a:cubicBezTo>
                    <a:pt x="331946" y="1174909"/>
                    <a:pt x="325279" y="1166336"/>
                    <a:pt x="316706" y="1161574"/>
                  </a:cubicBezTo>
                  <a:cubicBezTo>
                    <a:pt x="316706" y="1161574"/>
                    <a:pt x="316706" y="1160621"/>
                    <a:pt x="316706" y="1160621"/>
                  </a:cubicBezTo>
                  <a:cubicBezTo>
                    <a:pt x="318611" y="1159669"/>
                    <a:pt x="319564" y="1158716"/>
                    <a:pt x="320516" y="1156811"/>
                  </a:cubicBezTo>
                  <a:cubicBezTo>
                    <a:pt x="321469" y="1156811"/>
                    <a:pt x="322421" y="1157764"/>
                    <a:pt x="323374" y="1157764"/>
                  </a:cubicBezTo>
                  <a:cubicBezTo>
                    <a:pt x="322421" y="1158716"/>
                    <a:pt x="322421" y="1159669"/>
                    <a:pt x="322421" y="1160621"/>
                  </a:cubicBezTo>
                  <a:cubicBezTo>
                    <a:pt x="322421" y="1163479"/>
                    <a:pt x="325279" y="1166336"/>
                    <a:pt x="328136" y="1166336"/>
                  </a:cubicBezTo>
                  <a:cubicBezTo>
                    <a:pt x="329089" y="1166336"/>
                    <a:pt x="330041" y="1166336"/>
                    <a:pt x="330041" y="1166336"/>
                  </a:cubicBezTo>
                  <a:cubicBezTo>
                    <a:pt x="331946" y="1167289"/>
                    <a:pt x="333851" y="1168241"/>
                    <a:pt x="335756" y="1168241"/>
                  </a:cubicBezTo>
                  <a:cubicBezTo>
                    <a:pt x="341471" y="1168241"/>
                    <a:pt x="346234" y="1163479"/>
                    <a:pt x="346234" y="1157764"/>
                  </a:cubicBezTo>
                  <a:cubicBezTo>
                    <a:pt x="346234" y="1156811"/>
                    <a:pt x="346234" y="1154906"/>
                    <a:pt x="345281" y="1153954"/>
                  </a:cubicBezTo>
                  <a:cubicBezTo>
                    <a:pt x="348139" y="1152049"/>
                    <a:pt x="350996" y="1149191"/>
                    <a:pt x="353854" y="1146334"/>
                  </a:cubicBezTo>
                  <a:cubicBezTo>
                    <a:pt x="356711" y="1149191"/>
                    <a:pt x="361474" y="1151096"/>
                    <a:pt x="366236" y="1151096"/>
                  </a:cubicBezTo>
                  <a:cubicBezTo>
                    <a:pt x="373856" y="1151096"/>
                    <a:pt x="380524" y="1146334"/>
                    <a:pt x="382429" y="1140619"/>
                  </a:cubicBezTo>
                  <a:cubicBezTo>
                    <a:pt x="383381" y="1141571"/>
                    <a:pt x="384334" y="1142524"/>
                    <a:pt x="386239" y="1142524"/>
                  </a:cubicBezTo>
                  <a:cubicBezTo>
                    <a:pt x="389096" y="1142524"/>
                    <a:pt x="391001" y="1140619"/>
                    <a:pt x="391001" y="1137761"/>
                  </a:cubicBezTo>
                  <a:cubicBezTo>
                    <a:pt x="391001" y="1134904"/>
                    <a:pt x="389096" y="1132999"/>
                    <a:pt x="386239" y="1132999"/>
                  </a:cubicBezTo>
                  <a:cubicBezTo>
                    <a:pt x="385286" y="1132999"/>
                    <a:pt x="384334" y="1132999"/>
                    <a:pt x="384334" y="1133951"/>
                  </a:cubicBezTo>
                  <a:cubicBezTo>
                    <a:pt x="384334" y="1133951"/>
                    <a:pt x="384334" y="1133951"/>
                    <a:pt x="384334" y="1133951"/>
                  </a:cubicBezTo>
                  <a:cubicBezTo>
                    <a:pt x="384334" y="1132046"/>
                    <a:pt x="384334" y="1130141"/>
                    <a:pt x="383381" y="1129189"/>
                  </a:cubicBezTo>
                  <a:cubicBezTo>
                    <a:pt x="384334" y="1127284"/>
                    <a:pt x="385286" y="1124426"/>
                    <a:pt x="385286" y="1122521"/>
                  </a:cubicBezTo>
                  <a:cubicBezTo>
                    <a:pt x="385286" y="1116806"/>
                    <a:pt x="382429" y="1112044"/>
                    <a:pt x="378619" y="1109186"/>
                  </a:cubicBezTo>
                  <a:cubicBezTo>
                    <a:pt x="382429" y="1108234"/>
                    <a:pt x="386239" y="1105376"/>
                    <a:pt x="388144" y="1101566"/>
                  </a:cubicBezTo>
                  <a:cubicBezTo>
                    <a:pt x="389096" y="1101566"/>
                    <a:pt x="390049" y="1101566"/>
                    <a:pt x="390049" y="1100614"/>
                  </a:cubicBezTo>
                  <a:cubicBezTo>
                    <a:pt x="393859" y="1108234"/>
                    <a:pt x="402431" y="1113949"/>
                    <a:pt x="411004" y="1113949"/>
                  </a:cubicBezTo>
                  <a:cubicBezTo>
                    <a:pt x="424339" y="1113949"/>
                    <a:pt x="434816" y="1103471"/>
                    <a:pt x="434816" y="1090136"/>
                  </a:cubicBezTo>
                  <a:cubicBezTo>
                    <a:pt x="434816" y="1087279"/>
                    <a:pt x="433864" y="1085374"/>
                    <a:pt x="433864" y="1083469"/>
                  </a:cubicBezTo>
                  <a:cubicBezTo>
                    <a:pt x="436721" y="1085374"/>
                    <a:pt x="439579" y="1086326"/>
                    <a:pt x="443389" y="1086326"/>
                  </a:cubicBezTo>
                  <a:cubicBezTo>
                    <a:pt x="442436" y="1087279"/>
                    <a:pt x="442436" y="1089184"/>
                    <a:pt x="442436" y="1090136"/>
                  </a:cubicBezTo>
                  <a:cubicBezTo>
                    <a:pt x="442436" y="1093946"/>
                    <a:pt x="446246" y="1097756"/>
                    <a:pt x="450056" y="1097756"/>
                  </a:cubicBezTo>
                  <a:cubicBezTo>
                    <a:pt x="453866" y="1097756"/>
                    <a:pt x="457676" y="1093946"/>
                    <a:pt x="457676" y="1090136"/>
                  </a:cubicBezTo>
                  <a:cubicBezTo>
                    <a:pt x="457676" y="1088231"/>
                    <a:pt x="456724" y="1086326"/>
                    <a:pt x="454819" y="1084421"/>
                  </a:cubicBezTo>
                  <a:cubicBezTo>
                    <a:pt x="459581" y="1082516"/>
                    <a:pt x="463391" y="1078706"/>
                    <a:pt x="466249" y="1073944"/>
                  </a:cubicBezTo>
                  <a:cubicBezTo>
                    <a:pt x="468154" y="1075849"/>
                    <a:pt x="471011" y="1076801"/>
                    <a:pt x="473869" y="1076801"/>
                  </a:cubicBezTo>
                  <a:cubicBezTo>
                    <a:pt x="475774" y="1076801"/>
                    <a:pt x="477679" y="1075849"/>
                    <a:pt x="479584" y="1074896"/>
                  </a:cubicBezTo>
                  <a:cubicBezTo>
                    <a:pt x="479584" y="1074896"/>
                    <a:pt x="480536" y="1074896"/>
                    <a:pt x="480536" y="1075849"/>
                  </a:cubicBezTo>
                  <a:cubicBezTo>
                    <a:pt x="481489" y="1081564"/>
                    <a:pt x="485299" y="1085374"/>
                    <a:pt x="491014" y="1085374"/>
                  </a:cubicBezTo>
                  <a:cubicBezTo>
                    <a:pt x="495776" y="1085374"/>
                    <a:pt x="498634" y="1082516"/>
                    <a:pt x="500539" y="1078706"/>
                  </a:cubicBezTo>
                  <a:cubicBezTo>
                    <a:pt x="502444" y="1078706"/>
                    <a:pt x="504349" y="1077754"/>
                    <a:pt x="505301" y="1077754"/>
                  </a:cubicBezTo>
                  <a:cubicBezTo>
                    <a:pt x="507206" y="1081564"/>
                    <a:pt x="511016" y="1084421"/>
                    <a:pt x="515779" y="1084421"/>
                  </a:cubicBezTo>
                  <a:cubicBezTo>
                    <a:pt x="516731" y="1084421"/>
                    <a:pt x="517684" y="1084421"/>
                    <a:pt x="518636" y="1083469"/>
                  </a:cubicBezTo>
                  <a:cubicBezTo>
                    <a:pt x="519589" y="1084421"/>
                    <a:pt x="520541" y="1085374"/>
                    <a:pt x="521494" y="1087279"/>
                  </a:cubicBezTo>
                  <a:cubicBezTo>
                    <a:pt x="521494" y="1088231"/>
                    <a:pt x="521494" y="1089184"/>
                    <a:pt x="521494" y="1090136"/>
                  </a:cubicBezTo>
                  <a:cubicBezTo>
                    <a:pt x="521494" y="1099661"/>
                    <a:pt x="529114" y="1107281"/>
                    <a:pt x="538639" y="1107281"/>
                  </a:cubicBezTo>
                  <a:cubicBezTo>
                    <a:pt x="542449" y="1107281"/>
                    <a:pt x="546259" y="1105376"/>
                    <a:pt x="549116" y="1103471"/>
                  </a:cubicBezTo>
                  <a:cubicBezTo>
                    <a:pt x="550069" y="1104424"/>
                    <a:pt x="551974" y="1105376"/>
                    <a:pt x="553879" y="1106329"/>
                  </a:cubicBezTo>
                  <a:cubicBezTo>
                    <a:pt x="555784" y="1110139"/>
                    <a:pt x="559594" y="1112996"/>
                    <a:pt x="563404" y="1113949"/>
                  </a:cubicBezTo>
                  <a:cubicBezTo>
                    <a:pt x="561499" y="1114901"/>
                    <a:pt x="560546" y="1116806"/>
                    <a:pt x="559594" y="1118711"/>
                  </a:cubicBezTo>
                  <a:cubicBezTo>
                    <a:pt x="558641" y="1118711"/>
                    <a:pt x="557689" y="1118711"/>
                    <a:pt x="557689" y="1118711"/>
                  </a:cubicBezTo>
                  <a:cubicBezTo>
                    <a:pt x="553879" y="1118711"/>
                    <a:pt x="550069" y="1119664"/>
                    <a:pt x="547211" y="1120616"/>
                  </a:cubicBezTo>
                  <a:cubicBezTo>
                    <a:pt x="546259" y="1119664"/>
                    <a:pt x="544354" y="1118711"/>
                    <a:pt x="542449" y="1118711"/>
                  </a:cubicBezTo>
                  <a:cubicBezTo>
                    <a:pt x="541496" y="1118711"/>
                    <a:pt x="539591" y="1119664"/>
                    <a:pt x="538639" y="1119664"/>
                  </a:cubicBezTo>
                  <a:cubicBezTo>
                    <a:pt x="535781" y="1111091"/>
                    <a:pt x="528161" y="1104424"/>
                    <a:pt x="518636" y="1104424"/>
                  </a:cubicBezTo>
                  <a:cubicBezTo>
                    <a:pt x="511969" y="1093946"/>
                    <a:pt x="499586" y="1087279"/>
                    <a:pt x="486251" y="1087279"/>
                  </a:cubicBezTo>
                  <a:cubicBezTo>
                    <a:pt x="473869" y="1090136"/>
                    <a:pt x="462439" y="1096804"/>
                    <a:pt x="455771" y="1106329"/>
                  </a:cubicBezTo>
                  <a:close/>
                  <a:moveTo>
                    <a:pt x="483394" y="1196816"/>
                  </a:moveTo>
                  <a:cubicBezTo>
                    <a:pt x="479584" y="1193959"/>
                    <a:pt x="473869" y="1192054"/>
                    <a:pt x="469106" y="1192054"/>
                  </a:cubicBezTo>
                  <a:cubicBezTo>
                    <a:pt x="468154" y="1192054"/>
                    <a:pt x="466249" y="1192054"/>
                    <a:pt x="465296" y="1192054"/>
                  </a:cubicBezTo>
                  <a:cubicBezTo>
                    <a:pt x="464344" y="1191101"/>
                    <a:pt x="463391" y="1190149"/>
                    <a:pt x="462439" y="1189196"/>
                  </a:cubicBezTo>
                  <a:cubicBezTo>
                    <a:pt x="465296" y="1186339"/>
                    <a:pt x="466249" y="1182529"/>
                    <a:pt x="466249" y="1178719"/>
                  </a:cubicBezTo>
                  <a:cubicBezTo>
                    <a:pt x="466249" y="1174909"/>
                    <a:pt x="464344" y="1171099"/>
                    <a:pt x="462439" y="1167289"/>
                  </a:cubicBezTo>
                  <a:cubicBezTo>
                    <a:pt x="462439" y="1167289"/>
                    <a:pt x="462439" y="1167289"/>
                    <a:pt x="462439" y="1167289"/>
                  </a:cubicBezTo>
                  <a:cubicBezTo>
                    <a:pt x="466249" y="1169194"/>
                    <a:pt x="471011" y="1170146"/>
                    <a:pt x="475774" y="1170146"/>
                  </a:cubicBezTo>
                  <a:cubicBezTo>
                    <a:pt x="481489" y="1170146"/>
                    <a:pt x="486251" y="1168241"/>
                    <a:pt x="491014" y="1165384"/>
                  </a:cubicBezTo>
                  <a:cubicBezTo>
                    <a:pt x="494824" y="1165384"/>
                    <a:pt x="498634" y="1164431"/>
                    <a:pt x="502444" y="1162526"/>
                  </a:cubicBezTo>
                  <a:cubicBezTo>
                    <a:pt x="503396" y="1164431"/>
                    <a:pt x="505301" y="1165384"/>
                    <a:pt x="507206" y="1165384"/>
                  </a:cubicBezTo>
                  <a:cubicBezTo>
                    <a:pt x="511016" y="1165384"/>
                    <a:pt x="513874" y="1162526"/>
                    <a:pt x="513874" y="1158716"/>
                  </a:cubicBezTo>
                  <a:cubicBezTo>
                    <a:pt x="513874" y="1157764"/>
                    <a:pt x="513874" y="1156811"/>
                    <a:pt x="512921" y="1155859"/>
                  </a:cubicBezTo>
                  <a:cubicBezTo>
                    <a:pt x="514826" y="1153954"/>
                    <a:pt x="516731" y="1152049"/>
                    <a:pt x="517684" y="1150144"/>
                  </a:cubicBezTo>
                  <a:cubicBezTo>
                    <a:pt x="519589" y="1152049"/>
                    <a:pt x="522446" y="1153001"/>
                    <a:pt x="525304" y="1153001"/>
                  </a:cubicBezTo>
                  <a:cubicBezTo>
                    <a:pt x="526256" y="1153001"/>
                    <a:pt x="527209" y="1153001"/>
                    <a:pt x="528161" y="1152049"/>
                  </a:cubicBezTo>
                  <a:cubicBezTo>
                    <a:pt x="527209" y="1154906"/>
                    <a:pt x="526256" y="1157764"/>
                    <a:pt x="526256" y="1160621"/>
                  </a:cubicBezTo>
                  <a:cubicBezTo>
                    <a:pt x="526256" y="1160621"/>
                    <a:pt x="526256" y="1161574"/>
                    <a:pt x="526256" y="1161574"/>
                  </a:cubicBezTo>
                  <a:cubicBezTo>
                    <a:pt x="521494" y="1166336"/>
                    <a:pt x="517684" y="1171099"/>
                    <a:pt x="514826" y="1177766"/>
                  </a:cubicBezTo>
                  <a:cubicBezTo>
                    <a:pt x="512921" y="1175861"/>
                    <a:pt x="510064" y="1174909"/>
                    <a:pt x="507206" y="1174909"/>
                  </a:cubicBezTo>
                  <a:cubicBezTo>
                    <a:pt x="500539" y="1174909"/>
                    <a:pt x="495776" y="1179671"/>
                    <a:pt x="495776" y="1186339"/>
                  </a:cubicBezTo>
                  <a:cubicBezTo>
                    <a:pt x="495776" y="1188244"/>
                    <a:pt x="496729" y="1190149"/>
                    <a:pt x="497681" y="1192054"/>
                  </a:cubicBezTo>
                  <a:cubicBezTo>
                    <a:pt x="495776" y="1191101"/>
                    <a:pt x="493871" y="1190149"/>
                    <a:pt x="491966" y="1190149"/>
                  </a:cubicBezTo>
                  <a:cubicBezTo>
                    <a:pt x="489109" y="1192054"/>
                    <a:pt x="485299" y="1193959"/>
                    <a:pt x="483394" y="1196816"/>
                  </a:cubicBezTo>
                  <a:close/>
                  <a:moveTo>
                    <a:pt x="507206" y="1716881"/>
                  </a:moveTo>
                  <a:cubicBezTo>
                    <a:pt x="507206" y="1715929"/>
                    <a:pt x="506254" y="1715929"/>
                    <a:pt x="506254" y="1714976"/>
                  </a:cubicBezTo>
                  <a:cubicBezTo>
                    <a:pt x="507206" y="1714976"/>
                    <a:pt x="507206" y="1714976"/>
                    <a:pt x="508159" y="1714976"/>
                  </a:cubicBezTo>
                  <a:cubicBezTo>
                    <a:pt x="509111" y="1714976"/>
                    <a:pt x="509111" y="1714976"/>
                    <a:pt x="510064" y="1714976"/>
                  </a:cubicBezTo>
                  <a:cubicBezTo>
                    <a:pt x="510064" y="1714976"/>
                    <a:pt x="510064" y="1714976"/>
                    <a:pt x="510064" y="1714976"/>
                  </a:cubicBezTo>
                  <a:cubicBezTo>
                    <a:pt x="508159" y="1714976"/>
                    <a:pt x="507206" y="1715929"/>
                    <a:pt x="507206" y="17168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12E09A6-74FA-451D-A2C6-1746AF945DE3}"/>
              </a:ext>
            </a:extLst>
          </p:cNvPr>
          <p:cNvGrpSpPr/>
          <p:nvPr/>
        </p:nvGrpSpPr>
        <p:grpSpPr>
          <a:xfrm>
            <a:off x="7868562" y="2234959"/>
            <a:ext cx="3787480" cy="2994693"/>
            <a:chOff x="7338914" y="2546752"/>
            <a:chExt cx="4709648" cy="3723835"/>
          </a:xfrm>
        </p:grpSpPr>
        <p:grpSp>
          <p:nvGrpSpPr>
            <p:cNvPr id="696" name="Group 695">
              <a:extLst>
                <a:ext uri="{FF2B5EF4-FFF2-40B4-BE49-F238E27FC236}">
                  <a16:creationId xmlns:a16="http://schemas.microsoft.com/office/drawing/2014/main" id="{96207FED-382D-478A-AB0E-D1A9F35F8779}"/>
                </a:ext>
              </a:extLst>
            </p:cNvPr>
            <p:cNvGrpSpPr/>
            <p:nvPr/>
          </p:nvGrpSpPr>
          <p:grpSpPr>
            <a:xfrm>
              <a:off x="7338914" y="2546752"/>
              <a:ext cx="4709648" cy="3723835"/>
              <a:chOff x="2228055" y="1971102"/>
              <a:chExt cx="4575969" cy="3618138"/>
            </a:xfrm>
          </p:grpSpPr>
          <p:sp>
            <p:nvSpPr>
              <p:cNvPr id="697" name="Freeform 18">
                <a:extLst>
                  <a:ext uri="{FF2B5EF4-FFF2-40B4-BE49-F238E27FC236}">
                    <a16:creationId xmlns:a16="http://schemas.microsoft.com/office/drawing/2014/main" id="{E32B7BBE-2267-4F81-996E-066674EA9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055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913381" y="1203"/>
                    </a:lnTo>
                    <a:lnTo>
                      <a:pt x="2053042" y="12022"/>
                    </a:lnTo>
                    <a:lnTo>
                      <a:pt x="2185723" y="30056"/>
                    </a:lnTo>
                    <a:lnTo>
                      <a:pt x="2312583" y="56506"/>
                    </a:lnTo>
                    <a:lnTo>
                      <a:pt x="2433624" y="88967"/>
                    </a:lnTo>
                    <a:lnTo>
                      <a:pt x="2545354" y="131046"/>
                    </a:lnTo>
                    <a:lnTo>
                      <a:pt x="2653593" y="176731"/>
                    </a:lnTo>
                    <a:lnTo>
                      <a:pt x="2752521" y="230833"/>
                    </a:lnTo>
                    <a:lnTo>
                      <a:pt x="2763561" y="238103"/>
                    </a:lnTo>
                    <a:lnTo>
                      <a:pt x="2764776" y="236609"/>
                    </a:lnTo>
                    <a:cubicBezTo>
                      <a:pt x="3318761" y="687035"/>
                      <a:pt x="3404939" y="1500322"/>
                      <a:pt x="2957653" y="2056846"/>
                    </a:cubicBezTo>
                    <a:lnTo>
                      <a:pt x="2794867" y="1926012"/>
                    </a:lnTo>
                    <a:cubicBezTo>
                      <a:pt x="3170184" y="1459033"/>
                      <a:pt x="3097872" y="776605"/>
                      <a:pt x="2633024" y="398652"/>
                    </a:cubicBezTo>
                    <a:lnTo>
                      <a:pt x="2635535" y="395564"/>
                    </a:lnTo>
                    <a:cubicBezTo>
                      <a:pt x="2458856" y="294299"/>
                      <a:pt x="2250796" y="159602"/>
                      <a:pt x="1912553" y="162771"/>
                    </a:cubicBezTo>
                    <a:cubicBezTo>
                      <a:pt x="1018501" y="171149"/>
                      <a:pt x="651082" y="745769"/>
                      <a:pt x="651082" y="1464934"/>
                    </a:cubicBezTo>
                    <a:cubicBezTo>
                      <a:pt x="651082" y="2065638"/>
                      <a:pt x="1045124" y="2571338"/>
                      <a:pt x="1581345" y="2720212"/>
                    </a:cubicBezTo>
                    <a:cubicBezTo>
                      <a:pt x="2189761" y="2865156"/>
                      <a:pt x="2916596" y="3085457"/>
                      <a:pt x="3019039" y="3381117"/>
                    </a:cubicBezTo>
                    <a:lnTo>
                      <a:pt x="3030682" y="3420409"/>
                    </a:lnTo>
                    <a:lnTo>
                      <a:pt x="3049304" y="3486532"/>
                    </a:lnTo>
                    <a:lnTo>
                      <a:pt x="3067926" y="3553859"/>
                    </a:lnTo>
                    <a:lnTo>
                      <a:pt x="3088874" y="3615173"/>
                    </a:lnTo>
                    <a:lnTo>
                      <a:pt x="3090086" y="3618138"/>
                    </a:lnTo>
                    <a:lnTo>
                      <a:pt x="1487028" y="3618138"/>
                    </a:lnTo>
                    <a:lnTo>
                      <a:pt x="1482754" y="3594736"/>
                    </a:lnTo>
                    <a:lnTo>
                      <a:pt x="1471115" y="3529813"/>
                    </a:lnTo>
                    <a:lnTo>
                      <a:pt x="1458312" y="3466094"/>
                    </a:lnTo>
                    <a:lnTo>
                      <a:pt x="1443182" y="3404780"/>
                    </a:lnTo>
                    <a:lnTo>
                      <a:pt x="1428052" y="3345869"/>
                    </a:lnTo>
                    <a:lnTo>
                      <a:pt x="1409430" y="3294173"/>
                    </a:lnTo>
                    <a:lnTo>
                      <a:pt x="1389645" y="3249689"/>
                    </a:lnTo>
                    <a:lnTo>
                      <a:pt x="1368696" y="3214824"/>
                    </a:lnTo>
                    <a:lnTo>
                      <a:pt x="1345419" y="3193183"/>
                    </a:lnTo>
                    <a:lnTo>
                      <a:pt x="1319814" y="3182363"/>
                    </a:lnTo>
                    <a:lnTo>
                      <a:pt x="1290717" y="3177554"/>
                    </a:lnTo>
                    <a:lnTo>
                      <a:pt x="1256965" y="3179958"/>
                    </a:lnTo>
                    <a:lnTo>
                      <a:pt x="1223213" y="3184767"/>
                    </a:lnTo>
                    <a:lnTo>
                      <a:pt x="1191790" y="3193183"/>
                    </a:lnTo>
                    <a:lnTo>
                      <a:pt x="1161529" y="3201598"/>
                    </a:lnTo>
                    <a:lnTo>
                      <a:pt x="1133597" y="3210015"/>
                    </a:lnTo>
                    <a:lnTo>
                      <a:pt x="1112647" y="3217228"/>
                    </a:lnTo>
                    <a:lnTo>
                      <a:pt x="1062602" y="3234059"/>
                    </a:lnTo>
                    <a:lnTo>
                      <a:pt x="1005573" y="3249689"/>
                    </a:lnTo>
                    <a:lnTo>
                      <a:pt x="941560" y="3262914"/>
                    </a:lnTo>
                    <a:lnTo>
                      <a:pt x="874056" y="3271330"/>
                    </a:lnTo>
                    <a:lnTo>
                      <a:pt x="806552" y="3278543"/>
                    </a:lnTo>
                    <a:lnTo>
                      <a:pt x="737886" y="3280948"/>
                    </a:lnTo>
                    <a:lnTo>
                      <a:pt x="672709" y="3276139"/>
                    </a:lnTo>
                    <a:lnTo>
                      <a:pt x="611025" y="3265318"/>
                    </a:lnTo>
                    <a:lnTo>
                      <a:pt x="577273" y="3256902"/>
                    </a:lnTo>
                    <a:lnTo>
                      <a:pt x="543521" y="3241274"/>
                    </a:lnTo>
                    <a:lnTo>
                      <a:pt x="509769" y="3223240"/>
                    </a:lnTo>
                    <a:lnTo>
                      <a:pt x="480674" y="3201598"/>
                    </a:lnTo>
                    <a:lnTo>
                      <a:pt x="450413" y="3175149"/>
                    </a:lnTo>
                    <a:lnTo>
                      <a:pt x="427136" y="3147498"/>
                    </a:lnTo>
                    <a:lnTo>
                      <a:pt x="410841" y="3112633"/>
                    </a:lnTo>
                    <a:lnTo>
                      <a:pt x="398039" y="3072958"/>
                    </a:lnTo>
                    <a:lnTo>
                      <a:pt x="393384" y="3029676"/>
                    </a:lnTo>
                    <a:lnTo>
                      <a:pt x="398039" y="2981586"/>
                    </a:lnTo>
                    <a:lnTo>
                      <a:pt x="403859" y="2947924"/>
                    </a:lnTo>
                    <a:lnTo>
                      <a:pt x="412006" y="2910653"/>
                    </a:lnTo>
                    <a:lnTo>
                      <a:pt x="421316" y="2872182"/>
                    </a:lnTo>
                    <a:lnTo>
                      <a:pt x="424808" y="2834911"/>
                    </a:lnTo>
                    <a:lnTo>
                      <a:pt x="424808" y="2795237"/>
                    </a:lnTo>
                    <a:lnTo>
                      <a:pt x="414333" y="2760372"/>
                    </a:lnTo>
                    <a:lnTo>
                      <a:pt x="403859" y="2741136"/>
                    </a:lnTo>
                    <a:lnTo>
                      <a:pt x="385236" y="2723102"/>
                    </a:lnTo>
                    <a:lnTo>
                      <a:pt x="365452" y="2709877"/>
                    </a:lnTo>
                    <a:lnTo>
                      <a:pt x="344502" y="2699057"/>
                    </a:lnTo>
                    <a:lnTo>
                      <a:pt x="323552" y="2683427"/>
                    </a:lnTo>
                    <a:lnTo>
                      <a:pt x="307259" y="2666596"/>
                    </a:lnTo>
                    <a:lnTo>
                      <a:pt x="294455" y="2644956"/>
                    </a:lnTo>
                    <a:lnTo>
                      <a:pt x="289800" y="2620911"/>
                    </a:lnTo>
                    <a:lnTo>
                      <a:pt x="292128" y="2596866"/>
                    </a:lnTo>
                    <a:lnTo>
                      <a:pt x="300275" y="2574023"/>
                    </a:lnTo>
                    <a:lnTo>
                      <a:pt x="310750" y="2554786"/>
                    </a:lnTo>
                    <a:lnTo>
                      <a:pt x="317733" y="2535551"/>
                    </a:lnTo>
                    <a:lnTo>
                      <a:pt x="283982" y="2511505"/>
                    </a:lnTo>
                    <a:lnTo>
                      <a:pt x="260703" y="2487461"/>
                    </a:lnTo>
                    <a:lnTo>
                      <a:pt x="247901" y="2463416"/>
                    </a:lnTo>
                    <a:lnTo>
                      <a:pt x="245574" y="2436966"/>
                    </a:lnTo>
                    <a:lnTo>
                      <a:pt x="249066" y="2412922"/>
                    </a:lnTo>
                    <a:lnTo>
                      <a:pt x="258376" y="2386471"/>
                    </a:lnTo>
                    <a:lnTo>
                      <a:pt x="271178" y="2360023"/>
                    </a:lnTo>
                    <a:lnTo>
                      <a:pt x="285145" y="2333572"/>
                    </a:lnTo>
                    <a:lnTo>
                      <a:pt x="297948" y="2305921"/>
                    </a:lnTo>
                    <a:lnTo>
                      <a:pt x="310750" y="2279471"/>
                    </a:lnTo>
                    <a:lnTo>
                      <a:pt x="317733" y="2250617"/>
                    </a:lnTo>
                    <a:lnTo>
                      <a:pt x="294455" y="2228976"/>
                    </a:lnTo>
                    <a:lnTo>
                      <a:pt x="261868" y="2212145"/>
                    </a:lnTo>
                    <a:lnTo>
                      <a:pt x="225789" y="2196515"/>
                    </a:lnTo>
                    <a:lnTo>
                      <a:pt x="188545" y="2183290"/>
                    </a:lnTo>
                    <a:lnTo>
                      <a:pt x="150138" y="2170066"/>
                    </a:lnTo>
                    <a:lnTo>
                      <a:pt x="111731" y="2156841"/>
                    </a:lnTo>
                    <a:lnTo>
                      <a:pt x="75651" y="2141212"/>
                    </a:lnTo>
                    <a:lnTo>
                      <a:pt x="46554" y="2124381"/>
                    </a:lnTo>
                    <a:lnTo>
                      <a:pt x="20950" y="2100335"/>
                    </a:lnTo>
                    <a:lnTo>
                      <a:pt x="5820" y="2071482"/>
                    </a:lnTo>
                    <a:lnTo>
                      <a:pt x="0" y="2041425"/>
                    </a:lnTo>
                    <a:lnTo>
                      <a:pt x="4656" y="2012571"/>
                    </a:lnTo>
                    <a:lnTo>
                      <a:pt x="15130" y="1986122"/>
                    </a:lnTo>
                    <a:lnTo>
                      <a:pt x="31424" y="1964481"/>
                    </a:lnTo>
                    <a:lnTo>
                      <a:pt x="51209" y="1942841"/>
                    </a:lnTo>
                    <a:lnTo>
                      <a:pt x="69831" y="1924807"/>
                    </a:lnTo>
                    <a:lnTo>
                      <a:pt x="84961" y="1910380"/>
                    </a:lnTo>
                    <a:lnTo>
                      <a:pt x="129188" y="1857481"/>
                    </a:lnTo>
                    <a:lnTo>
                      <a:pt x="175742" y="1809391"/>
                    </a:lnTo>
                    <a:lnTo>
                      <a:pt x="222297" y="1761301"/>
                    </a:lnTo>
                    <a:lnTo>
                      <a:pt x="266523" y="1708402"/>
                    </a:lnTo>
                    <a:lnTo>
                      <a:pt x="308423" y="1656704"/>
                    </a:lnTo>
                    <a:lnTo>
                      <a:pt x="346829" y="1597795"/>
                    </a:lnTo>
                    <a:lnTo>
                      <a:pt x="378254" y="1534075"/>
                    </a:lnTo>
                    <a:lnTo>
                      <a:pt x="395711" y="1481176"/>
                    </a:lnTo>
                    <a:lnTo>
                      <a:pt x="401531" y="1429479"/>
                    </a:lnTo>
                    <a:lnTo>
                      <a:pt x="401531" y="1374175"/>
                    </a:lnTo>
                    <a:cubicBezTo>
                      <a:pt x="401143" y="1354538"/>
                      <a:pt x="400754" y="1334901"/>
                      <a:pt x="400367" y="1315264"/>
                    </a:cubicBezTo>
                    <a:lnTo>
                      <a:pt x="398039" y="1256355"/>
                    </a:lnTo>
                    <a:lnTo>
                      <a:pt x="400367" y="1192635"/>
                    </a:lnTo>
                    <a:lnTo>
                      <a:pt x="406186" y="1125309"/>
                    </a:lnTo>
                    <a:lnTo>
                      <a:pt x="471362" y="847589"/>
                    </a:lnTo>
                    <a:lnTo>
                      <a:pt x="512097" y="746600"/>
                    </a:lnTo>
                    <a:lnTo>
                      <a:pt x="560979" y="652824"/>
                    </a:lnTo>
                    <a:lnTo>
                      <a:pt x="618008" y="565059"/>
                    </a:lnTo>
                    <a:lnTo>
                      <a:pt x="683184" y="482103"/>
                    </a:lnTo>
                    <a:lnTo>
                      <a:pt x="755343" y="406361"/>
                    </a:lnTo>
                    <a:lnTo>
                      <a:pt x="833322" y="336631"/>
                    </a:lnTo>
                    <a:lnTo>
                      <a:pt x="918283" y="272912"/>
                    </a:lnTo>
                    <a:lnTo>
                      <a:pt x="1006736" y="216405"/>
                    </a:lnTo>
                    <a:lnTo>
                      <a:pt x="1102172" y="165911"/>
                    </a:lnTo>
                    <a:lnTo>
                      <a:pt x="1199936" y="123832"/>
                    </a:lnTo>
                    <a:lnTo>
                      <a:pt x="1298864" y="86563"/>
                    </a:lnTo>
                    <a:lnTo>
                      <a:pt x="1631727" y="108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grpSp>
            <p:nvGrpSpPr>
              <p:cNvPr id="698" name="Group 697">
                <a:extLst>
                  <a:ext uri="{FF2B5EF4-FFF2-40B4-BE49-F238E27FC236}">
                    <a16:creationId xmlns:a16="http://schemas.microsoft.com/office/drawing/2014/main" id="{11F3F9D7-B763-45E0-84C5-EEEBF0DAEDF1}"/>
                  </a:ext>
                </a:extLst>
              </p:cNvPr>
              <p:cNvGrpSpPr/>
              <p:nvPr/>
            </p:nvGrpSpPr>
            <p:grpSpPr>
              <a:xfrm>
                <a:off x="4023554" y="4019367"/>
                <a:ext cx="1008112" cy="734938"/>
                <a:chOff x="3509379" y="4293096"/>
                <a:chExt cx="1008112" cy="734938"/>
              </a:xfrm>
            </p:grpSpPr>
            <p:sp>
              <p:nvSpPr>
                <p:cNvPr id="700" name="Rounded Rectangle 10">
                  <a:extLst>
                    <a:ext uri="{FF2B5EF4-FFF2-40B4-BE49-F238E27FC236}">
                      <a16:creationId xmlns:a16="http://schemas.microsoft.com/office/drawing/2014/main" id="{EF6E9D8B-502B-4E68-A98E-CFC135CC70A6}"/>
                    </a:ext>
                  </a:extLst>
                </p:cNvPr>
                <p:cNvSpPr/>
                <p:nvPr/>
              </p:nvSpPr>
              <p:spPr>
                <a:xfrm>
                  <a:off x="3509379" y="4293096"/>
                  <a:ext cx="1008112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01" name="Rounded Rectangle 13">
                  <a:extLst>
                    <a:ext uri="{FF2B5EF4-FFF2-40B4-BE49-F238E27FC236}">
                      <a16:creationId xmlns:a16="http://schemas.microsoft.com/office/drawing/2014/main" id="{9A73CD40-9092-46C6-8CA1-B614AD3F56BD}"/>
                    </a:ext>
                  </a:extLst>
                </p:cNvPr>
                <p:cNvSpPr/>
                <p:nvPr/>
              </p:nvSpPr>
              <p:spPr>
                <a:xfrm>
                  <a:off x="3581435" y="4537695"/>
                  <a:ext cx="864000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02" name="Chord 701">
                  <a:extLst>
                    <a:ext uri="{FF2B5EF4-FFF2-40B4-BE49-F238E27FC236}">
                      <a16:creationId xmlns:a16="http://schemas.microsoft.com/office/drawing/2014/main" id="{3A695BEE-66E9-4185-A655-F18A2E0C2E49}"/>
                    </a:ext>
                  </a:extLst>
                </p:cNvPr>
                <p:cNvSpPr/>
                <p:nvPr/>
              </p:nvSpPr>
              <p:spPr>
                <a:xfrm>
                  <a:off x="3766973" y="4535109"/>
                  <a:ext cx="492925" cy="492925"/>
                </a:xfrm>
                <a:prstGeom prst="chord">
                  <a:avLst>
                    <a:gd name="adj1" fmla="val 21471232"/>
                    <a:gd name="adj2" fmla="val 10878117"/>
                  </a:avLst>
                </a:prstGeom>
                <a:solidFill>
                  <a:schemeClr val="tx2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699" name="Freeform 18">
                <a:extLst>
                  <a:ext uri="{FF2B5EF4-FFF2-40B4-BE49-F238E27FC236}">
                    <a16:creationId xmlns:a16="http://schemas.microsoft.com/office/drawing/2014/main" id="{D1E88020-9CFA-41EB-846C-E7970894C1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60064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631727" y="10821"/>
                    </a:lnTo>
                    <a:lnTo>
                      <a:pt x="1298864" y="86563"/>
                    </a:lnTo>
                    <a:lnTo>
                      <a:pt x="1199936" y="123832"/>
                    </a:lnTo>
                    <a:lnTo>
                      <a:pt x="1102172" y="165911"/>
                    </a:lnTo>
                    <a:lnTo>
                      <a:pt x="1006736" y="216405"/>
                    </a:lnTo>
                    <a:lnTo>
                      <a:pt x="918283" y="272912"/>
                    </a:lnTo>
                    <a:lnTo>
                      <a:pt x="833322" y="336631"/>
                    </a:lnTo>
                    <a:lnTo>
                      <a:pt x="755343" y="406361"/>
                    </a:lnTo>
                    <a:lnTo>
                      <a:pt x="683184" y="482103"/>
                    </a:lnTo>
                    <a:lnTo>
                      <a:pt x="618008" y="565059"/>
                    </a:lnTo>
                    <a:lnTo>
                      <a:pt x="560979" y="652824"/>
                    </a:lnTo>
                    <a:lnTo>
                      <a:pt x="512097" y="746600"/>
                    </a:lnTo>
                    <a:lnTo>
                      <a:pt x="471362" y="847589"/>
                    </a:lnTo>
                    <a:lnTo>
                      <a:pt x="406186" y="1125309"/>
                    </a:lnTo>
                    <a:lnTo>
                      <a:pt x="400367" y="1192635"/>
                    </a:lnTo>
                    <a:lnTo>
                      <a:pt x="398039" y="1256355"/>
                    </a:lnTo>
                    <a:lnTo>
                      <a:pt x="400367" y="1315264"/>
                    </a:lnTo>
                    <a:cubicBezTo>
                      <a:pt x="400754" y="1334901"/>
                      <a:pt x="401143" y="1354538"/>
                      <a:pt x="401531" y="1374175"/>
                    </a:cubicBezTo>
                    <a:lnTo>
                      <a:pt x="401531" y="1429479"/>
                    </a:lnTo>
                    <a:lnTo>
                      <a:pt x="395711" y="1481176"/>
                    </a:lnTo>
                    <a:lnTo>
                      <a:pt x="378254" y="1534075"/>
                    </a:lnTo>
                    <a:lnTo>
                      <a:pt x="346829" y="1597795"/>
                    </a:lnTo>
                    <a:lnTo>
                      <a:pt x="308423" y="1656704"/>
                    </a:lnTo>
                    <a:lnTo>
                      <a:pt x="266523" y="1708402"/>
                    </a:lnTo>
                    <a:lnTo>
                      <a:pt x="222297" y="1761301"/>
                    </a:lnTo>
                    <a:lnTo>
                      <a:pt x="175742" y="1809391"/>
                    </a:lnTo>
                    <a:lnTo>
                      <a:pt x="129188" y="1857481"/>
                    </a:lnTo>
                    <a:lnTo>
                      <a:pt x="84961" y="1910380"/>
                    </a:lnTo>
                    <a:lnTo>
                      <a:pt x="69831" y="1924807"/>
                    </a:lnTo>
                    <a:lnTo>
                      <a:pt x="51209" y="1942841"/>
                    </a:lnTo>
                    <a:lnTo>
                      <a:pt x="31424" y="1964481"/>
                    </a:lnTo>
                    <a:lnTo>
                      <a:pt x="15130" y="1986122"/>
                    </a:lnTo>
                    <a:lnTo>
                      <a:pt x="4656" y="2012571"/>
                    </a:lnTo>
                    <a:lnTo>
                      <a:pt x="0" y="2041425"/>
                    </a:lnTo>
                    <a:lnTo>
                      <a:pt x="5820" y="2071482"/>
                    </a:lnTo>
                    <a:lnTo>
                      <a:pt x="20950" y="2100335"/>
                    </a:lnTo>
                    <a:lnTo>
                      <a:pt x="46554" y="2124381"/>
                    </a:lnTo>
                    <a:lnTo>
                      <a:pt x="75651" y="2141212"/>
                    </a:lnTo>
                    <a:lnTo>
                      <a:pt x="111731" y="2156841"/>
                    </a:lnTo>
                    <a:lnTo>
                      <a:pt x="150138" y="2170066"/>
                    </a:lnTo>
                    <a:lnTo>
                      <a:pt x="188545" y="2183290"/>
                    </a:lnTo>
                    <a:lnTo>
                      <a:pt x="225789" y="2196515"/>
                    </a:lnTo>
                    <a:lnTo>
                      <a:pt x="261868" y="2212145"/>
                    </a:lnTo>
                    <a:lnTo>
                      <a:pt x="294455" y="2228976"/>
                    </a:lnTo>
                    <a:lnTo>
                      <a:pt x="317733" y="2250617"/>
                    </a:lnTo>
                    <a:lnTo>
                      <a:pt x="310750" y="2279471"/>
                    </a:lnTo>
                    <a:lnTo>
                      <a:pt x="297948" y="2305921"/>
                    </a:lnTo>
                    <a:lnTo>
                      <a:pt x="285145" y="2333572"/>
                    </a:lnTo>
                    <a:lnTo>
                      <a:pt x="271178" y="2360023"/>
                    </a:lnTo>
                    <a:lnTo>
                      <a:pt x="258376" y="2386471"/>
                    </a:lnTo>
                    <a:lnTo>
                      <a:pt x="249066" y="2412922"/>
                    </a:lnTo>
                    <a:lnTo>
                      <a:pt x="245574" y="2436966"/>
                    </a:lnTo>
                    <a:lnTo>
                      <a:pt x="247901" y="2463416"/>
                    </a:lnTo>
                    <a:lnTo>
                      <a:pt x="260703" y="2487461"/>
                    </a:lnTo>
                    <a:lnTo>
                      <a:pt x="283982" y="2511505"/>
                    </a:lnTo>
                    <a:lnTo>
                      <a:pt x="317733" y="2535551"/>
                    </a:lnTo>
                    <a:lnTo>
                      <a:pt x="310750" y="2554786"/>
                    </a:lnTo>
                    <a:lnTo>
                      <a:pt x="300275" y="2574023"/>
                    </a:lnTo>
                    <a:lnTo>
                      <a:pt x="292128" y="2596866"/>
                    </a:lnTo>
                    <a:lnTo>
                      <a:pt x="289800" y="2620911"/>
                    </a:lnTo>
                    <a:lnTo>
                      <a:pt x="294455" y="2644956"/>
                    </a:lnTo>
                    <a:lnTo>
                      <a:pt x="307259" y="2666596"/>
                    </a:lnTo>
                    <a:lnTo>
                      <a:pt x="323552" y="2683427"/>
                    </a:lnTo>
                    <a:lnTo>
                      <a:pt x="344502" y="2699057"/>
                    </a:lnTo>
                    <a:lnTo>
                      <a:pt x="365452" y="2709877"/>
                    </a:lnTo>
                    <a:lnTo>
                      <a:pt x="385236" y="2723102"/>
                    </a:lnTo>
                    <a:lnTo>
                      <a:pt x="403859" y="2741136"/>
                    </a:lnTo>
                    <a:lnTo>
                      <a:pt x="414333" y="2760372"/>
                    </a:lnTo>
                    <a:lnTo>
                      <a:pt x="424808" y="2795237"/>
                    </a:lnTo>
                    <a:lnTo>
                      <a:pt x="424808" y="2834911"/>
                    </a:lnTo>
                    <a:lnTo>
                      <a:pt x="421316" y="2872182"/>
                    </a:lnTo>
                    <a:lnTo>
                      <a:pt x="412006" y="2910653"/>
                    </a:lnTo>
                    <a:lnTo>
                      <a:pt x="403859" y="2947924"/>
                    </a:lnTo>
                    <a:lnTo>
                      <a:pt x="398039" y="2981586"/>
                    </a:lnTo>
                    <a:lnTo>
                      <a:pt x="393384" y="3029676"/>
                    </a:lnTo>
                    <a:lnTo>
                      <a:pt x="398039" y="3072958"/>
                    </a:lnTo>
                    <a:lnTo>
                      <a:pt x="410841" y="3112633"/>
                    </a:lnTo>
                    <a:lnTo>
                      <a:pt x="427136" y="3147498"/>
                    </a:lnTo>
                    <a:lnTo>
                      <a:pt x="450413" y="3175149"/>
                    </a:lnTo>
                    <a:lnTo>
                      <a:pt x="480674" y="3201598"/>
                    </a:lnTo>
                    <a:lnTo>
                      <a:pt x="509769" y="3223240"/>
                    </a:lnTo>
                    <a:lnTo>
                      <a:pt x="543521" y="3241274"/>
                    </a:lnTo>
                    <a:lnTo>
                      <a:pt x="577273" y="3256902"/>
                    </a:lnTo>
                    <a:lnTo>
                      <a:pt x="611025" y="3265318"/>
                    </a:lnTo>
                    <a:lnTo>
                      <a:pt x="672709" y="3276139"/>
                    </a:lnTo>
                    <a:lnTo>
                      <a:pt x="737886" y="3280948"/>
                    </a:lnTo>
                    <a:lnTo>
                      <a:pt x="806552" y="3278543"/>
                    </a:lnTo>
                    <a:lnTo>
                      <a:pt x="874056" y="3271330"/>
                    </a:lnTo>
                    <a:lnTo>
                      <a:pt x="941560" y="3262914"/>
                    </a:lnTo>
                    <a:lnTo>
                      <a:pt x="1005573" y="3249689"/>
                    </a:lnTo>
                    <a:lnTo>
                      <a:pt x="1062602" y="3234059"/>
                    </a:lnTo>
                    <a:lnTo>
                      <a:pt x="1112647" y="3217228"/>
                    </a:lnTo>
                    <a:lnTo>
                      <a:pt x="1133597" y="3210015"/>
                    </a:lnTo>
                    <a:lnTo>
                      <a:pt x="1161529" y="3201598"/>
                    </a:lnTo>
                    <a:lnTo>
                      <a:pt x="1191790" y="3193183"/>
                    </a:lnTo>
                    <a:lnTo>
                      <a:pt x="1223213" y="3184767"/>
                    </a:lnTo>
                    <a:lnTo>
                      <a:pt x="1256965" y="3179958"/>
                    </a:lnTo>
                    <a:lnTo>
                      <a:pt x="1290717" y="3177554"/>
                    </a:lnTo>
                    <a:lnTo>
                      <a:pt x="1319814" y="3182363"/>
                    </a:lnTo>
                    <a:lnTo>
                      <a:pt x="1345419" y="3193183"/>
                    </a:lnTo>
                    <a:lnTo>
                      <a:pt x="1368696" y="3214824"/>
                    </a:lnTo>
                    <a:lnTo>
                      <a:pt x="1389645" y="3249689"/>
                    </a:lnTo>
                    <a:lnTo>
                      <a:pt x="1409430" y="3294173"/>
                    </a:lnTo>
                    <a:lnTo>
                      <a:pt x="1428052" y="3345869"/>
                    </a:lnTo>
                    <a:lnTo>
                      <a:pt x="1443182" y="3404780"/>
                    </a:lnTo>
                    <a:lnTo>
                      <a:pt x="1458312" y="3466094"/>
                    </a:lnTo>
                    <a:lnTo>
                      <a:pt x="1471115" y="3529813"/>
                    </a:lnTo>
                    <a:lnTo>
                      <a:pt x="1482754" y="3594736"/>
                    </a:lnTo>
                    <a:lnTo>
                      <a:pt x="1487029" y="3618138"/>
                    </a:lnTo>
                    <a:lnTo>
                      <a:pt x="3090086" y="3618138"/>
                    </a:lnTo>
                    <a:lnTo>
                      <a:pt x="3088874" y="3615173"/>
                    </a:lnTo>
                    <a:lnTo>
                      <a:pt x="3067926" y="3553859"/>
                    </a:lnTo>
                    <a:lnTo>
                      <a:pt x="3049304" y="3486532"/>
                    </a:lnTo>
                    <a:lnTo>
                      <a:pt x="3030682" y="3420409"/>
                    </a:lnTo>
                    <a:lnTo>
                      <a:pt x="3019039" y="3381117"/>
                    </a:lnTo>
                    <a:cubicBezTo>
                      <a:pt x="2916596" y="3085457"/>
                      <a:pt x="2189761" y="2865156"/>
                      <a:pt x="1581345" y="2720212"/>
                    </a:cubicBezTo>
                    <a:cubicBezTo>
                      <a:pt x="1045124" y="2571338"/>
                      <a:pt x="651082" y="2065638"/>
                      <a:pt x="651082" y="1464934"/>
                    </a:cubicBezTo>
                    <a:cubicBezTo>
                      <a:pt x="651082" y="745769"/>
                      <a:pt x="1018501" y="171149"/>
                      <a:pt x="1912553" y="162771"/>
                    </a:cubicBezTo>
                    <a:cubicBezTo>
                      <a:pt x="2250796" y="159602"/>
                      <a:pt x="2458856" y="294299"/>
                      <a:pt x="2635535" y="395564"/>
                    </a:cubicBezTo>
                    <a:lnTo>
                      <a:pt x="2633024" y="398652"/>
                    </a:lnTo>
                    <a:cubicBezTo>
                      <a:pt x="3097872" y="776605"/>
                      <a:pt x="3170184" y="1459033"/>
                      <a:pt x="2794867" y="1926012"/>
                    </a:cubicBezTo>
                    <a:lnTo>
                      <a:pt x="2957653" y="2056846"/>
                    </a:lnTo>
                    <a:cubicBezTo>
                      <a:pt x="3404939" y="1500322"/>
                      <a:pt x="3318761" y="687035"/>
                      <a:pt x="2764776" y="236609"/>
                    </a:cubicBezTo>
                    <a:lnTo>
                      <a:pt x="2763561" y="238103"/>
                    </a:lnTo>
                    <a:lnTo>
                      <a:pt x="2752521" y="230833"/>
                    </a:lnTo>
                    <a:lnTo>
                      <a:pt x="2653593" y="176731"/>
                    </a:lnTo>
                    <a:lnTo>
                      <a:pt x="2545354" y="131046"/>
                    </a:lnTo>
                    <a:lnTo>
                      <a:pt x="2433624" y="88967"/>
                    </a:lnTo>
                    <a:lnTo>
                      <a:pt x="2312583" y="56506"/>
                    </a:lnTo>
                    <a:lnTo>
                      <a:pt x="2185723" y="30056"/>
                    </a:lnTo>
                    <a:lnTo>
                      <a:pt x="2053042" y="12022"/>
                    </a:lnTo>
                    <a:lnTo>
                      <a:pt x="1913381" y="120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703" name="Graphic 33">
              <a:extLst>
                <a:ext uri="{FF2B5EF4-FFF2-40B4-BE49-F238E27FC236}">
                  <a16:creationId xmlns:a16="http://schemas.microsoft.com/office/drawing/2014/main" id="{A22B21EC-AEFA-41D4-BB16-3CBAA6918559}"/>
                </a:ext>
              </a:extLst>
            </p:cNvPr>
            <p:cNvGrpSpPr/>
            <p:nvPr/>
          </p:nvGrpSpPr>
          <p:grpSpPr>
            <a:xfrm>
              <a:off x="9006169" y="3160685"/>
              <a:ext cx="1373029" cy="1269683"/>
              <a:chOff x="7424910" y="2405641"/>
              <a:chExt cx="1771650" cy="1638300"/>
            </a:xfrm>
            <a:solidFill>
              <a:schemeClr val="accent4"/>
            </a:solidFill>
          </p:grpSpPr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DB181F83-32BA-4A20-BCFC-F34F2ED8645F}"/>
                  </a:ext>
                </a:extLst>
              </p:cNvPr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avLst/>
                <a:gdLst>
                  <a:gd name="connsiteX0" fmla="*/ 749141 w 885825"/>
                  <a:gd name="connsiteY0" fmla="*/ 1281042 h 1647825"/>
                  <a:gd name="connsiteX1" fmla="*/ 858679 w 885825"/>
                  <a:gd name="connsiteY1" fmla="*/ 1312474 h 1647825"/>
                  <a:gd name="connsiteX2" fmla="*/ 858679 w 885825"/>
                  <a:gd name="connsiteY2" fmla="*/ 1287709 h 1647825"/>
                  <a:gd name="connsiteX3" fmla="*/ 861536 w 885825"/>
                  <a:gd name="connsiteY3" fmla="*/ 1006722 h 1647825"/>
                  <a:gd name="connsiteX4" fmla="*/ 855821 w 885825"/>
                  <a:gd name="connsiteY4" fmla="*/ 975289 h 1647825"/>
                  <a:gd name="connsiteX5" fmla="*/ 791051 w 885825"/>
                  <a:gd name="connsiteY5" fmla="*/ 885754 h 1647825"/>
                  <a:gd name="connsiteX6" fmla="*/ 770096 w 885825"/>
                  <a:gd name="connsiteY6" fmla="*/ 880039 h 1647825"/>
                  <a:gd name="connsiteX7" fmla="*/ 745331 w 885825"/>
                  <a:gd name="connsiteY7" fmla="*/ 880039 h 1647825"/>
                  <a:gd name="connsiteX8" fmla="*/ 718661 w 885825"/>
                  <a:gd name="connsiteY8" fmla="*/ 884802 h 1647825"/>
                  <a:gd name="connsiteX9" fmla="*/ 630079 w 885825"/>
                  <a:gd name="connsiteY9" fmla="*/ 1042917 h 1647825"/>
                  <a:gd name="connsiteX10" fmla="*/ 618649 w 885825"/>
                  <a:gd name="connsiteY10" fmla="*/ 1060062 h 1647825"/>
                  <a:gd name="connsiteX11" fmla="*/ 604361 w 885825"/>
                  <a:gd name="connsiteY11" fmla="*/ 1049584 h 1647825"/>
                  <a:gd name="connsiteX12" fmla="*/ 711041 w 885825"/>
                  <a:gd name="connsiteY12" fmla="*/ 859084 h 1647825"/>
                  <a:gd name="connsiteX13" fmla="*/ 737711 w 885825"/>
                  <a:gd name="connsiteY13" fmla="*/ 854322 h 1647825"/>
                  <a:gd name="connsiteX14" fmla="*/ 768191 w 885825"/>
                  <a:gd name="connsiteY14" fmla="*/ 857179 h 1647825"/>
                  <a:gd name="connsiteX15" fmla="*/ 846296 w 885825"/>
                  <a:gd name="connsiteY15" fmla="*/ 891469 h 1647825"/>
                  <a:gd name="connsiteX16" fmla="*/ 855821 w 885825"/>
                  <a:gd name="connsiteY16" fmla="*/ 707637 h 1647825"/>
                  <a:gd name="connsiteX17" fmla="*/ 856774 w 885825"/>
                  <a:gd name="connsiteY17" fmla="*/ 681919 h 1647825"/>
                  <a:gd name="connsiteX18" fmla="*/ 863441 w 885825"/>
                  <a:gd name="connsiteY18" fmla="*/ 650487 h 1647825"/>
                  <a:gd name="connsiteX19" fmla="*/ 868204 w 885825"/>
                  <a:gd name="connsiteY19" fmla="*/ 619054 h 1647825"/>
                  <a:gd name="connsiteX20" fmla="*/ 856774 w 885825"/>
                  <a:gd name="connsiteY20" fmla="*/ 311397 h 1647825"/>
                  <a:gd name="connsiteX21" fmla="*/ 856774 w 885825"/>
                  <a:gd name="connsiteY21" fmla="*/ 280917 h 1647825"/>
                  <a:gd name="connsiteX22" fmla="*/ 856774 w 885825"/>
                  <a:gd name="connsiteY22" fmla="*/ 220909 h 1647825"/>
                  <a:gd name="connsiteX23" fmla="*/ 854869 w 885825"/>
                  <a:gd name="connsiteY23" fmla="*/ 221862 h 1647825"/>
                  <a:gd name="connsiteX24" fmla="*/ 776764 w 885825"/>
                  <a:gd name="connsiteY24" fmla="*/ 71367 h 1647825"/>
                  <a:gd name="connsiteX25" fmla="*/ 750094 w 885825"/>
                  <a:gd name="connsiteY25" fmla="*/ 50412 h 1647825"/>
                  <a:gd name="connsiteX26" fmla="*/ 656749 w 885825"/>
                  <a:gd name="connsiteY26" fmla="*/ 12312 h 1647825"/>
                  <a:gd name="connsiteX27" fmla="*/ 623411 w 885825"/>
                  <a:gd name="connsiteY27" fmla="*/ 8502 h 1647825"/>
                  <a:gd name="connsiteX28" fmla="*/ 391954 w 885825"/>
                  <a:gd name="connsiteY28" fmla="*/ 227577 h 1647825"/>
                  <a:gd name="connsiteX29" fmla="*/ 405289 w 885825"/>
                  <a:gd name="connsiteY29" fmla="*/ 253294 h 1647825"/>
                  <a:gd name="connsiteX30" fmla="*/ 520541 w 885825"/>
                  <a:gd name="connsiteY30" fmla="*/ 332352 h 1647825"/>
                  <a:gd name="connsiteX31" fmla="*/ 551021 w 885825"/>
                  <a:gd name="connsiteY31" fmla="*/ 335209 h 1647825"/>
                  <a:gd name="connsiteX32" fmla="*/ 718661 w 885825"/>
                  <a:gd name="connsiteY32" fmla="*/ 198049 h 1647825"/>
                  <a:gd name="connsiteX33" fmla="*/ 722471 w 885825"/>
                  <a:gd name="connsiteY33" fmla="*/ 163759 h 1647825"/>
                  <a:gd name="connsiteX34" fmla="*/ 743426 w 885825"/>
                  <a:gd name="connsiteY34" fmla="*/ 146614 h 1647825"/>
                  <a:gd name="connsiteX35" fmla="*/ 758666 w 885825"/>
                  <a:gd name="connsiteY35" fmla="*/ 164712 h 1647825"/>
                  <a:gd name="connsiteX36" fmla="*/ 635794 w 885825"/>
                  <a:gd name="connsiteY36" fmla="*/ 353307 h 1647825"/>
                  <a:gd name="connsiteX37" fmla="*/ 708184 w 885825"/>
                  <a:gd name="connsiteY37" fmla="*/ 407599 h 1647825"/>
                  <a:gd name="connsiteX38" fmla="*/ 726281 w 885825"/>
                  <a:gd name="connsiteY38" fmla="*/ 432364 h 1647825"/>
                  <a:gd name="connsiteX39" fmla="*/ 757714 w 885825"/>
                  <a:gd name="connsiteY39" fmla="*/ 584764 h 1647825"/>
                  <a:gd name="connsiteX40" fmla="*/ 751046 w 885825"/>
                  <a:gd name="connsiteY40" fmla="*/ 611434 h 1647825"/>
                  <a:gd name="connsiteX41" fmla="*/ 741521 w 885825"/>
                  <a:gd name="connsiteY41" fmla="*/ 637152 h 1647825"/>
                  <a:gd name="connsiteX42" fmla="*/ 727234 w 885825"/>
                  <a:gd name="connsiteY42" fmla="*/ 661917 h 1647825"/>
                  <a:gd name="connsiteX43" fmla="*/ 687229 w 885825"/>
                  <a:gd name="connsiteY43" fmla="*/ 706684 h 1647825"/>
                  <a:gd name="connsiteX44" fmla="*/ 737711 w 885825"/>
                  <a:gd name="connsiteY44" fmla="*/ 786694 h 1647825"/>
                  <a:gd name="connsiteX45" fmla="*/ 760571 w 885825"/>
                  <a:gd name="connsiteY45" fmla="*/ 796219 h 1647825"/>
                  <a:gd name="connsiteX46" fmla="*/ 788194 w 885825"/>
                  <a:gd name="connsiteY46" fmla="*/ 799077 h 1647825"/>
                  <a:gd name="connsiteX47" fmla="*/ 783431 w 885825"/>
                  <a:gd name="connsiteY47" fmla="*/ 835272 h 1647825"/>
                  <a:gd name="connsiteX48" fmla="*/ 752951 w 885825"/>
                  <a:gd name="connsiteY48" fmla="*/ 830509 h 1647825"/>
                  <a:gd name="connsiteX49" fmla="*/ 724376 w 885825"/>
                  <a:gd name="connsiteY49" fmla="*/ 820032 h 1647825"/>
                  <a:gd name="connsiteX50" fmla="*/ 653891 w 885825"/>
                  <a:gd name="connsiteY50" fmla="*/ 728592 h 1647825"/>
                  <a:gd name="connsiteX51" fmla="*/ 381476 w 885825"/>
                  <a:gd name="connsiteY51" fmla="*/ 658107 h 1647825"/>
                  <a:gd name="connsiteX52" fmla="*/ 384334 w 885825"/>
                  <a:gd name="connsiteY52" fmla="*/ 635247 h 1647825"/>
                  <a:gd name="connsiteX53" fmla="*/ 411004 w 885825"/>
                  <a:gd name="connsiteY53" fmla="*/ 639057 h 1647825"/>
                  <a:gd name="connsiteX54" fmla="*/ 541496 w 885825"/>
                  <a:gd name="connsiteY54" fmla="*/ 717162 h 1647825"/>
                  <a:gd name="connsiteX55" fmla="*/ 552926 w 885825"/>
                  <a:gd name="connsiteY55" fmla="*/ 716209 h 1647825"/>
                  <a:gd name="connsiteX56" fmla="*/ 693896 w 885825"/>
                  <a:gd name="connsiteY56" fmla="*/ 638104 h 1647825"/>
                  <a:gd name="connsiteX57" fmla="*/ 710089 w 885825"/>
                  <a:gd name="connsiteY57" fmla="*/ 608577 h 1647825"/>
                  <a:gd name="connsiteX58" fmla="*/ 710089 w 885825"/>
                  <a:gd name="connsiteY58" fmla="*/ 475227 h 1647825"/>
                  <a:gd name="connsiteX59" fmla="*/ 693896 w 885825"/>
                  <a:gd name="connsiteY59" fmla="*/ 445699 h 1647825"/>
                  <a:gd name="connsiteX60" fmla="*/ 551974 w 885825"/>
                  <a:gd name="connsiteY60" fmla="*/ 370452 h 1647825"/>
                  <a:gd name="connsiteX61" fmla="*/ 532924 w 885825"/>
                  <a:gd name="connsiteY61" fmla="*/ 368547 h 1647825"/>
                  <a:gd name="connsiteX62" fmla="*/ 397669 w 885825"/>
                  <a:gd name="connsiteY62" fmla="*/ 301872 h 1647825"/>
                  <a:gd name="connsiteX63" fmla="*/ 371951 w 885825"/>
                  <a:gd name="connsiteY63" fmla="*/ 293299 h 1647825"/>
                  <a:gd name="connsiteX64" fmla="*/ 180499 w 885825"/>
                  <a:gd name="connsiteY64" fmla="*/ 376167 h 1647825"/>
                  <a:gd name="connsiteX65" fmla="*/ 175736 w 885825"/>
                  <a:gd name="connsiteY65" fmla="*/ 505707 h 1647825"/>
                  <a:gd name="connsiteX66" fmla="*/ 181451 w 885825"/>
                  <a:gd name="connsiteY66" fmla="*/ 532377 h 1647825"/>
                  <a:gd name="connsiteX67" fmla="*/ 202406 w 885825"/>
                  <a:gd name="connsiteY67" fmla="*/ 580954 h 1647825"/>
                  <a:gd name="connsiteX68" fmla="*/ 217646 w 885825"/>
                  <a:gd name="connsiteY68" fmla="*/ 581907 h 1647825"/>
                  <a:gd name="connsiteX69" fmla="*/ 239554 w 885825"/>
                  <a:gd name="connsiteY69" fmla="*/ 580002 h 1647825"/>
                  <a:gd name="connsiteX70" fmla="*/ 260509 w 885825"/>
                  <a:gd name="connsiteY70" fmla="*/ 575239 h 1647825"/>
                  <a:gd name="connsiteX71" fmla="*/ 344329 w 885825"/>
                  <a:gd name="connsiteY71" fmla="*/ 490467 h 1647825"/>
                  <a:gd name="connsiteX72" fmla="*/ 351949 w 885825"/>
                  <a:gd name="connsiteY72" fmla="*/ 465702 h 1647825"/>
                  <a:gd name="connsiteX73" fmla="*/ 361474 w 885825"/>
                  <a:gd name="connsiteY73" fmla="*/ 415219 h 1647825"/>
                  <a:gd name="connsiteX74" fmla="*/ 390049 w 885825"/>
                  <a:gd name="connsiteY74" fmla="*/ 424744 h 1647825"/>
                  <a:gd name="connsiteX75" fmla="*/ 325279 w 885825"/>
                  <a:gd name="connsiteY75" fmla="*/ 580954 h 1647825"/>
                  <a:gd name="connsiteX76" fmla="*/ 301466 w 885825"/>
                  <a:gd name="connsiteY76" fmla="*/ 597147 h 1647825"/>
                  <a:gd name="connsiteX77" fmla="*/ 218599 w 885825"/>
                  <a:gd name="connsiteY77" fmla="*/ 618102 h 1647825"/>
                  <a:gd name="connsiteX78" fmla="*/ 145256 w 885825"/>
                  <a:gd name="connsiteY78" fmla="*/ 600957 h 1647825"/>
                  <a:gd name="connsiteX79" fmla="*/ 7144 w 885825"/>
                  <a:gd name="connsiteY79" fmla="*/ 817174 h 1647825"/>
                  <a:gd name="connsiteX80" fmla="*/ 164306 w 885825"/>
                  <a:gd name="connsiteY80" fmla="*/ 1041964 h 1647825"/>
                  <a:gd name="connsiteX81" fmla="*/ 174784 w 885825"/>
                  <a:gd name="connsiteY81" fmla="*/ 1041964 h 1647825"/>
                  <a:gd name="connsiteX82" fmla="*/ 346234 w 885825"/>
                  <a:gd name="connsiteY82" fmla="*/ 870514 h 1647825"/>
                  <a:gd name="connsiteX83" fmla="*/ 367189 w 885825"/>
                  <a:gd name="connsiteY83" fmla="*/ 853369 h 1647825"/>
                  <a:gd name="connsiteX84" fmla="*/ 382429 w 885825"/>
                  <a:gd name="connsiteY84" fmla="*/ 871467 h 1647825"/>
                  <a:gd name="connsiteX85" fmla="*/ 346234 w 885825"/>
                  <a:gd name="connsiteY85" fmla="*/ 987672 h 1647825"/>
                  <a:gd name="connsiteX86" fmla="*/ 350044 w 885825"/>
                  <a:gd name="connsiteY86" fmla="*/ 1021009 h 1647825"/>
                  <a:gd name="connsiteX87" fmla="*/ 360521 w 885825"/>
                  <a:gd name="connsiteY87" fmla="*/ 1052442 h 1647825"/>
                  <a:gd name="connsiteX88" fmla="*/ 451009 w 885825"/>
                  <a:gd name="connsiteY88" fmla="*/ 1141024 h 1647825"/>
                  <a:gd name="connsiteX89" fmla="*/ 482441 w 885825"/>
                  <a:gd name="connsiteY89" fmla="*/ 1150549 h 1647825"/>
                  <a:gd name="connsiteX90" fmla="*/ 516731 w 885825"/>
                  <a:gd name="connsiteY90" fmla="*/ 1154359 h 1647825"/>
                  <a:gd name="connsiteX91" fmla="*/ 688181 w 885825"/>
                  <a:gd name="connsiteY91" fmla="*/ 982909 h 1647825"/>
                  <a:gd name="connsiteX92" fmla="*/ 709136 w 885825"/>
                  <a:gd name="connsiteY92" fmla="*/ 965764 h 1647825"/>
                  <a:gd name="connsiteX93" fmla="*/ 724376 w 885825"/>
                  <a:gd name="connsiteY93" fmla="*/ 983862 h 1647825"/>
                  <a:gd name="connsiteX94" fmla="*/ 721519 w 885825"/>
                  <a:gd name="connsiteY94" fmla="*/ 1017199 h 1647825"/>
                  <a:gd name="connsiteX95" fmla="*/ 684371 w 885825"/>
                  <a:gd name="connsiteY95" fmla="*/ 1105782 h 1647825"/>
                  <a:gd name="connsiteX96" fmla="*/ 663416 w 885825"/>
                  <a:gd name="connsiteY96" fmla="*/ 1129595 h 1647825"/>
                  <a:gd name="connsiteX97" fmla="*/ 517684 w 885825"/>
                  <a:gd name="connsiteY97" fmla="*/ 1189602 h 1647825"/>
                  <a:gd name="connsiteX98" fmla="*/ 488156 w 885825"/>
                  <a:gd name="connsiteY98" fmla="*/ 1187697 h 1647825"/>
                  <a:gd name="connsiteX99" fmla="*/ 459581 w 885825"/>
                  <a:gd name="connsiteY99" fmla="*/ 1181982 h 1647825"/>
                  <a:gd name="connsiteX100" fmla="*/ 315754 w 885825"/>
                  <a:gd name="connsiteY100" fmla="*/ 1023867 h 1647825"/>
                  <a:gd name="connsiteX101" fmla="*/ 172879 w 885825"/>
                  <a:gd name="connsiteY101" fmla="*/ 1185792 h 1647825"/>
                  <a:gd name="connsiteX102" fmla="*/ 341471 w 885825"/>
                  <a:gd name="connsiteY102" fmla="*/ 1345812 h 1647825"/>
                  <a:gd name="connsiteX103" fmla="*/ 373856 w 885825"/>
                  <a:gd name="connsiteY103" fmla="*/ 1348670 h 1647825"/>
                  <a:gd name="connsiteX104" fmla="*/ 386239 w 885825"/>
                  <a:gd name="connsiteY104" fmla="*/ 1348670 h 1647825"/>
                  <a:gd name="connsiteX105" fmla="*/ 383381 w 885825"/>
                  <a:gd name="connsiteY105" fmla="*/ 1369624 h 1647825"/>
                  <a:gd name="connsiteX106" fmla="*/ 382429 w 885825"/>
                  <a:gd name="connsiteY106" fmla="*/ 1391532 h 1647825"/>
                  <a:gd name="connsiteX107" fmla="*/ 527209 w 885825"/>
                  <a:gd name="connsiteY107" fmla="*/ 1625847 h 1647825"/>
                  <a:gd name="connsiteX108" fmla="*/ 558641 w 885825"/>
                  <a:gd name="connsiteY108" fmla="*/ 1636324 h 1647825"/>
                  <a:gd name="connsiteX109" fmla="*/ 756761 w 885825"/>
                  <a:gd name="connsiteY109" fmla="*/ 1596320 h 1647825"/>
                  <a:gd name="connsiteX110" fmla="*/ 777716 w 885825"/>
                  <a:gd name="connsiteY110" fmla="*/ 1584890 h 1647825"/>
                  <a:gd name="connsiteX111" fmla="*/ 858679 w 885825"/>
                  <a:gd name="connsiteY111" fmla="*/ 1491545 h 1647825"/>
                  <a:gd name="connsiteX112" fmla="*/ 791051 w 885825"/>
                  <a:gd name="connsiteY112" fmla="*/ 1321999 h 1647825"/>
                  <a:gd name="connsiteX113" fmla="*/ 771049 w 885825"/>
                  <a:gd name="connsiteY113" fmla="*/ 1318190 h 1647825"/>
                  <a:gd name="connsiteX114" fmla="*/ 750094 w 885825"/>
                  <a:gd name="connsiteY114" fmla="*/ 1317237 h 1647825"/>
                  <a:gd name="connsiteX115" fmla="*/ 608171 w 885825"/>
                  <a:gd name="connsiteY115" fmla="*/ 1392484 h 1647825"/>
                  <a:gd name="connsiteX116" fmla="*/ 591979 w 885825"/>
                  <a:gd name="connsiteY116" fmla="*/ 1422012 h 1647825"/>
                  <a:gd name="connsiteX117" fmla="*/ 576739 w 885825"/>
                  <a:gd name="connsiteY117" fmla="*/ 1497259 h 1647825"/>
                  <a:gd name="connsiteX118" fmla="*/ 552926 w 885825"/>
                  <a:gd name="connsiteY118" fmla="*/ 1501070 h 1647825"/>
                  <a:gd name="connsiteX119" fmla="*/ 546259 w 885825"/>
                  <a:gd name="connsiteY119" fmla="*/ 1447729 h 1647825"/>
                  <a:gd name="connsiteX120" fmla="*/ 552926 w 885825"/>
                  <a:gd name="connsiteY120" fmla="*/ 1422965 h 1647825"/>
                  <a:gd name="connsiteX121" fmla="*/ 565309 w 885825"/>
                  <a:gd name="connsiteY121" fmla="*/ 1393437 h 1647825"/>
                  <a:gd name="connsiteX122" fmla="*/ 749141 w 885825"/>
                  <a:gd name="connsiteY122" fmla="*/ 1281042 h 1647825"/>
                  <a:gd name="connsiteX123" fmla="*/ 164306 w 885825"/>
                  <a:gd name="connsiteY123" fmla="*/ 969574 h 1647825"/>
                  <a:gd name="connsiteX124" fmla="*/ 140494 w 885825"/>
                  <a:gd name="connsiteY124" fmla="*/ 968622 h 1647825"/>
                  <a:gd name="connsiteX125" fmla="*/ 118586 w 885825"/>
                  <a:gd name="connsiteY125" fmla="*/ 678109 h 1647825"/>
                  <a:gd name="connsiteX126" fmla="*/ 133826 w 885825"/>
                  <a:gd name="connsiteY126" fmla="*/ 661917 h 1647825"/>
                  <a:gd name="connsiteX127" fmla="*/ 134779 w 885825"/>
                  <a:gd name="connsiteY127" fmla="*/ 661917 h 1647825"/>
                  <a:gd name="connsiteX128" fmla="*/ 153829 w 885825"/>
                  <a:gd name="connsiteY128" fmla="*/ 691444 h 1647825"/>
                  <a:gd name="connsiteX129" fmla="*/ 153829 w 885825"/>
                  <a:gd name="connsiteY129" fmla="*/ 692397 h 1647825"/>
                  <a:gd name="connsiteX130" fmla="*/ 146209 w 885825"/>
                  <a:gd name="connsiteY130" fmla="*/ 700969 h 1647825"/>
                  <a:gd name="connsiteX131" fmla="*/ 165259 w 885825"/>
                  <a:gd name="connsiteY131" fmla="*/ 942904 h 1647825"/>
                  <a:gd name="connsiteX132" fmla="*/ 164306 w 885825"/>
                  <a:gd name="connsiteY132" fmla="*/ 969574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7EF24C50-6E43-4385-B49C-7960EAFC3CA4}"/>
                  </a:ext>
                </a:extLst>
              </p:cNvPr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avLst/>
                <a:gdLst>
                  <a:gd name="connsiteX0" fmla="*/ 320891 w 885825"/>
                  <a:gd name="connsiteY0" fmla="*/ 1394389 h 1647825"/>
                  <a:gd name="connsiteX1" fmla="*/ 333274 w 885825"/>
                  <a:gd name="connsiteY1" fmla="*/ 1423917 h 1647825"/>
                  <a:gd name="connsiteX2" fmla="*/ 339941 w 885825"/>
                  <a:gd name="connsiteY2" fmla="*/ 1448682 h 1647825"/>
                  <a:gd name="connsiteX3" fmla="*/ 333274 w 885825"/>
                  <a:gd name="connsiteY3" fmla="*/ 1502022 h 1647825"/>
                  <a:gd name="connsiteX4" fmla="*/ 309461 w 885825"/>
                  <a:gd name="connsiteY4" fmla="*/ 1498212 h 1647825"/>
                  <a:gd name="connsiteX5" fmla="*/ 294221 w 885825"/>
                  <a:gd name="connsiteY5" fmla="*/ 1422964 h 1647825"/>
                  <a:gd name="connsiteX6" fmla="*/ 278029 w 885825"/>
                  <a:gd name="connsiteY6" fmla="*/ 1393437 h 1647825"/>
                  <a:gd name="connsiteX7" fmla="*/ 136106 w 885825"/>
                  <a:gd name="connsiteY7" fmla="*/ 1318189 h 1647825"/>
                  <a:gd name="connsiteX8" fmla="*/ 115151 w 885825"/>
                  <a:gd name="connsiteY8" fmla="*/ 1319142 h 1647825"/>
                  <a:gd name="connsiteX9" fmla="*/ 95149 w 885825"/>
                  <a:gd name="connsiteY9" fmla="*/ 1322952 h 1647825"/>
                  <a:gd name="connsiteX10" fmla="*/ 27521 w 885825"/>
                  <a:gd name="connsiteY10" fmla="*/ 1492497 h 1647825"/>
                  <a:gd name="connsiteX11" fmla="*/ 108484 w 885825"/>
                  <a:gd name="connsiteY11" fmla="*/ 1585842 h 1647825"/>
                  <a:gd name="connsiteX12" fmla="*/ 129439 w 885825"/>
                  <a:gd name="connsiteY12" fmla="*/ 1597272 h 1647825"/>
                  <a:gd name="connsiteX13" fmla="*/ 327559 w 885825"/>
                  <a:gd name="connsiteY13" fmla="*/ 1637277 h 1647825"/>
                  <a:gd name="connsiteX14" fmla="*/ 358991 w 885825"/>
                  <a:gd name="connsiteY14" fmla="*/ 1626800 h 1647825"/>
                  <a:gd name="connsiteX15" fmla="*/ 503771 w 885825"/>
                  <a:gd name="connsiteY15" fmla="*/ 1392484 h 1647825"/>
                  <a:gd name="connsiteX16" fmla="*/ 502819 w 885825"/>
                  <a:gd name="connsiteY16" fmla="*/ 1370577 h 1647825"/>
                  <a:gd name="connsiteX17" fmla="*/ 499961 w 885825"/>
                  <a:gd name="connsiteY17" fmla="*/ 1349622 h 1647825"/>
                  <a:gd name="connsiteX18" fmla="*/ 512344 w 885825"/>
                  <a:gd name="connsiteY18" fmla="*/ 1349622 h 1647825"/>
                  <a:gd name="connsiteX19" fmla="*/ 544729 w 885825"/>
                  <a:gd name="connsiteY19" fmla="*/ 1346764 h 1647825"/>
                  <a:gd name="connsiteX20" fmla="*/ 713321 w 885825"/>
                  <a:gd name="connsiteY20" fmla="*/ 1186744 h 1647825"/>
                  <a:gd name="connsiteX21" fmla="*/ 570446 w 885825"/>
                  <a:gd name="connsiteY21" fmla="*/ 1024819 h 1647825"/>
                  <a:gd name="connsiteX22" fmla="*/ 426619 w 885825"/>
                  <a:gd name="connsiteY22" fmla="*/ 1182934 h 1647825"/>
                  <a:gd name="connsiteX23" fmla="*/ 398044 w 885825"/>
                  <a:gd name="connsiteY23" fmla="*/ 1188650 h 1647825"/>
                  <a:gd name="connsiteX24" fmla="*/ 368516 w 885825"/>
                  <a:gd name="connsiteY24" fmla="*/ 1190554 h 1647825"/>
                  <a:gd name="connsiteX25" fmla="*/ 222784 w 885825"/>
                  <a:gd name="connsiteY25" fmla="*/ 1130547 h 1647825"/>
                  <a:gd name="connsiteX26" fmla="*/ 201829 w 885825"/>
                  <a:gd name="connsiteY26" fmla="*/ 1106734 h 1647825"/>
                  <a:gd name="connsiteX27" fmla="*/ 164681 w 885825"/>
                  <a:gd name="connsiteY27" fmla="*/ 1018152 h 1647825"/>
                  <a:gd name="connsiteX28" fmla="*/ 161824 w 885825"/>
                  <a:gd name="connsiteY28" fmla="*/ 984814 h 1647825"/>
                  <a:gd name="connsiteX29" fmla="*/ 177064 w 885825"/>
                  <a:gd name="connsiteY29" fmla="*/ 966717 h 1647825"/>
                  <a:gd name="connsiteX30" fmla="*/ 198019 w 885825"/>
                  <a:gd name="connsiteY30" fmla="*/ 983862 h 1647825"/>
                  <a:gd name="connsiteX31" fmla="*/ 369469 w 885825"/>
                  <a:gd name="connsiteY31" fmla="*/ 1155312 h 1647825"/>
                  <a:gd name="connsiteX32" fmla="*/ 403759 w 885825"/>
                  <a:gd name="connsiteY32" fmla="*/ 1151502 h 1647825"/>
                  <a:gd name="connsiteX33" fmla="*/ 435191 w 885825"/>
                  <a:gd name="connsiteY33" fmla="*/ 1141977 h 1647825"/>
                  <a:gd name="connsiteX34" fmla="*/ 525679 w 885825"/>
                  <a:gd name="connsiteY34" fmla="*/ 1053394 h 1647825"/>
                  <a:gd name="connsiteX35" fmla="*/ 536156 w 885825"/>
                  <a:gd name="connsiteY35" fmla="*/ 1021962 h 1647825"/>
                  <a:gd name="connsiteX36" fmla="*/ 539966 w 885825"/>
                  <a:gd name="connsiteY36" fmla="*/ 988624 h 1647825"/>
                  <a:gd name="connsiteX37" fmla="*/ 503771 w 885825"/>
                  <a:gd name="connsiteY37" fmla="*/ 872419 h 1647825"/>
                  <a:gd name="connsiteX38" fmla="*/ 519011 w 885825"/>
                  <a:gd name="connsiteY38" fmla="*/ 854322 h 1647825"/>
                  <a:gd name="connsiteX39" fmla="*/ 539966 w 885825"/>
                  <a:gd name="connsiteY39" fmla="*/ 871467 h 1647825"/>
                  <a:gd name="connsiteX40" fmla="*/ 711416 w 885825"/>
                  <a:gd name="connsiteY40" fmla="*/ 1042917 h 1647825"/>
                  <a:gd name="connsiteX41" fmla="*/ 721894 w 885825"/>
                  <a:gd name="connsiteY41" fmla="*/ 1042917 h 1647825"/>
                  <a:gd name="connsiteX42" fmla="*/ 879056 w 885825"/>
                  <a:gd name="connsiteY42" fmla="*/ 818127 h 1647825"/>
                  <a:gd name="connsiteX43" fmla="*/ 739991 w 885825"/>
                  <a:gd name="connsiteY43" fmla="*/ 600957 h 1647825"/>
                  <a:gd name="connsiteX44" fmla="*/ 666649 w 885825"/>
                  <a:gd name="connsiteY44" fmla="*/ 618102 h 1647825"/>
                  <a:gd name="connsiteX45" fmla="*/ 583781 w 885825"/>
                  <a:gd name="connsiteY45" fmla="*/ 597147 h 1647825"/>
                  <a:gd name="connsiteX46" fmla="*/ 559969 w 885825"/>
                  <a:gd name="connsiteY46" fmla="*/ 580954 h 1647825"/>
                  <a:gd name="connsiteX47" fmla="*/ 495199 w 885825"/>
                  <a:gd name="connsiteY47" fmla="*/ 424744 h 1647825"/>
                  <a:gd name="connsiteX48" fmla="*/ 523774 w 885825"/>
                  <a:gd name="connsiteY48" fmla="*/ 415219 h 1647825"/>
                  <a:gd name="connsiteX49" fmla="*/ 533299 w 885825"/>
                  <a:gd name="connsiteY49" fmla="*/ 465702 h 1647825"/>
                  <a:gd name="connsiteX50" fmla="*/ 540919 w 885825"/>
                  <a:gd name="connsiteY50" fmla="*/ 490467 h 1647825"/>
                  <a:gd name="connsiteX51" fmla="*/ 624739 w 885825"/>
                  <a:gd name="connsiteY51" fmla="*/ 575239 h 1647825"/>
                  <a:gd name="connsiteX52" fmla="*/ 645694 w 885825"/>
                  <a:gd name="connsiteY52" fmla="*/ 580002 h 1647825"/>
                  <a:gd name="connsiteX53" fmla="*/ 667601 w 885825"/>
                  <a:gd name="connsiteY53" fmla="*/ 581907 h 1647825"/>
                  <a:gd name="connsiteX54" fmla="*/ 682841 w 885825"/>
                  <a:gd name="connsiteY54" fmla="*/ 580954 h 1647825"/>
                  <a:gd name="connsiteX55" fmla="*/ 703796 w 885825"/>
                  <a:gd name="connsiteY55" fmla="*/ 532377 h 1647825"/>
                  <a:gd name="connsiteX56" fmla="*/ 709511 w 885825"/>
                  <a:gd name="connsiteY56" fmla="*/ 505707 h 1647825"/>
                  <a:gd name="connsiteX57" fmla="*/ 704749 w 885825"/>
                  <a:gd name="connsiteY57" fmla="*/ 376167 h 1647825"/>
                  <a:gd name="connsiteX58" fmla="*/ 513296 w 885825"/>
                  <a:gd name="connsiteY58" fmla="*/ 293299 h 1647825"/>
                  <a:gd name="connsiteX59" fmla="*/ 487579 w 885825"/>
                  <a:gd name="connsiteY59" fmla="*/ 301872 h 1647825"/>
                  <a:gd name="connsiteX60" fmla="*/ 352324 w 885825"/>
                  <a:gd name="connsiteY60" fmla="*/ 368547 h 1647825"/>
                  <a:gd name="connsiteX61" fmla="*/ 333274 w 885825"/>
                  <a:gd name="connsiteY61" fmla="*/ 370452 h 1647825"/>
                  <a:gd name="connsiteX62" fmla="*/ 191351 w 885825"/>
                  <a:gd name="connsiteY62" fmla="*/ 445699 h 1647825"/>
                  <a:gd name="connsiteX63" fmla="*/ 175159 w 885825"/>
                  <a:gd name="connsiteY63" fmla="*/ 475227 h 1647825"/>
                  <a:gd name="connsiteX64" fmla="*/ 175159 w 885825"/>
                  <a:gd name="connsiteY64" fmla="*/ 608577 h 1647825"/>
                  <a:gd name="connsiteX65" fmla="*/ 191351 w 885825"/>
                  <a:gd name="connsiteY65" fmla="*/ 638104 h 1647825"/>
                  <a:gd name="connsiteX66" fmla="*/ 332321 w 885825"/>
                  <a:gd name="connsiteY66" fmla="*/ 716209 h 1647825"/>
                  <a:gd name="connsiteX67" fmla="*/ 343751 w 885825"/>
                  <a:gd name="connsiteY67" fmla="*/ 717162 h 1647825"/>
                  <a:gd name="connsiteX68" fmla="*/ 474244 w 885825"/>
                  <a:gd name="connsiteY68" fmla="*/ 639057 h 1647825"/>
                  <a:gd name="connsiteX69" fmla="*/ 500914 w 885825"/>
                  <a:gd name="connsiteY69" fmla="*/ 635247 h 1647825"/>
                  <a:gd name="connsiteX70" fmla="*/ 503771 w 885825"/>
                  <a:gd name="connsiteY70" fmla="*/ 658107 h 1647825"/>
                  <a:gd name="connsiteX71" fmla="*/ 231356 w 885825"/>
                  <a:gd name="connsiteY71" fmla="*/ 728592 h 1647825"/>
                  <a:gd name="connsiteX72" fmla="*/ 160871 w 885825"/>
                  <a:gd name="connsiteY72" fmla="*/ 820032 h 1647825"/>
                  <a:gd name="connsiteX73" fmla="*/ 132296 w 885825"/>
                  <a:gd name="connsiteY73" fmla="*/ 830509 h 1647825"/>
                  <a:gd name="connsiteX74" fmla="*/ 101816 w 885825"/>
                  <a:gd name="connsiteY74" fmla="*/ 835272 h 1647825"/>
                  <a:gd name="connsiteX75" fmla="*/ 97054 w 885825"/>
                  <a:gd name="connsiteY75" fmla="*/ 799077 h 1647825"/>
                  <a:gd name="connsiteX76" fmla="*/ 124676 w 885825"/>
                  <a:gd name="connsiteY76" fmla="*/ 796219 h 1647825"/>
                  <a:gd name="connsiteX77" fmla="*/ 147536 w 885825"/>
                  <a:gd name="connsiteY77" fmla="*/ 786694 h 1647825"/>
                  <a:gd name="connsiteX78" fmla="*/ 198019 w 885825"/>
                  <a:gd name="connsiteY78" fmla="*/ 706684 h 1647825"/>
                  <a:gd name="connsiteX79" fmla="*/ 158014 w 885825"/>
                  <a:gd name="connsiteY79" fmla="*/ 661917 h 1647825"/>
                  <a:gd name="connsiteX80" fmla="*/ 143726 w 885825"/>
                  <a:gd name="connsiteY80" fmla="*/ 637152 h 1647825"/>
                  <a:gd name="connsiteX81" fmla="*/ 134201 w 885825"/>
                  <a:gd name="connsiteY81" fmla="*/ 611434 h 1647825"/>
                  <a:gd name="connsiteX82" fmla="*/ 127534 w 885825"/>
                  <a:gd name="connsiteY82" fmla="*/ 584764 h 1647825"/>
                  <a:gd name="connsiteX83" fmla="*/ 158966 w 885825"/>
                  <a:gd name="connsiteY83" fmla="*/ 432364 h 1647825"/>
                  <a:gd name="connsiteX84" fmla="*/ 177064 w 885825"/>
                  <a:gd name="connsiteY84" fmla="*/ 407599 h 1647825"/>
                  <a:gd name="connsiteX85" fmla="*/ 249454 w 885825"/>
                  <a:gd name="connsiteY85" fmla="*/ 353307 h 1647825"/>
                  <a:gd name="connsiteX86" fmla="*/ 126581 w 885825"/>
                  <a:gd name="connsiteY86" fmla="*/ 164712 h 1647825"/>
                  <a:gd name="connsiteX87" fmla="*/ 141821 w 885825"/>
                  <a:gd name="connsiteY87" fmla="*/ 146614 h 1647825"/>
                  <a:gd name="connsiteX88" fmla="*/ 162776 w 885825"/>
                  <a:gd name="connsiteY88" fmla="*/ 163759 h 1647825"/>
                  <a:gd name="connsiteX89" fmla="*/ 166586 w 885825"/>
                  <a:gd name="connsiteY89" fmla="*/ 198049 h 1647825"/>
                  <a:gd name="connsiteX90" fmla="*/ 334226 w 885825"/>
                  <a:gd name="connsiteY90" fmla="*/ 335209 h 1647825"/>
                  <a:gd name="connsiteX91" fmla="*/ 364706 w 885825"/>
                  <a:gd name="connsiteY91" fmla="*/ 332352 h 1647825"/>
                  <a:gd name="connsiteX92" fmla="*/ 479959 w 885825"/>
                  <a:gd name="connsiteY92" fmla="*/ 253294 h 1647825"/>
                  <a:gd name="connsiteX93" fmla="*/ 493294 w 885825"/>
                  <a:gd name="connsiteY93" fmla="*/ 227577 h 1647825"/>
                  <a:gd name="connsiteX94" fmla="*/ 261836 w 885825"/>
                  <a:gd name="connsiteY94" fmla="*/ 8502 h 1647825"/>
                  <a:gd name="connsiteX95" fmla="*/ 228499 w 885825"/>
                  <a:gd name="connsiteY95" fmla="*/ 12312 h 1647825"/>
                  <a:gd name="connsiteX96" fmla="*/ 135154 w 885825"/>
                  <a:gd name="connsiteY96" fmla="*/ 50412 h 1647825"/>
                  <a:gd name="connsiteX97" fmla="*/ 108484 w 885825"/>
                  <a:gd name="connsiteY97" fmla="*/ 71367 h 1647825"/>
                  <a:gd name="connsiteX98" fmla="*/ 30379 w 885825"/>
                  <a:gd name="connsiteY98" fmla="*/ 221862 h 1647825"/>
                  <a:gd name="connsiteX99" fmla="*/ 28474 w 885825"/>
                  <a:gd name="connsiteY99" fmla="*/ 220909 h 1647825"/>
                  <a:gd name="connsiteX100" fmla="*/ 28474 w 885825"/>
                  <a:gd name="connsiteY100" fmla="*/ 280917 h 1647825"/>
                  <a:gd name="connsiteX101" fmla="*/ 28474 w 885825"/>
                  <a:gd name="connsiteY101" fmla="*/ 311397 h 1647825"/>
                  <a:gd name="connsiteX102" fmla="*/ 17044 w 885825"/>
                  <a:gd name="connsiteY102" fmla="*/ 619054 h 1647825"/>
                  <a:gd name="connsiteX103" fmla="*/ 21806 w 885825"/>
                  <a:gd name="connsiteY103" fmla="*/ 650487 h 1647825"/>
                  <a:gd name="connsiteX104" fmla="*/ 28474 w 885825"/>
                  <a:gd name="connsiteY104" fmla="*/ 681919 h 1647825"/>
                  <a:gd name="connsiteX105" fmla="*/ 29426 w 885825"/>
                  <a:gd name="connsiteY105" fmla="*/ 707637 h 1647825"/>
                  <a:gd name="connsiteX106" fmla="*/ 38951 w 885825"/>
                  <a:gd name="connsiteY106" fmla="*/ 891469 h 1647825"/>
                  <a:gd name="connsiteX107" fmla="*/ 117056 w 885825"/>
                  <a:gd name="connsiteY107" fmla="*/ 857179 h 1647825"/>
                  <a:gd name="connsiteX108" fmla="*/ 147536 w 885825"/>
                  <a:gd name="connsiteY108" fmla="*/ 854322 h 1647825"/>
                  <a:gd name="connsiteX109" fmla="*/ 174206 w 885825"/>
                  <a:gd name="connsiteY109" fmla="*/ 859084 h 1647825"/>
                  <a:gd name="connsiteX110" fmla="*/ 280886 w 885825"/>
                  <a:gd name="connsiteY110" fmla="*/ 1049584 h 1647825"/>
                  <a:gd name="connsiteX111" fmla="*/ 266599 w 885825"/>
                  <a:gd name="connsiteY111" fmla="*/ 1060062 h 1647825"/>
                  <a:gd name="connsiteX112" fmla="*/ 255169 w 885825"/>
                  <a:gd name="connsiteY112" fmla="*/ 1042917 h 1647825"/>
                  <a:gd name="connsiteX113" fmla="*/ 166586 w 885825"/>
                  <a:gd name="connsiteY113" fmla="*/ 884802 h 1647825"/>
                  <a:gd name="connsiteX114" fmla="*/ 139916 w 885825"/>
                  <a:gd name="connsiteY114" fmla="*/ 880039 h 1647825"/>
                  <a:gd name="connsiteX115" fmla="*/ 115151 w 885825"/>
                  <a:gd name="connsiteY115" fmla="*/ 880039 h 1647825"/>
                  <a:gd name="connsiteX116" fmla="*/ 94196 w 885825"/>
                  <a:gd name="connsiteY116" fmla="*/ 885754 h 1647825"/>
                  <a:gd name="connsiteX117" fmla="*/ 29426 w 885825"/>
                  <a:gd name="connsiteY117" fmla="*/ 975289 h 1647825"/>
                  <a:gd name="connsiteX118" fmla="*/ 23711 w 885825"/>
                  <a:gd name="connsiteY118" fmla="*/ 1006722 h 1647825"/>
                  <a:gd name="connsiteX119" fmla="*/ 26569 w 885825"/>
                  <a:gd name="connsiteY119" fmla="*/ 1287709 h 1647825"/>
                  <a:gd name="connsiteX120" fmla="*/ 26569 w 885825"/>
                  <a:gd name="connsiteY120" fmla="*/ 1312475 h 1647825"/>
                  <a:gd name="connsiteX121" fmla="*/ 136106 w 885825"/>
                  <a:gd name="connsiteY121" fmla="*/ 1281042 h 1647825"/>
                  <a:gd name="connsiteX122" fmla="*/ 320891 w 885825"/>
                  <a:gd name="connsiteY122" fmla="*/ 1394389 h 1647825"/>
                  <a:gd name="connsiteX123" fmla="*/ 721894 w 885825"/>
                  <a:gd name="connsiteY123" fmla="*/ 944809 h 1647825"/>
                  <a:gd name="connsiteX124" fmla="*/ 740944 w 885825"/>
                  <a:gd name="connsiteY124" fmla="*/ 702874 h 1647825"/>
                  <a:gd name="connsiteX125" fmla="*/ 733324 w 885825"/>
                  <a:gd name="connsiteY125" fmla="*/ 694302 h 1647825"/>
                  <a:gd name="connsiteX126" fmla="*/ 733324 w 885825"/>
                  <a:gd name="connsiteY126" fmla="*/ 693349 h 1647825"/>
                  <a:gd name="connsiteX127" fmla="*/ 752374 w 885825"/>
                  <a:gd name="connsiteY127" fmla="*/ 663822 h 1647825"/>
                  <a:gd name="connsiteX128" fmla="*/ 753326 w 885825"/>
                  <a:gd name="connsiteY128" fmla="*/ 663822 h 1647825"/>
                  <a:gd name="connsiteX129" fmla="*/ 768566 w 885825"/>
                  <a:gd name="connsiteY129" fmla="*/ 680014 h 1647825"/>
                  <a:gd name="connsiteX130" fmla="*/ 746659 w 885825"/>
                  <a:gd name="connsiteY130" fmla="*/ 970527 h 1647825"/>
                  <a:gd name="connsiteX131" fmla="*/ 722846 w 885825"/>
                  <a:gd name="connsiteY131" fmla="*/ 971479 h 1647825"/>
                  <a:gd name="connsiteX132" fmla="*/ 721894 w 885825"/>
                  <a:gd name="connsiteY132" fmla="*/ 944809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1680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C239884-C6D0-4655-A151-0D66E3B93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372" y="1849423"/>
            <a:ext cx="2724150" cy="2495550"/>
          </a:xfrm>
          <a:prstGeom prst="rect">
            <a:avLst/>
          </a:prstGeom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BAA7106-E4C2-49DC-88FE-A18DB4E2EABA}"/>
              </a:ext>
            </a:extLst>
          </p:cNvPr>
          <p:cNvGrpSpPr/>
          <p:nvPr/>
        </p:nvGrpSpPr>
        <p:grpSpPr>
          <a:xfrm>
            <a:off x="10058054" y="2131783"/>
            <a:ext cx="970076" cy="3911195"/>
            <a:chOff x="683568" y="2348880"/>
            <a:chExt cx="837152" cy="3375266"/>
          </a:xfrm>
        </p:grpSpPr>
        <p:sp>
          <p:nvSpPr>
            <p:cNvPr id="133" name="Diagonal Stripe 132">
              <a:extLst>
                <a:ext uri="{FF2B5EF4-FFF2-40B4-BE49-F238E27FC236}">
                  <a16:creationId xmlns:a16="http://schemas.microsoft.com/office/drawing/2014/main" id="{00A3FACE-5A6E-4942-A54A-513AF4A6E10C}"/>
                </a:ext>
              </a:extLst>
            </p:cNvPr>
            <p:cNvSpPr/>
            <p:nvPr/>
          </p:nvSpPr>
          <p:spPr>
            <a:xfrm rot="19197366">
              <a:off x="869339" y="5087622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7">
              <a:extLst>
                <a:ext uri="{FF2B5EF4-FFF2-40B4-BE49-F238E27FC236}">
                  <a16:creationId xmlns:a16="http://schemas.microsoft.com/office/drawing/2014/main" id="{48FE6384-5426-4EB5-AAB2-D34FEF1D5110}"/>
                </a:ext>
              </a:extLst>
            </p:cNvPr>
            <p:cNvSpPr/>
            <p:nvPr/>
          </p:nvSpPr>
          <p:spPr>
            <a:xfrm>
              <a:off x="778144" y="2919128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5" name="Rounded Rectangle 8">
              <a:extLst>
                <a:ext uri="{FF2B5EF4-FFF2-40B4-BE49-F238E27FC236}">
                  <a16:creationId xmlns:a16="http://schemas.microsoft.com/office/drawing/2014/main" id="{974A8638-B7C0-4EA6-8304-769C9987ED8A}"/>
                </a:ext>
              </a:extLst>
            </p:cNvPr>
            <p:cNvSpPr/>
            <p:nvPr/>
          </p:nvSpPr>
          <p:spPr>
            <a:xfrm>
              <a:off x="753331" y="2348880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9D98A8E-0BBA-4CF3-B39E-88358D9E6F64}"/>
                </a:ext>
              </a:extLst>
            </p:cNvPr>
            <p:cNvSpPr/>
            <p:nvPr/>
          </p:nvSpPr>
          <p:spPr>
            <a:xfrm>
              <a:off x="850144" y="2483940"/>
              <a:ext cx="504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51B7E94-A68B-4F43-96BC-440E4F3C06CF}"/>
                </a:ext>
              </a:extLst>
            </p:cNvPr>
            <p:cNvSpPr/>
            <p:nvPr/>
          </p:nvSpPr>
          <p:spPr>
            <a:xfrm>
              <a:off x="1032381" y="4919804"/>
              <a:ext cx="139525" cy="1350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8" name="Trapezoid 137">
              <a:extLst>
                <a:ext uri="{FF2B5EF4-FFF2-40B4-BE49-F238E27FC236}">
                  <a16:creationId xmlns:a16="http://schemas.microsoft.com/office/drawing/2014/main" id="{56E16ADD-4BCD-436D-B4EE-09AAF4303923}"/>
                </a:ext>
              </a:extLst>
            </p:cNvPr>
            <p:cNvSpPr/>
            <p:nvPr/>
          </p:nvSpPr>
          <p:spPr>
            <a:xfrm rot="10800000">
              <a:off x="1032381" y="5044893"/>
              <a:ext cx="139525" cy="16882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9" name="Rounded Rectangle 16">
              <a:extLst>
                <a:ext uri="{FF2B5EF4-FFF2-40B4-BE49-F238E27FC236}">
                  <a16:creationId xmlns:a16="http://schemas.microsoft.com/office/drawing/2014/main" id="{F6CC6760-DA2A-4DE9-A352-780AE5BC95F9}"/>
                </a:ext>
              </a:extLst>
            </p:cNvPr>
            <p:cNvSpPr/>
            <p:nvPr/>
          </p:nvSpPr>
          <p:spPr>
            <a:xfrm>
              <a:off x="683568" y="2822616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0" name="Rectangle 20">
              <a:extLst>
                <a:ext uri="{FF2B5EF4-FFF2-40B4-BE49-F238E27FC236}">
                  <a16:creationId xmlns:a16="http://schemas.microsoft.com/office/drawing/2014/main" id="{52BBAB5C-1870-47B6-8A1A-B226DD9DDC19}"/>
                </a:ext>
              </a:extLst>
            </p:cNvPr>
            <p:cNvSpPr/>
            <p:nvPr/>
          </p:nvSpPr>
          <p:spPr>
            <a:xfrm>
              <a:off x="842850" y="3262374"/>
              <a:ext cx="518588" cy="1539472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A49D3F9-0711-4F91-A9E1-28263032ADD3}"/>
                </a:ext>
              </a:extLst>
            </p:cNvPr>
            <p:cNvSpPr/>
            <p:nvPr/>
          </p:nvSpPr>
          <p:spPr>
            <a:xfrm>
              <a:off x="1088192" y="2483940"/>
              <a:ext cx="27905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AFAD6F3-AD58-44D2-BC75-6CBABA54634D}"/>
                </a:ext>
              </a:extLst>
            </p:cNvPr>
            <p:cNvSpPr/>
            <p:nvPr/>
          </p:nvSpPr>
          <p:spPr>
            <a:xfrm>
              <a:off x="1074220" y="2966632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FDE0C28-FB87-492A-BF93-D856CE543CF4}"/>
                </a:ext>
              </a:extLst>
            </p:cNvPr>
            <p:cNvSpPr/>
            <p:nvPr/>
          </p:nvSpPr>
          <p:spPr>
            <a:xfrm>
              <a:off x="1074220" y="4450568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3433DB5-521E-4CA6-A7FA-0ABA393E8117}"/>
                </a:ext>
              </a:extLst>
            </p:cNvPr>
            <p:cNvSpPr/>
            <p:nvPr/>
          </p:nvSpPr>
          <p:spPr>
            <a:xfrm>
              <a:off x="1074220" y="3708600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9BD20AF-534F-4251-A244-24C90E01503F}"/>
                </a:ext>
              </a:extLst>
            </p:cNvPr>
            <p:cNvSpPr/>
            <p:nvPr/>
          </p:nvSpPr>
          <p:spPr>
            <a:xfrm>
              <a:off x="1185841" y="3523108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8FD2A91-2A3C-4CD3-A921-BD511DD1725A}"/>
                </a:ext>
              </a:extLst>
            </p:cNvPr>
            <p:cNvSpPr/>
            <p:nvPr/>
          </p:nvSpPr>
          <p:spPr>
            <a:xfrm>
              <a:off x="1185841" y="389409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DB6D2FC-41A9-4FD2-8A11-F8BE6D616525}"/>
                </a:ext>
              </a:extLst>
            </p:cNvPr>
            <p:cNvSpPr/>
            <p:nvPr/>
          </p:nvSpPr>
          <p:spPr>
            <a:xfrm>
              <a:off x="1185841" y="4265076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1D1E8A7-7A33-463A-8D57-038341FB34EB}"/>
                </a:ext>
              </a:extLst>
            </p:cNvPr>
            <p:cNvSpPr/>
            <p:nvPr/>
          </p:nvSpPr>
          <p:spPr>
            <a:xfrm>
              <a:off x="1074220" y="4079584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B5B3814-7CB4-437C-BCAA-B2C43B0926A4}"/>
                </a:ext>
              </a:extLst>
            </p:cNvPr>
            <p:cNvSpPr/>
            <p:nvPr/>
          </p:nvSpPr>
          <p:spPr>
            <a:xfrm>
              <a:off x="1185841" y="3152124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41B6950-B70F-46EA-A7E6-60EFCC6D2031}"/>
                </a:ext>
              </a:extLst>
            </p:cNvPr>
            <p:cNvSpPr/>
            <p:nvPr/>
          </p:nvSpPr>
          <p:spPr>
            <a:xfrm>
              <a:off x="1074220" y="3337616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148AC19-7FB6-4079-8270-1F8ECDCE2EA7}"/>
                </a:ext>
              </a:extLst>
            </p:cNvPr>
            <p:cNvSpPr/>
            <p:nvPr/>
          </p:nvSpPr>
          <p:spPr>
            <a:xfrm>
              <a:off x="1185841" y="463606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pic>
        <p:nvPicPr>
          <p:cNvPr id="152" name="Graphic 151">
            <a:extLst>
              <a:ext uri="{FF2B5EF4-FFF2-40B4-BE49-F238E27FC236}">
                <a16:creationId xmlns:a16="http://schemas.microsoft.com/office/drawing/2014/main" id="{267852BE-9BB8-45B9-8D59-DF0A8E922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93993" y="4895654"/>
            <a:ext cx="3600450" cy="771525"/>
          </a:xfrm>
          <a:prstGeom prst="rect">
            <a:avLst/>
          </a:prstGeom>
        </p:spPr>
      </p:pic>
      <p:grpSp>
        <p:nvGrpSpPr>
          <p:cNvPr id="153" name="Graphic 166">
            <a:extLst>
              <a:ext uri="{FF2B5EF4-FFF2-40B4-BE49-F238E27FC236}">
                <a16:creationId xmlns:a16="http://schemas.microsoft.com/office/drawing/2014/main" id="{0AB33C7D-17E6-457C-B8A1-24E6FDDD68D7}"/>
              </a:ext>
            </a:extLst>
          </p:cNvPr>
          <p:cNvGrpSpPr/>
          <p:nvPr/>
        </p:nvGrpSpPr>
        <p:grpSpPr>
          <a:xfrm>
            <a:off x="2727517" y="6016992"/>
            <a:ext cx="2667773" cy="560516"/>
            <a:chOff x="4305300" y="3052762"/>
            <a:chExt cx="3581400" cy="752475"/>
          </a:xfrm>
          <a:solidFill>
            <a:schemeClr val="accent1"/>
          </a:solidFill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584253D-5AF5-4C4E-9DD3-63E4E1D531E0}"/>
                </a:ext>
              </a:extLst>
            </p:cNvPr>
            <p:cNvSpPr/>
            <p:nvPr/>
          </p:nvSpPr>
          <p:spPr>
            <a:xfrm>
              <a:off x="4401979" y="3311366"/>
              <a:ext cx="3476625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55C4826-4BFF-4D57-820C-632E63B51C9C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CF2E901-4830-41BF-A2BF-D27FAFAC9D14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9EBC18D-3815-4595-AB31-043475F04C6B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D83FD24-5295-468E-89AD-7A1DEBA14204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CAF6FF6-030D-429E-9863-B79AFBE8DA1A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3501E1C-BF9B-467F-AAEE-D86E39C161E0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E7D3146-7992-42B0-932C-C02055FCB9D5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7D7DF15-9C71-4B21-9986-524B88D8EE25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7F873E8-32B4-4E59-AD3C-914FB2040414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729E46E-AA5E-4681-B193-E34DD407BEFB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9FAE05F-42A9-4ADC-B6A8-E580D4D9C812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D31E7853-DBF5-469F-979E-0A05F9C04609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D1AB6EB-72A0-424C-9502-4684B02184BB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66BEAAC-308B-40FC-8885-351A968253B0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6E4DFE69-7782-4FA6-8BAC-97F4C6534A8E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65DB5F-715A-4B69-B722-9EE987ADA5E3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880E844-14DC-4A2F-AE61-47B3855BD851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BCA95CE-0301-4C14-91BE-571825383402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88EBFB7-4FC3-4C0C-8EDC-5B3A89E2D5AF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5" name="Graphic 234">
            <a:extLst>
              <a:ext uri="{FF2B5EF4-FFF2-40B4-BE49-F238E27FC236}">
                <a16:creationId xmlns:a16="http://schemas.microsoft.com/office/drawing/2014/main" id="{67093918-51FB-47BF-8FF5-0827DD800958}"/>
              </a:ext>
            </a:extLst>
          </p:cNvPr>
          <p:cNvGrpSpPr/>
          <p:nvPr/>
        </p:nvGrpSpPr>
        <p:grpSpPr>
          <a:xfrm>
            <a:off x="2390536" y="3547153"/>
            <a:ext cx="3495664" cy="1188682"/>
            <a:chOff x="7540326" y="1358451"/>
            <a:chExt cx="4257675" cy="1447800"/>
          </a:xfrm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3FF8EA3-FFEF-477B-9AA7-743F7E366BBE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D0D4DFB-272F-4C6E-81A6-337D9C87ABFE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C7E5912-AD63-419F-A966-B8785F2AAAB6}"/>
                </a:ext>
              </a:extLst>
            </p:cNvPr>
            <p:cNvSpPr/>
            <p:nvPr/>
          </p:nvSpPr>
          <p:spPr>
            <a:xfrm>
              <a:off x="7533182" y="1351307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A2BB73E-D959-4A12-9E64-B37177CF807F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B1BF6AC-8DD1-4308-9457-F078BE5B076B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165C2AC-40C3-430B-A878-F573CC97FA0C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2" name="Graphic 421">
            <a:extLst>
              <a:ext uri="{FF2B5EF4-FFF2-40B4-BE49-F238E27FC236}">
                <a16:creationId xmlns:a16="http://schemas.microsoft.com/office/drawing/2014/main" id="{66D1647E-1253-4096-B9BB-6DBFC5985D1D}"/>
              </a:ext>
            </a:extLst>
          </p:cNvPr>
          <p:cNvGrpSpPr/>
          <p:nvPr/>
        </p:nvGrpSpPr>
        <p:grpSpPr>
          <a:xfrm>
            <a:off x="7943115" y="1983634"/>
            <a:ext cx="2079946" cy="4088345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612CC4F-00F8-4E86-AC03-277A064DCDED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1BC169A-A9F6-4772-9D64-4A0D5A2000B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7C49666-9C3B-4C4D-80C8-F551172C2AAE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9692564-178C-42D7-8301-C2A73DFEDF54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6096DBF-2D46-4CAC-8F68-836DFD9083FF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AF47F95-3B62-4A44-85C8-8DF8D4B39D84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7B119346-8718-46AD-AB4D-731B430CFAE6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D658ACB-181A-4CDF-9BB0-F6CA01411041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8160216-A64A-4B08-AB27-51B1A9A7FED4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79AC734-692B-486B-924F-9B09961A0A4A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22814FB-B17A-42A7-956F-C41AA95B5D85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1B719A6-0E44-4931-8B78-317FC9AEDB58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E19CDF6-FC09-45FA-9EE8-89397123E69E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9D3359E-92CF-4BED-9EA0-BF69189CED1A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01FB20F-5CB4-4D28-B9AE-63495CA3F2EB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CC92AA79-95F5-4114-8629-1E8D21E1809D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10C9F0E-4E54-4B5A-8206-4425A0C112A6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41D7FD1-1BCC-416F-92A8-5BB55584AEDD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3A72576-1F7A-4A30-BAE1-6C7551CDCDE4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0F3344E-FCF9-4B89-B73E-B7F27235F69C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24559B12-911B-4903-9243-84DDF39318F1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065E7F0-C006-4EDA-B807-B9DED2A5B5FC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1DD118D-F99A-422F-A7EE-861AF02EBC72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50DE283D-B13D-4B31-BAE4-851416AAB17F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233F4A7-22A3-4A7A-8D5F-4F526231644D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06E67E6E-DD1B-4F3C-AA5E-29D0DDDC042F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F9C32FBC-6B80-4355-83B2-35919EACA3C4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AA02C0B4-C091-4B35-9E04-D1BC9111F370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EA9A1110-3AC0-4490-8418-A6E94AB1B58C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8832D97-FC67-4372-B982-6E3BB5E942F6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4924FF50-F5D1-4EB9-BE47-299FBC5B4286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0875ABD-4D2D-471E-9E33-B0E9D2836C46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1EE9FDC-6EBF-452D-8C89-DEE22498364B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5B3E90D2-F24C-4731-B76A-5F2CEAEF78D7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3BDA6294-00E7-4DA2-9CED-121AB2B0697B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30C87341-F1E2-453F-B9B8-EB1170D6CCB9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2CC15BB-11BB-4B69-8886-2D3A0B76AE27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867C8531-28BD-4F0A-AB3B-4CDFC40E8456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BD4D6E4-5A7B-4A25-BEC3-71D9F447778F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FFD4F33-330A-4F1A-B095-3D812EDA8B69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C465BF5-D802-47BF-8C73-5B7D718D50AA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B932D1F-2F3C-449B-9F4B-37C3CDB6231D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34DFBAC2-60EF-4319-904D-84522864B21A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E140432C-D3A2-4BC1-9039-25356C0F09B5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15151E7-CC48-4F02-879F-6FDB38277650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6743C9BB-0413-4B0D-82CB-F631FF951959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BD92A0D5-FAE8-40CD-B33E-9E013042E067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2890171D-E344-4407-ABAE-3FAD43D41508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CC742C2-264C-44C5-9D1C-4EC706D97612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61473A1B-3E89-4D8E-9EC1-5944096622AE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06AC353-931D-454B-AF8F-897835CEDC4B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7A51363-5AED-4C65-9254-EDE0DAE03F75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DDFB6C2-5E86-476E-96CD-398807A9AD70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30D2752D-026F-458B-8021-0437639F5233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4C8552E5-5FF8-4018-8596-CCA618F2BE56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320059B7-7AC7-4D79-A351-3D0445343925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B3C0D711-98C2-4D0D-B09F-28E7D23E14BD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CA0220B-1A50-41AF-9709-46A852204145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64BB907-889E-42CF-B534-850A7BAE32CD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F97217DC-B559-4536-9BC0-EFE033904180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0AEC7415-EB40-43A2-95A7-C228981CC191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87A33078-2633-47D2-B188-EE5D21D60EC8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BA29C736-8C39-465E-89A8-D6A816B75E01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BBF77E7-CEF4-4F3C-AB8A-A819FA2986B4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8D242BB2-911B-49B1-B5A1-BCF587F90B2B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AF0EA3CF-BF0E-414E-A50C-44CF595441C3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9B68C359-7BF3-4A8C-A8F9-8CDC5501F2A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AC650E28-DB3D-44F8-9E37-32585592410C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349FB7F2-233E-441C-AE30-550779EC2F89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26FB88D8-F1BB-4846-9720-EAF291E8F5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D4F43735-31F0-41D8-8FF1-0D31FD01B758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D366DAB5-A23F-4CA5-B851-D2BFC724815E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236A44BB-94FF-4552-9858-F1500A6D71EB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455A4F40-23D2-4BA0-8DA6-2DD75C1A7EA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7B6CE34-1473-46A1-B01D-750EEC8C7653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C1D7928D-EAEB-4D4C-BC7B-A039ACF833D2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F0CC0916-C0EA-4C4F-9BB2-362B4B112AE5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8A477AE-AEF3-4118-9CB1-0333564B895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BD092E4C-EF3E-4B91-B2A9-122DA3A84F69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90DF76C3-7B93-404C-9C73-12D166CEBF2B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A955E55B-88EF-4B58-A5C3-5AD184FC2503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AE184B62-265C-4C90-83D5-06F178E28C0E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97EA932C-81B5-445D-8985-A407BBF5E3A7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8F94602-9F40-4B69-AB17-1DDF84DC1245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7514B9F2-1016-4A3A-8F67-019C8215A6BA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CF3D7392-CF3C-4FA5-A928-DC65555B489D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86D5515-860F-4CD4-ABAF-59D50C04EB17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4390CD76-65DE-4257-BDA3-11E982029B13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0789465F-27BC-4D54-8DB0-F91DB5A069BD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8CB8691E-4E9D-4204-8F28-D5BEBE715D60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B535DDB5-93E9-43D7-8269-3BBA8CD9B47B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EC3335-5713-4B95-AD8B-851228B0AA2F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3FF612DF-93FC-420E-9AC5-0EA4EBA5D04A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45B972CF-E9E3-405C-BFC7-B63C204628A9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F257B50A-2D19-467D-86F8-9AD0642E1A31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317FB10-C3A0-426E-9AE1-B4581E36897C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8F968566-5828-44EB-ACB4-AADCABF8553F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420FC5FE-5F6C-44F8-A5BD-D95344DA2EED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06B2927E-60F0-4EAA-963C-3938DE7BBE23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1B843192-9031-4B60-A8AE-55465E5BCEF7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7320CD02-B559-4A15-8AAD-E7F183E2599F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F452195C-A9D1-4298-BFB1-05CCB8D0D19D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929857FF-3C71-4068-987F-F814C424B112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68E7BF78-71C5-40AF-A642-3F7CB7E00AD1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F06E0F6-F934-4684-B0A1-3DADBDEC6C02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DA7360DE-DEC3-4603-B6F5-588DC81D8084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59E7642B-35AF-44CC-BD1B-B2760C85D876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885B391F-FDD4-440F-9BB9-77256EEC31DE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C45332C8-FF65-4FE3-A468-DB816CE0AE2F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ADC016D5-9760-4298-99D5-F94F472AA148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64B9FC1-8F29-4A40-ADAB-41FD3B5AB846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9015242A-D337-4B7E-9F4D-6EF0F350C520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9E6D4531-1715-466A-8469-4F503A72FA22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2937207B-10D6-4E1E-8664-BDB2FFF3B8B5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78CB8393-3FD2-4750-998C-F75E41E5464B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E276C587-07EF-4701-A8D9-D0E514E6EDE2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A088AFD0-4FFD-4219-89CF-D1B7EA689E76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C38A751A-F32E-48D2-8554-1B845126D635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0E5FAC96-09E8-4DFC-8321-0CF9C0CCFBAD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FA6B2209-D15B-4E68-98F1-2319AE085E07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1A866B02-75EA-45CA-950A-F338CA750CEC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C5C0DDA-D573-4142-BB28-0AEC0137269C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3E9ABA06-68E7-4627-932A-2383FA9B6E23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353D52CA-9583-44FC-AA4F-B289627DA3E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BD7C2237-5491-4BBD-8E0F-6839B70A4571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EA833C1D-5073-4914-B3D1-0D69DA5C62D0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00EFE022-3345-491E-91EF-30D90E3686D8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7E57401F-DF9B-448A-BFC4-48996BB0C656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676A13AC-D929-4FE9-A001-DC0D733E86F9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96385B18-69C4-448B-8059-9571CA6CD440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755A34B1-47A5-42AF-9503-D27C12D2CD49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493E512A-545E-4501-A69A-B471C1740872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1BD499C1-A4E6-4F6B-9D77-61BF89D51390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3E505A0B-5FDE-4132-8FBC-83AE1A098FDC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4802160A-0515-4C8B-AD22-89FA668784E7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9CD9995B-C4D5-40BF-B2F2-39C31B7759E0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689D1DEE-94F1-40BE-90DF-15F4AEE8947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FFD575DB-A225-4C6A-AA92-002335701232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5CEE2BCD-4672-4D5B-8E49-32FB4B74B71D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1DB926C1-721D-4EFB-8901-387AB0C867B8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601D8D60-6A7D-4AEF-A717-4D6197463C2B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F9947B5C-BFD6-4A48-963F-377555DC67D2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204EF0E9-C65B-4370-9A19-79BBC78E1D35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43101C03-679C-446D-BD47-80B61894EC30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5E3F2B0D-97E2-46DA-A142-4BFBD835D1E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6" name="Freeform 18">
            <a:extLst>
              <a:ext uri="{FF2B5EF4-FFF2-40B4-BE49-F238E27FC236}">
                <a16:creationId xmlns:a16="http://schemas.microsoft.com/office/drawing/2014/main" id="{FBC24A5F-F077-42BD-8C39-9FC6BF5CAF07}"/>
              </a:ext>
            </a:extLst>
          </p:cNvPr>
          <p:cNvSpPr>
            <a:spLocks/>
          </p:cNvSpPr>
          <p:nvPr/>
        </p:nvSpPr>
        <p:spPr bwMode="auto">
          <a:xfrm>
            <a:off x="6408929" y="1837971"/>
            <a:ext cx="1241045" cy="431630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655961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736071"/>
            <a:ext cx="5446295" cy="786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Idea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1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Idea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FF6B61-D945-4859-B4DE-864F00EB21A7}"/>
              </a:ext>
            </a:extLst>
          </p:cNvPr>
          <p:cNvGrpSpPr/>
          <p:nvPr/>
        </p:nvGrpSpPr>
        <p:grpSpPr>
          <a:xfrm flipH="1">
            <a:off x="9830090" y="3570528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32" name="Oval 1">
              <a:extLst>
                <a:ext uri="{FF2B5EF4-FFF2-40B4-BE49-F238E27FC236}">
                  <a16:creationId xmlns:a16="http://schemas.microsoft.com/office/drawing/2014/main" id="{67655C8A-4FE4-4AB3-A265-A38F3668DD8E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1">
              <a:extLst>
                <a:ext uri="{FF2B5EF4-FFF2-40B4-BE49-F238E27FC236}">
                  <a16:creationId xmlns:a16="http://schemas.microsoft.com/office/drawing/2014/main" id="{A90D4636-801F-4A15-A3C0-E09E4DB356B3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1">
              <a:extLst>
                <a:ext uri="{FF2B5EF4-FFF2-40B4-BE49-F238E27FC236}">
                  <a16:creationId xmlns:a16="http://schemas.microsoft.com/office/drawing/2014/main" id="{3B71A285-5565-49AD-AA9A-1E68556B881B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Oval 1">
              <a:extLst>
                <a:ext uri="{FF2B5EF4-FFF2-40B4-BE49-F238E27FC236}">
                  <a16:creationId xmlns:a16="http://schemas.microsoft.com/office/drawing/2014/main" id="{5440008A-A433-47EE-9DBC-F82BBAD36EC2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6069E8A-24D8-4B2F-AA74-AC751EF24531}"/>
              </a:ext>
            </a:extLst>
          </p:cNvPr>
          <p:cNvGrpSpPr/>
          <p:nvPr/>
        </p:nvGrpSpPr>
        <p:grpSpPr>
          <a:xfrm flipH="1">
            <a:off x="4516298" y="3570528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38" name="Oval 1">
              <a:extLst>
                <a:ext uri="{FF2B5EF4-FFF2-40B4-BE49-F238E27FC236}">
                  <a16:creationId xmlns:a16="http://schemas.microsoft.com/office/drawing/2014/main" id="{FDF678FD-A173-4DB3-B0F2-0113A9ACC8A4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Oval 1">
              <a:extLst>
                <a:ext uri="{FF2B5EF4-FFF2-40B4-BE49-F238E27FC236}">
                  <a16:creationId xmlns:a16="http://schemas.microsoft.com/office/drawing/2014/main" id="{D03164AB-BAE7-4720-85E3-D68638031A15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Oval 1">
              <a:extLst>
                <a:ext uri="{FF2B5EF4-FFF2-40B4-BE49-F238E27FC236}">
                  <a16:creationId xmlns:a16="http://schemas.microsoft.com/office/drawing/2014/main" id="{2FA51348-9AF4-4B73-A64A-88F9A5CB220A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Oval 1">
              <a:extLst>
                <a:ext uri="{FF2B5EF4-FFF2-40B4-BE49-F238E27FC236}">
                  <a16:creationId xmlns:a16="http://schemas.microsoft.com/office/drawing/2014/main" id="{02DF4265-B039-4B78-91C4-A12135BD37F3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E6E07-09DA-4251-A333-A7E0F7C954C5}"/>
              </a:ext>
            </a:extLst>
          </p:cNvPr>
          <p:cNvGrpSpPr/>
          <p:nvPr/>
        </p:nvGrpSpPr>
        <p:grpSpPr>
          <a:xfrm>
            <a:off x="4375773" y="2072619"/>
            <a:ext cx="792715" cy="1360145"/>
            <a:chOff x="4874689" y="2348880"/>
            <a:chExt cx="914401" cy="1354872"/>
          </a:xfrm>
          <a:solidFill>
            <a:schemeClr val="accent1"/>
          </a:solidFill>
        </p:grpSpPr>
        <p:sp>
          <p:nvSpPr>
            <p:cNvPr id="43" name="Block Arc 42">
              <a:extLst>
                <a:ext uri="{FF2B5EF4-FFF2-40B4-BE49-F238E27FC236}">
                  <a16:creationId xmlns:a16="http://schemas.microsoft.com/office/drawing/2014/main" id="{FE5D3AC6-043B-4542-A908-F98885A065C6}"/>
                </a:ext>
              </a:extLst>
            </p:cNvPr>
            <p:cNvSpPr/>
            <p:nvPr/>
          </p:nvSpPr>
          <p:spPr>
            <a:xfrm>
              <a:off x="4874690" y="234888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4" name="Round Same Side Corner Rectangle 30">
              <a:extLst>
                <a:ext uri="{FF2B5EF4-FFF2-40B4-BE49-F238E27FC236}">
                  <a16:creationId xmlns:a16="http://schemas.microsoft.com/office/drawing/2014/main" id="{FAC7241D-8EDB-404D-86B8-9F2CAB9A3EAF}"/>
                </a:ext>
              </a:extLst>
            </p:cNvPr>
            <p:cNvSpPr/>
            <p:nvPr/>
          </p:nvSpPr>
          <p:spPr>
            <a:xfrm rot="10800000">
              <a:off x="4874689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5" name="Round Same Side Corner Rectangle 33">
              <a:extLst>
                <a:ext uri="{FF2B5EF4-FFF2-40B4-BE49-F238E27FC236}">
                  <a16:creationId xmlns:a16="http://schemas.microsoft.com/office/drawing/2014/main" id="{9C051051-AB40-4214-9D56-BD14C79CD3F1}"/>
                </a:ext>
              </a:extLst>
            </p:cNvPr>
            <p:cNvSpPr/>
            <p:nvPr/>
          </p:nvSpPr>
          <p:spPr>
            <a:xfrm rot="10800000">
              <a:off x="5560582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6" name="그룹 14">
            <a:extLst>
              <a:ext uri="{FF2B5EF4-FFF2-40B4-BE49-F238E27FC236}">
                <a16:creationId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1869148" y="3570530"/>
            <a:ext cx="511666" cy="490542"/>
            <a:chOff x="1869148" y="3350721"/>
            <a:chExt cx="511666" cy="490542"/>
          </a:xfrm>
        </p:grpSpPr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Oval 1">
              <a:extLst>
                <a:ext uri="{FF2B5EF4-FFF2-40B4-BE49-F238E27FC236}">
                  <a16:creationId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" name="Oval 1">
              <a:extLst>
                <a:ext uri="{FF2B5EF4-FFF2-40B4-BE49-F238E27FC236}">
                  <a16:creationId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1" name="Block Arc 37">
            <a:extLst>
              <a:ext uri="{FF2B5EF4-FFF2-40B4-BE49-F238E27FC236}">
                <a16:creationId xmlns:a16="http://schemas.microsoft.com/office/drawing/2014/main" id="{56DF0A6B-76B0-4C16-BD9E-75DEC170001C}"/>
              </a:ext>
            </a:extLst>
          </p:cNvPr>
          <p:cNvSpPr/>
          <p:nvPr/>
        </p:nvSpPr>
        <p:spPr>
          <a:xfrm>
            <a:off x="1644864" y="2124233"/>
            <a:ext cx="1062264" cy="1386291"/>
          </a:xfrm>
          <a:custGeom>
            <a:avLst/>
            <a:gdLst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5961 w 1128574"/>
              <a:gd name="connsiteY9" fmla="*/ 1347236 h 1471472"/>
              <a:gd name="connsiteX10" fmla="*/ 292410 w 1128574"/>
              <a:gd name="connsiteY10" fmla="*/ 1329645 h 1471472"/>
              <a:gd name="connsiteX11" fmla="*/ 300331 w 1128574"/>
              <a:gd name="connsiteY11" fmla="*/ 1290412 h 1471472"/>
              <a:gd name="connsiteX12" fmla="*/ 657787 w 1128574"/>
              <a:gd name="connsiteY12" fmla="*/ 834864 h 1471472"/>
              <a:gd name="connsiteX13" fmla="*/ 656254 w 1128574"/>
              <a:gd name="connsiteY13" fmla="*/ 830430 h 1471472"/>
              <a:gd name="connsiteX14" fmla="*/ 838945 w 1128574"/>
              <a:gd name="connsiteY14" fmla="*/ 502307 h 1471472"/>
              <a:gd name="connsiteX15" fmla="*/ 533067 w 1128574"/>
              <a:gd name="connsiteY15" fmla="*/ 284409 h 1471472"/>
              <a:gd name="connsiteX16" fmla="*/ 282643 w 1128574"/>
              <a:gd name="connsiteY16" fmla="*/ 564282 h 1471472"/>
              <a:gd name="connsiteX17" fmla="*/ 279666 w 1128574"/>
              <a:gd name="connsiteY17" fmla="*/ 564282 h 1471472"/>
              <a:gd name="connsiteX18" fmla="*/ 280029 w 1128574"/>
              <a:gd name="connsiteY18" fmla="*/ 567621 h 1471472"/>
              <a:gd name="connsiteX19" fmla="*/ 140015 w 1128574"/>
              <a:gd name="connsiteY19" fmla="*/ 697359 h 1471472"/>
              <a:gd name="connsiteX20" fmla="*/ 0 w 1128574"/>
              <a:gd name="connsiteY20" fmla="*/ 567621 h 1471472"/>
              <a:gd name="connsiteX21" fmla="*/ 363 w 1128574"/>
              <a:gd name="connsiteY21" fmla="*/ 564281 h 1471472"/>
              <a:gd name="connsiteX22" fmla="*/ 1 w 1128574"/>
              <a:gd name="connsiteY22" fmla="*/ 564281 h 1471472"/>
              <a:gd name="connsiteX23" fmla="*/ 501773 w 1128574"/>
              <a:gd name="connsiteY23" fmla="*/ 3505 h 1471472"/>
              <a:gd name="connsiteX24" fmla="*/ 555039 w 1128574"/>
              <a:gd name="connsiteY24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2410 w 1128574"/>
              <a:gd name="connsiteY9" fmla="*/ 1329645 h 1471472"/>
              <a:gd name="connsiteX10" fmla="*/ 300331 w 1128574"/>
              <a:gd name="connsiteY10" fmla="*/ 1290412 h 1471472"/>
              <a:gd name="connsiteX11" fmla="*/ 657787 w 1128574"/>
              <a:gd name="connsiteY11" fmla="*/ 834864 h 1471472"/>
              <a:gd name="connsiteX12" fmla="*/ 656254 w 1128574"/>
              <a:gd name="connsiteY12" fmla="*/ 830430 h 1471472"/>
              <a:gd name="connsiteX13" fmla="*/ 838945 w 1128574"/>
              <a:gd name="connsiteY13" fmla="*/ 502307 h 1471472"/>
              <a:gd name="connsiteX14" fmla="*/ 533067 w 1128574"/>
              <a:gd name="connsiteY14" fmla="*/ 284409 h 1471472"/>
              <a:gd name="connsiteX15" fmla="*/ 282643 w 1128574"/>
              <a:gd name="connsiteY15" fmla="*/ 564282 h 1471472"/>
              <a:gd name="connsiteX16" fmla="*/ 279666 w 1128574"/>
              <a:gd name="connsiteY16" fmla="*/ 564282 h 1471472"/>
              <a:gd name="connsiteX17" fmla="*/ 280029 w 1128574"/>
              <a:gd name="connsiteY17" fmla="*/ 567621 h 1471472"/>
              <a:gd name="connsiteX18" fmla="*/ 140015 w 1128574"/>
              <a:gd name="connsiteY18" fmla="*/ 697359 h 1471472"/>
              <a:gd name="connsiteX19" fmla="*/ 0 w 1128574"/>
              <a:gd name="connsiteY19" fmla="*/ 567621 h 1471472"/>
              <a:gd name="connsiteX20" fmla="*/ 363 w 1128574"/>
              <a:gd name="connsiteY20" fmla="*/ 564281 h 1471472"/>
              <a:gd name="connsiteX21" fmla="*/ 1 w 1128574"/>
              <a:gd name="connsiteY21" fmla="*/ 564281 h 1471472"/>
              <a:gd name="connsiteX22" fmla="*/ 501773 w 1128574"/>
              <a:gd name="connsiteY22" fmla="*/ 3505 h 1471472"/>
              <a:gd name="connsiteX23" fmla="*/ 555039 w 1128574"/>
              <a:gd name="connsiteY23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300331 w 1128574"/>
              <a:gd name="connsiteY9" fmla="*/ 1290412 h 1471472"/>
              <a:gd name="connsiteX10" fmla="*/ 657787 w 1128574"/>
              <a:gd name="connsiteY10" fmla="*/ 834864 h 1471472"/>
              <a:gd name="connsiteX11" fmla="*/ 656254 w 1128574"/>
              <a:gd name="connsiteY11" fmla="*/ 830430 h 1471472"/>
              <a:gd name="connsiteX12" fmla="*/ 838945 w 1128574"/>
              <a:gd name="connsiteY12" fmla="*/ 502307 h 1471472"/>
              <a:gd name="connsiteX13" fmla="*/ 533067 w 1128574"/>
              <a:gd name="connsiteY13" fmla="*/ 284409 h 1471472"/>
              <a:gd name="connsiteX14" fmla="*/ 282643 w 1128574"/>
              <a:gd name="connsiteY14" fmla="*/ 564282 h 1471472"/>
              <a:gd name="connsiteX15" fmla="*/ 279666 w 1128574"/>
              <a:gd name="connsiteY15" fmla="*/ 564282 h 1471472"/>
              <a:gd name="connsiteX16" fmla="*/ 280029 w 1128574"/>
              <a:gd name="connsiteY16" fmla="*/ 567621 h 1471472"/>
              <a:gd name="connsiteX17" fmla="*/ 140015 w 1128574"/>
              <a:gd name="connsiteY17" fmla="*/ 697359 h 1471472"/>
              <a:gd name="connsiteX18" fmla="*/ 0 w 1128574"/>
              <a:gd name="connsiteY18" fmla="*/ 567621 h 1471472"/>
              <a:gd name="connsiteX19" fmla="*/ 363 w 1128574"/>
              <a:gd name="connsiteY19" fmla="*/ 564281 h 1471472"/>
              <a:gd name="connsiteX20" fmla="*/ 1 w 1128574"/>
              <a:gd name="connsiteY20" fmla="*/ 564281 h 1471472"/>
              <a:gd name="connsiteX21" fmla="*/ 501773 w 1128574"/>
              <a:gd name="connsiteY21" fmla="*/ 3505 h 1471472"/>
              <a:gd name="connsiteX22" fmla="*/ 555039 w 1128574"/>
              <a:gd name="connsiteY22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300331 w 1128574"/>
              <a:gd name="connsiteY8" fmla="*/ 1290412 h 1471472"/>
              <a:gd name="connsiteX9" fmla="*/ 657787 w 1128574"/>
              <a:gd name="connsiteY9" fmla="*/ 834864 h 1471472"/>
              <a:gd name="connsiteX10" fmla="*/ 656254 w 1128574"/>
              <a:gd name="connsiteY10" fmla="*/ 830430 h 1471472"/>
              <a:gd name="connsiteX11" fmla="*/ 838945 w 1128574"/>
              <a:gd name="connsiteY11" fmla="*/ 502307 h 1471472"/>
              <a:gd name="connsiteX12" fmla="*/ 533067 w 1128574"/>
              <a:gd name="connsiteY12" fmla="*/ 284409 h 1471472"/>
              <a:gd name="connsiteX13" fmla="*/ 282643 w 1128574"/>
              <a:gd name="connsiteY13" fmla="*/ 564282 h 1471472"/>
              <a:gd name="connsiteX14" fmla="*/ 279666 w 1128574"/>
              <a:gd name="connsiteY14" fmla="*/ 564282 h 1471472"/>
              <a:gd name="connsiteX15" fmla="*/ 280029 w 1128574"/>
              <a:gd name="connsiteY15" fmla="*/ 567621 h 1471472"/>
              <a:gd name="connsiteX16" fmla="*/ 140015 w 1128574"/>
              <a:gd name="connsiteY16" fmla="*/ 697359 h 1471472"/>
              <a:gd name="connsiteX17" fmla="*/ 0 w 1128574"/>
              <a:gd name="connsiteY17" fmla="*/ 567621 h 1471472"/>
              <a:gd name="connsiteX18" fmla="*/ 363 w 1128574"/>
              <a:gd name="connsiteY18" fmla="*/ 564281 h 1471472"/>
              <a:gd name="connsiteX19" fmla="*/ 1 w 1128574"/>
              <a:gd name="connsiteY19" fmla="*/ 564281 h 1471472"/>
              <a:gd name="connsiteX20" fmla="*/ 501773 w 1128574"/>
              <a:gd name="connsiteY20" fmla="*/ 3505 h 1471472"/>
              <a:gd name="connsiteX21" fmla="*/ 555039 w 1128574"/>
              <a:gd name="connsiteY21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74598 w 1128574"/>
              <a:gd name="connsiteY3" fmla="*/ 1360143 h 1471551"/>
              <a:gd name="connsiteX4" fmla="*/ 567462 w 1128574"/>
              <a:gd name="connsiteY4" fmla="*/ 1372368 h 1471551"/>
              <a:gd name="connsiteX5" fmla="*/ 434237 w 1128574"/>
              <a:gd name="connsiteY5" fmla="*/ 1471472 h 1471551"/>
              <a:gd name="connsiteX6" fmla="*/ 298567 w 1128574"/>
              <a:gd name="connsiteY6" fmla="*/ 1360143 h 1471551"/>
              <a:gd name="connsiteX7" fmla="*/ 300331 w 1128574"/>
              <a:gd name="connsiteY7" fmla="*/ 1290412 h 1471551"/>
              <a:gd name="connsiteX8" fmla="*/ 657787 w 1128574"/>
              <a:gd name="connsiteY8" fmla="*/ 834864 h 1471551"/>
              <a:gd name="connsiteX9" fmla="*/ 656254 w 1128574"/>
              <a:gd name="connsiteY9" fmla="*/ 830430 h 1471551"/>
              <a:gd name="connsiteX10" fmla="*/ 838945 w 1128574"/>
              <a:gd name="connsiteY10" fmla="*/ 502307 h 1471551"/>
              <a:gd name="connsiteX11" fmla="*/ 533067 w 1128574"/>
              <a:gd name="connsiteY11" fmla="*/ 284409 h 1471551"/>
              <a:gd name="connsiteX12" fmla="*/ 282643 w 1128574"/>
              <a:gd name="connsiteY12" fmla="*/ 564282 h 1471551"/>
              <a:gd name="connsiteX13" fmla="*/ 279666 w 1128574"/>
              <a:gd name="connsiteY13" fmla="*/ 564282 h 1471551"/>
              <a:gd name="connsiteX14" fmla="*/ 280029 w 1128574"/>
              <a:gd name="connsiteY14" fmla="*/ 567621 h 1471551"/>
              <a:gd name="connsiteX15" fmla="*/ 140015 w 1128574"/>
              <a:gd name="connsiteY15" fmla="*/ 697359 h 1471551"/>
              <a:gd name="connsiteX16" fmla="*/ 0 w 1128574"/>
              <a:gd name="connsiteY16" fmla="*/ 567621 h 1471551"/>
              <a:gd name="connsiteX17" fmla="*/ 363 w 1128574"/>
              <a:gd name="connsiteY17" fmla="*/ 564281 h 1471551"/>
              <a:gd name="connsiteX18" fmla="*/ 1 w 1128574"/>
              <a:gd name="connsiteY18" fmla="*/ 564281 h 1471551"/>
              <a:gd name="connsiteX19" fmla="*/ 501773 w 1128574"/>
              <a:gd name="connsiteY19" fmla="*/ 3505 h 1471551"/>
              <a:gd name="connsiteX20" fmla="*/ 555039 w 1128574"/>
              <a:gd name="connsiteY20" fmla="*/ 83 h 1471551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67462 w 1128574"/>
              <a:gd name="connsiteY3" fmla="*/ 1372368 h 1471551"/>
              <a:gd name="connsiteX4" fmla="*/ 434237 w 1128574"/>
              <a:gd name="connsiteY4" fmla="*/ 1471472 h 1471551"/>
              <a:gd name="connsiteX5" fmla="*/ 298567 w 1128574"/>
              <a:gd name="connsiteY5" fmla="*/ 1360143 h 1471551"/>
              <a:gd name="connsiteX6" fmla="*/ 300331 w 1128574"/>
              <a:gd name="connsiteY6" fmla="*/ 1290412 h 1471551"/>
              <a:gd name="connsiteX7" fmla="*/ 657787 w 1128574"/>
              <a:gd name="connsiteY7" fmla="*/ 834864 h 1471551"/>
              <a:gd name="connsiteX8" fmla="*/ 656254 w 1128574"/>
              <a:gd name="connsiteY8" fmla="*/ 830430 h 1471551"/>
              <a:gd name="connsiteX9" fmla="*/ 838945 w 1128574"/>
              <a:gd name="connsiteY9" fmla="*/ 502307 h 1471551"/>
              <a:gd name="connsiteX10" fmla="*/ 533067 w 1128574"/>
              <a:gd name="connsiteY10" fmla="*/ 284409 h 1471551"/>
              <a:gd name="connsiteX11" fmla="*/ 282643 w 1128574"/>
              <a:gd name="connsiteY11" fmla="*/ 564282 h 1471551"/>
              <a:gd name="connsiteX12" fmla="*/ 279666 w 1128574"/>
              <a:gd name="connsiteY12" fmla="*/ 564282 h 1471551"/>
              <a:gd name="connsiteX13" fmla="*/ 280029 w 1128574"/>
              <a:gd name="connsiteY13" fmla="*/ 567621 h 1471551"/>
              <a:gd name="connsiteX14" fmla="*/ 140015 w 1128574"/>
              <a:gd name="connsiteY14" fmla="*/ 697359 h 1471551"/>
              <a:gd name="connsiteX15" fmla="*/ 0 w 1128574"/>
              <a:gd name="connsiteY15" fmla="*/ 567621 h 1471551"/>
              <a:gd name="connsiteX16" fmla="*/ 363 w 1128574"/>
              <a:gd name="connsiteY16" fmla="*/ 564281 h 1471551"/>
              <a:gd name="connsiteX17" fmla="*/ 1 w 1128574"/>
              <a:gd name="connsiteY17" fmla="*/ 564281 h 1471551"/>
              <a:gd name="connsiteX18" fmla="*/ 501773 w 1128574"/>
              <a:gd name="connsiteY18" fmla="*/ 3505 h 1471551"/>
              <a:gd name="connsiteX19" fmla="*/ 555039 w 1128574"/>
              <a:gd name="connsiteY19" fmla="*/ 83 h 1471551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7787 w 1128574"/>
              <a:gd name="connsiteY7" fmla="*/ 834864 h 1471576"/>
              <a:gd name="connsiteX8" fmla="*/ 656254 w 1128574"/>
              <a:gd name="connsiteY8" fmla="*/ 830430 h 1471576"/>
              <a:gd name="connsiteX9" fmla="*/ 838945 w 1128574"/>
              <a:gd name="connsiteY9" fmla="*/ 502307 h 1471576"/>
              <a:gd name="connsiteX10" fmla="*/ 533067 w 1128574"/>
              <a:gd name="connsiteY10" fmla="*/ 284409 h 1471576"/>
              <a:gd name="connsiteX11" fmla="*/ 282643 w 1128574"/>
              <a:gd name="connsiteY11" fmla="*/ 564282 h 1471576"/>
              <a:gd name="connsiteX12" fmla="*/ 279666 w 1128574"/>
              <a:gd name="connsiteY12" fmla="*/ 564282 h 1471576"/>
              <a:gd name="connsiteX13" fmla="*/ 280029 w 1128574"/>
              <a:gd name="connsiteY13" fmla="*/ 567621 h 1471576"/>
              <a:gd name="connsiteX14" fmla="*/ 140015 w 1128574"/>
              <a:gd name="connsiteY14" fmla="*/ 697359 h 1471576"/>
              <a:gd name="connsiteX15" fmla="*/ 0 w 1128574"/>
              <a:gd name="connsiteY15" fmla="*/ 567621 h 1471576"/>
              <a:gd name="connsiteX16" fmla="*/ 363 w 1128574"/>
              <a:gd name="connsiteY16" fmla="*/ 564281 h 1471576"/>
              <a:gd name="connsiteX17" fmla="*/ 1 w 1128574"/>
              <a:gd name="connsiteY17" fmla="*/ 564281 h 1471576"/>
              <a:gd name="connsiteX18" fmla="*/ 501773 w 1128574"/>
              <a:gd name="connsiteY18" fmla="*/ 3505 h 1471576"/>
              <a:gd name="connsiteX19" fmla="*/ 555039 w 1128574"/>
              <a:gd name="connsiteY19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7615"/>
              <a:gd name="connsiteY0" fmla="*/ 83 h 1471576"/>
              <a:gd name="connsiteX1" fmla="*/ 1114657 w 1127615"/>
              <a:gd name="connsiteY1" fmla="*/ 440104 h 1471576"/>
              <a:gd name="connsiteX2" fmla="*/ 772429 w 1127615"/>
              <a:gd name="connsiteY2" fmla="*/ 1088053 h 1471576"/>
              <a:gd name="connsiteX3" fmla="*/ 567462 w 1127615"/>
              <a:gd name="connsiteY3" fmla="*/ 1372368 h 1471576"/>
              <a:gd name="connsiteX4" fmla="*/ 434237 w 1127615"/>
              <a:gd name="connsiteY4" fmla="*/ 1471472 h 1471576"/>
              <a:gd name="connsiteX5" fmla="*/ 298567 w 1127615"/>
              <a:gd name="connsiteY5" fmla="*/ 1360143 h 1471576"/>
              <a:gd name="connsiteX6" fmla="*/ 300331 w 1127615"/>
              <a:gd name="connsiteY6" fmla="*/ 1290412 h 1471576"/>
              <a:gd name="connsiteX7" fmla="*/ 656254 w 1127615"/>
              <a:gd name="connsiteY7" fmla="*/ 830430 h 1471576"/>
              <a:gd name="connsiteX8" fmla="*/ 838945 w 1127615"/>
              <a:gd name="connsiteY8" fmla="*/ 502307 h 1471576"/>
              <a:gd name="connsiteX9" fmla="*/ 533067 w 1127615"/>
              <a:gd name="connsiteY9" fmla="*/ 284409 h 1471576"/>
              <a:gd name="connsiteX10" fmla="*/ 282643 w 1127615"/>
              <a:gd name="connsiteY10" fmla="*/ 564282 h 1471576"/>
              <a:gd name="connsiteX11" fmla="*/ 279666 w 1127615"/>
              <a:gd name="connsiteY11" fmla="*/ 564282 h 1471576"/>
              <a:gd name="connsiteX12" fmla="*/ 280029 w 1127615"/>
              <a:gd name="connsiteY12" fmla="*/ 567621 h 1471576"/>
              <a:gd name="connsiteX13" fmla="*/ 140015 w 1127615"/>
              <a:gd name="connsiteY13" fmla="*/ 697359 h 1471576"/>
              <a:gd name="connsiteX14" fmla="*/ 0 w 1127615"/>
              <a:gd name="connsiteY14" fmla="*/ 567621 h 1471576"/>
              <a:gd name="connsiteX15" fmla="*/ 363 w 1127615"/>
              <a:gd name="connsiteY15" fmla="*/ 564281 h 1471576"/>
              <a:gd name="connsiteX16" fmla="*/ 1 w 1127615"/>
              <a:gd name="connsiteY16" fmla="*/ 564281 h 1471576"/>
              <a:gd name="connsiteX17" fmla="*/ 501773 w 1127615"/>
              <a:gd name="connsiteY17" fmla="*/ 3505 h 1471576"/>
              <a:gd name="connsiteX18" fmla="*/ 555039 w 1127615"/>
              <a:gd name="connsiteY18" fmla="*/ 83 h 147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27615" h="1471576">
                <a:moveTo>
                  <a:pt x="555039" y="83"/>
                </a:moveTo>
                <a:cubicBezTo>
                  <a:pt x="819662" y="-4458"/>
                  <a:pt x="1055349" y="177228"/>
                  <a:pt x="1114657" y="440104"/>
                </a:cubicBezTo>
                <a:cubicBezTo>
                  <a:pt x="1176026" y="712121"/>
                  <a:pt x="1012387" y="928036"/>
                  <a:pt x="772429" y="1088053"/>
                </a:cubicBezTo>
                <a:cubicBezTo>
                  <a:pt x="669004" y="1165193"/>
                  <a:pt x="628716" y="1262011"/>
                  <a:pt x="567462" y="1372368"/>
                </a:cubicBezTo>
                <a:cubicBezTo>
                  <a:pt x="530657" y="1446051"/>
                  <a:pt x="479053" y="1473509"/>
                  <a:pt x="434237" y="1471472"/>
                </a:cubicBezTo>
                <a:cubicBezTo>
                  <a:pt x="389421" y="1469435"/>
                  <a:pt x="310014" y="1424120"/>
                  <a:pt x="298567" y="1360143"/>
                </a:cubicBezTo>
                <a:lnTo>
                  <a:pt x="300331" y="1290412"/>
                </a:lnTo>
                <a:cubicBezTo>
                  <a:pt x="335496" y="1172787"/>
                  <a:pt x="473578" y="1003344"/>
                  <a:pt x="656254" y="830430"/>
                </a:cubicBezTo>
                <a:cubicBezTo>
                  <a:pt x="746023" y="699079"/>
                  <a:pt x="870517" y="642249"/>
                  <a:pt x="838945" y="502307"/>
                </a:cubicBezTo>
                <a:cubicBezTo>
                  <a:pt x="807373" y="362364"/>
                  <a:pt x="675644" y="268526"/>
                  <a:pt x="533067" y="284409"/>
                </a:cubicBezTo>
                <a:cubicBezTo>
                  <a:pt x="390490" y="300293"/>
                  <a:pt x="282643" y="420822"/>
                  <a:pt x="282643" y="564282"/>
                </a:cubicBezTo>
                <a:lnTo>
                  <a:pt x="279666" y="564282"/>
                </a:lnTo>
                <a:cubicBezTo>
                  <a:pt x="280014" y="565385"/>
                  <a:pt x="280029" y="566502"/>
                  <a:pt x="280029" y="567621"/>
                </a:cubicBezTo>
                <a:cubicBezTo>
                  <a:pt x="280029" y="639273"/>
                  <a:pt x="217342" y="697359"/>
                  <a:pt x="140015" y="697359"/>
                </a:cubicBezTo>
                <a:cubicBezTo>
                  <a:pt x="62687" y="697359"/>
                  <a:pt x="0" y="639273"/>
                  <a:pt x="0" y="567621"/>
                </a:cubicBezTo>
                <a:lnTo>
                  <a:pt x="363" y="564281"/>
                </a:lnTo>
                <a:lnTo>
                  <a:pt x="1" y="564281"/>
                </a:lnTo>
                <a:cubicBezTo>
                  <a:pt x="1" y="276833"/>
                  <a:pt x="216092" y="35331"/>
                  <a:pt x="501773" y="3505"/>
                </a:cubicBezTo>
                <a:cubicBezTo>
                  <a:pt x="519628" y="1516"/>
                  <a:pt x="537398" y="386"/>
                  <a:pt x="555039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42ACC21-D16E-4903-BC28-C4E9FB4C3537}"/>
              </a:ext>
            </a:extLst>
          </p:cNvPr>
          <p:cNvGrpSpPr/>
          <p:nvPr/>
        </p:nvGrpSpPr>
        <p:grpSpPr>
          <a:xfrm flipH="1">
            <a:off x="7044810" y="3570530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53" name="Oval 1">
              <a:extLst>
                <a:ext uri="{FF2B5EF4-FFF2-40B4-BE49-F238E27FC236}">
                  <a16:creationId xmlns:a16="http://schemas.microsoft.com/office/drawing/2014/main" id="{E4360322-99BB-4FA9-9174-82A5A1AB7382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Oval 1">
              <a:extLst>
                <a:ext uri="{FF2B5EF4-FFF2-40B4-BE49-F238E27FC236}">
                  <a16:creationId xmlns:a16="http://schemas.microsoft.com/office/drawing/2014/main" id="{769887C9-8157-421E-A92C-CA906E3D976B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5" name="Oval 1">
              <a:extLst>
                <a:ext uri="{FF2B5EF4-FFF2-40B4-BE49-F238E27FC236}">
                  <a16:creationId xmlns:a16="http://schemas.microsoft.com/office/drawing/2014/main" id="{3D58BE70-9AB9-4095-951F-A2A9DA2F8B86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6" name="Oval 1">
              <a:extLst>
                <a:ext uri="{FF2B5EF4-FFF2-40B4-BE49-F238E27FC236}">
                  <a16:creationId xmlns:a16="http://schemas.microsoft.com/office/drawing/2014/main" id="{E51E25B8-DEC3-4192-A6C1-3EF3419AD55A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7" name="Chevron 2">
            <a:extLst>
              <a:ext uri="{FF2B5EF4-FFF2-40B4-BE49-F238E27FC236}">
                <a16:creationId xmlns:a16="http://schemas.microsoft.com/office/drawing/2014/main" id="{E1660588-E757-423D-BD85-8D66B05BCD9D}"/>
              </a:ext>
            </a:extLst>
          </p:cNvPr>
          <p:cNvSpPr/>
          <p:nvPr/>
        </p:nvSpPr>
        <p:spPr>
          <a:xfrm rot="5400000">
            <a:off x="6735110" y="2073895"/>
            <a:ext cx="1387834" cy="1488513"/>
          </a:xfrm>
          <a:custGeom>
            <a:avLst/>
            <a:gdLst/>
            <a:ahLst/>
            <a:cxnLst/>
            <a:rect l="l" t="t" r="r" b="b"/>
            <a:pathLst>
              <a:path w="3010478" h="2971924">
                <a:moveTo>
                  <a:pt x="0" y="0"/>
                </a:moveTo>
                <a:cubicBezTo>
                  <a:pt x="597789" y="631968"/>
                  <a:pt x="1954851" y="1281936"/>
                  <a:pt x="3010478" y="1750136"/>
                </a:cubicBezTo>
                <a:lnTo>
                  <a:pt x="3010478" y="1766533"/>
                </a:lnTo>
                <a:cubicBezTo>
                  <a:pt x="2556291" y="2057095"/>
                  <a:pt x="1750264" y="2348261"/>
                  <a:pt x="1695591" y="2971924"/>
                </a:cubicBezTo>
                <a:lnTo>
                  <a:pt x="1167606" y="2794065"/>
                </a:lnTo>
                <a:cubicBezTo>
                  <a:pt x="1356560" y="2217270"/>
                  <a:pt x="1563728" y="2059107"/>
                  <a:pt x="1967797" y="1771109"/>
                </a:cubicBezTo>
                <a:cubicBezTo>
                  <a:pt x="1212626" y="1431720"/>
                  <a:pt x="908197" y="1282487"/>
                  <a:pt x="19210" y="696594"/>
                </a:cubicBezTo>
                <a:cubicBezTo>
                  <a:pt x="12874" y="464793"/>
                  <a:pt x="13037" y="31157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B91A464-A17A-42A4-A566-0C2ECA287965}"/>
              </a:ext>
            </a:extLst>
          </p:cNvPr>
          <p:cNvGrpSpPr/>
          <p:nvPr/>
        </p:nvGrpSpPr>
        <p:grpSpPr>
          <a:xfrm>
            <a:off x="879230" y="4838242"/>
            <a:ext cx="2472004" cy="1105530"/>
            <a:chOff x="803640" y="3362835"/>
            <a:chExt cx="2059657" cy="110553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BE46705-D7C7-4A5A-850B-6A12DD7D7381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Because of the general contact restrictions associated with the Corona Pandemic, many people feel lonely.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CC78F36-9262-4472-A958-4AB377F2469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Problem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953FB-499F-4156-9332-03E442A3ACB2}"/>
              </a:ext>
            </a:extLst>
          </p:cNvPr>
          <p:cNvGrpSpPr/>
          <p:nvPr/>
        </p:nvGrpSpPr>
        <p:grpSpPr>
          <a:xfrm>
            <a:off x="3536127" y="4838242"/>
            <a:ext cx="2472004" cy="920864"/>
            <a:chOff x="803640" y="3362835"/>
            <a:chExt cx="2059657" cy="92086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55F1620-2D32-4A50-B649-834D374B19ED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What possibilities are there to support people with computer support?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BD04BF3-122F-4E3C-B777-4D8B9932059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Ideation Phase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00745C-13AD-4E3F-A82C-D5F03AA99878}"/>
              </a:ext>
            </a:extLst>
          </p:cNvPr>
          <p:cNvGrpSpPr/>
          <p:nvPr/>
        </p:nvGrpSpPr>
        <p:grpSpPr>
          <a:xfrm>
            <a:off x="6193024" y="4838242"/>
            <a:ext cx="2472004" cy="736198"/>
            <a:chOff x="803640" y="3362835"/>
            <a:chExt cx="2059657" cy="73619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9DE497-96F6-45C3-961B-B17818B68A47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idea is a chatbot that just chats with the end user.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682BDB-EF00-4D7E-A054-155F9BB55A8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Solution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2B74DAF-CD1D-4377-A79A-E12FFC522D17}"/>
              </a:ext>
            </a:extLst>
          </p:cNvPr>
          <p:cNvGrpSpPr/>
          <p:nvPr/>
        </p:nvGrpSpPr>
        <p:grpSpPr>
          <a:xfrm>
            <a:off x="8849921" y="4838242"/>
            <a:ext cx="2472004" cy="736198"/>
            <a:chOff x="803640" y="3362835"/>
            <a:chExt cx="2059657" cy="736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45D628-47BC-4FF4-ADD6-074A5A55A99F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Software must be accessible to all age groups using voice control.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39CA544-3934-4B92-8DB4-4DBC53B299D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Implementation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74" name="Graphic 2">
            <a:extLst>
              <a:ext uri="{FF2B5EF4-FFF2-40B4-BE49-F238E27FC236}">
                <a16:creationId xmlns:a16="http://schemas.microsoft.com/office/drawing/2014/main" id="{0FFAFEE2-DB93-8D44-91AE-1E7DE3603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4445" y="2077979"/>
            <a:ext cx="1474779" cy="135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736071"/>
            <a:ext cx="5446295" cy="786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Prerequisites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6785881" y="3837744"/>
            <a:ext cx="5446229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Profitability analyzes</a:t>
            </a:r>
          </a:p>
          <a:p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Related Work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6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84C7E176-6428-4F2F-BBC4-8119020D2361}"/>
              </a:ext>
            </a:extLst>
          </p:cNvPr>
          <p:cNvSpPr txBox="1">
            <a:spLocks/>
          </p:cNvSpPr>
          <p:nvPr/>
        </p:nvSpPr>
        <p:spPr>
          <a:xfrm>
            <a:off x="938366" y="452673"/>
            <a:ext cx="4158736" cy="253497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Cost-benefit </a:t>
            </a:r>
            <a:b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analysis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B4857C-E690-4914-BDF0-D0A5C9BEDB57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1430215" y="2637692"/>
            <a:ext cx="10432172" cy="3912185"/>
          </a:xfrm>
        </p:spPr>
      </p:sp>
    </p:spTree>
    <p:extLst>
      <p:ext uri="{BB962C8B-B14F-4D97-AF65-F5344CB8AC3E}">
        <p14:creationId xmlns:p14="http://schemas.microsoft.com/office/powerpoint/2010/main" val="13064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0554CC-AA58-4AED-9B24-1E5039577CEE}"/>
              </a:ext>
            </a:extLst>
          </p:cNvPr>
          <p:cNvSpPr txBox="1"/>
          <p:nvPr/>
        </p:nvSpPr>
        <p:spPr>
          <a:xfrm>
            <a:off x="3238206" y="1801185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B2C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7357B2-92F5-4DA7-9991-944B8326F016}"/>
              </a:ext>
            </a:extLst>
          </p:cNvPr>
          <p:cNvSpPr txBox="1"/>
          <p:nvPr/>
        </p:nvSpPr>
        <p:spPr>
          <a:xfrm>
            <a:off x="6297929" y="1801185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B2B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A02E6720-7367-4A10-A04F-C7842D4BF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43471"/>
              </p:ext>
            </p:extLst>
          </p:nvPr>
        </p:nvGraphicFramePr>
        <p:xfrm>
          <a:off x="3042139" y="2357996"/>
          <a:ext cx="2348075" cy="3758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9936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BUY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타원 5">
            <a:extLst>
              <a:ext uri="{FF2B5EF4-FFF2-40B4-BE49-F238E27FC236}">
                <a16:creationId xmlns:a16="http://schemas.microsoft.com/office/drawing/2014/main" id="{C007AAA6-192F-4F91-AD14-B18A18007BD6}"/>
              </a:ext>
            </a:extLst>
          </p:cNvPr>
          <p:cNvSpPr/>
          <p:nvPr/>
        </p:nvSpPr>
        <p:spPr>
          <a:xfrm>
            <a:off x="3559103" y="2552174"/>
            <a:ext cx="1314146" cy="13141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$</a:t>
            </a:r>
            <a:r>
              <a:rPr lang="en-US" altLang="ko-KR" sz="4000" dirty="0"/>
              <a:t>7</a:t>
            </a:r>
            <a:endParaRPr lang="ko-KR" altLang="en-US" sz="4000" dirty="0"/>
          </a:p>
        </p:txBody>
      </p: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A12A1A72-9B2D-4863-B80E-AB4C41B6C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720659"/>
              </p:ext>
            </p:extLst>
          </p:nvPr>
        </p:nvGraphicFramePr>
        <p:xfrm>
          <a:off x="6096000" y="2357996"/>
          <a:ext cx="2348075" cy="3758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9936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BUY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타원 5">
            <a:extLst>
              <a:ext uri="{FF2B5EF4-FFF2-40B4-BE49-F238E27FC236}">
                <a16:creationId xmlns:a16="http://schemas.microsoft.com/office/drawing/2014/main" id="{497F4154-3D3C-45B6-B18F-CC64FBE5D00D}"/>
              </a:ext>
            </a:extLst>
          </p:cNvPr>
          <p:cNvSpPr/>
          <p:nvPr/>
        </p:nvSpPr>
        <p:spPr>
          <a:xfrm>
            <a:off x="6612964" y="2552174"/>
            <a:ext cx="1314146" cy="13141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$</a:t>
            </a:r>
            <a:r>
              <a:rPr lang="en-US" altLang="ko-KR" sz="4000" dirty="0"/>
              <a:t>5*</a:t>
            </a:r>
            <a:endParaRPr lang="ko-KR" altLang="en-US" sz="40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8BAEA10-D07E-DA45-8C83-F4E05D51EA41}"/>
              </a:ext>
            </a:extLst>
          </p:cNvPr>
          <p:cNvSpPr txBox="1"/>
          <p:nvPr/>
        </p:nvSpPr>
        <p:spPr>
          <a:xfrm>
            <a:off x="7550882" y="608847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*per </a:t>
            </a:r>
            <a:r>
              <a:rPr lang="en-US" sz="1000" dirty="0"/>
              <a:t>License</a:t>
            </a:r>
          </a:p>
        </p:txBody>
      </p:sp>
    </p:spTree>
    <p:extLst>
      <p:ext uri="{BB962C8B-B14F-4D97-AF65-F5344CB8AC3E}">
        <p14:creationId xmlns:p14="http://schemas.microsoft.com/office/powerpoint/2010/main" val="30131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ut 1">
            <a:extLst>
              <a:ext uri="{FF2B5EF4-FFF2-40B4-BE49-F238E27FC236}">
                <a16:creationId xmlns:a16="http://schemas.microsoft.com/office/drawing/2014/main" id="{81EEA1B5-1D38-4420-A9DE-45E5A8BA0416}"/>
              </a:ext>
            </a:extLst>
          </p:cNvPr>
          <p:cNvSpPr/>
          <p:nvPr/>
        </p:nvSpPr>
        <p:spPr>
          <a:xfrm>
            <a:off x="3909479" y="1561712"/>
            <a:ext cx="4385781" cy="4385781"/>
          </a:xfrm>
          <a:prstGeom prst="donut">
            <a:avLst>
              <a:gd name="adj" fmla="val 21081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3CA7B09E-28AF-4F11-88F8-F0766F773F47}"/>
              </a:ext>
            </a:extLst>
          </p:cNvPr>
          <p:cNvSpPr/>
          <p:nvPr/>
        </p:nvSpPr>
        <p:spPr>
          <a:xfrm rot="5400000">
            <a:off x="4239238" y="1899655"/>
            <a:ext cx="3709895" cy="3709895"/>
          </a:xfrm>
          <a:prstGeom prst="blockArc">
            <a:avLst>
              <a:gd name="adj1" fmla="val 16241887"/>
              <a:gd name="adj2" fmla="val 21514315"/>
              <a:gd name="adj3" fmla="val 159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28124-FDC5-48D5-A795-329FF9390275}"/>
              </a:ext>
            </a:extLst>
          </p:cNvPr>
          <p:cNvSpPr/>
          <p:nvPr/>
        </p:nvSpPr>
        <p:spPr>
          <a:xfrm rot="5400000">
            <a:off x="9272973" y="2315183"/>
            <a:ext cx="540000" cy="3462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0A039C49-1406-4036-806F-61078BEBBED6}"/>
              </a:ext>
            </a:extLst>
          </p:cNvPr>
          <p:cNvSpPr/>
          <p:nvPr/>
        </p:nvSpPr>
        <p:spPr>
          <a:xfrm>
            <a:off x="4239238" y="1899655"/>
            <a:ext cx="3709895" cy="3709895"/>
          </a:xfrm>
          <a:prstGeom prst="blockArc">
            <a:avLst>
              <a:gd name="adj1" fmla="val 16267252"/>
              <a:gd name="adj2" fmla="val 21503648"/>
              <a:gd name="adj3" fmla="val 158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5296C-7FAB-40F2-ABD2-4FE8752ACAEB}"/>
              </a:ext>
            </a:extLst>
          </p:cNvPr>
          <p:cNvSpPr/>
          <p:nvPr/>
        </p:nvSpPr>
        <p:spPr>
          <a:xfrm rot="5400000">
            <a:off x="9272973" y="1707895"/>
            <a:ext cx="540000" cy="3462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49965993-6B27-44B2-9947-F871735DDA7B}"/>
              </a:ext>
            </a:extLst>
          </p:cNvPr>
          <p:cNvSpPr/>
          <p:nvPr/>
        </p:nvSpPr>
        <p:spPr>
          <a:xfrm rot="10800000">
            <a:off x="4239238" y="1899655"/>
            <a:ext cx="3709895" cy="3709895"/>
          </a:xfrm>
          <a:prstGeom prst="blockArc">
            <a:avLst>
              <a:gd name="adj1" fmla="val 16247553"/>
              <a:gd name="adj2" fmla="val 21556481"/>
              <a:gd name="adj3" fmla="val 16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9FB687-2042-4ED0-A2B7-517039CDC280}"/>
              </a:ext>
            </a:extLst>
          </p:cNvPr>
          <p:cNvSpPr/>
          <p:nvPr/>
        </p:nvSpPr>
        <p:spPr>
          <a:xfrm rot="5400000">
            <a:off x="2391546" y="2302665"/>
            <a:ext cx="540000" cy="3487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189D373A-BD51-44AE-9D05-6EACED8CDAE3}"/>
              </a:ext>
            </a:extLst>
          </p:cNvPr>
          <p:cNvSpPr/>
          <p:nvPr/>
        </p:nvSpPr>
        <p:spPr>
          <a:xfrm rot="16200000">
            <a:off x="4239238" y="1899655"/>
            <a:ext cx="3709895" cy="3709895"/>
          </a:xfrm>
          <a:prstGeom prst="blockArc">
            <a:avLst>
              <a:gd name="adj1" fmla="val 16302188"/>
              <a:gd name="adj2" fmla="val 21530925"/>
              <a:gd name="adj3" fmla="val 159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8A7BE8-026D-4158-AA25-C994F1DB9580}"/>
              </a:ext>
            </a:extLst>
          </p:cNvPr>
          <p:cNvSpPr/>
          <p:nvPr/>
        </p:nvSpPr>
        <p:spPr>
          <a:xfrm rot="5400000">
            <a:off x="2391546" y="1695377"/>
            <a:ext cx="540000" cy="3487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12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5013C305-56E0-4EA3-B359-33B10DB5C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1920" y="3601439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D316D1F3-5DC6-4CEE-BC33-4A15211E1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74827" y="3601439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8F7DB77-8707-4A18-ADF0-7C4859866AC5}"/>
              </a:ext>
            </a:extLst>
          </p:cNvPr>
          <p:cNvGrpSpPr/>
          <p:nvPr/>
        </p:nvGrpSpPr>
        <p:grpSpPr>
          <a:xfrm>
            <a:off x="4501136" y="2179631"/>
            <a:ext cx="3170874" cy="3079310"/>
            <a:chOff x="2967709" y="2217483"/>
            <a:chExt cx="3170874" cy="30793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932281-9E52-4BAD-A9C6-B4D998F8160E}"/>
                </a:ext>
              </a:extLst>
            </p:cNvPr>
            <p:cNvSpPr txBox="1"/>
            <p:nvPr/>
          </p:nvSpPr>
          <p:spPr>
            <a:xfrm rot="2979303">
              <a:off x="3820058" y="2449950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WEAKNESS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0E10BC-9D0B-4781-ABE8-E898318EE129}"/>
                </a:ext>
              </a:extLst>
            </p:cNvPr>
            <p:cNvSpPr txBox="1"/>
            <p:nvPr/>
          </p:nvSpPr>
          <p:spPr>
            <a:xfrm rot="18900000">
              <a:off x="2967709" y="2441433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STRENGTHS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DBA56D-DAE0-45E7-AEF6-16748554A387}"/>
                </a:ext>
              </a:extLst>
            </p:cNvPr>
            <p:cNvSpPr txBox="1"/>
            <p:nvPr/>
          </p:nvSpPr>
          <p:spPr>
            <a:xfrm rot="13500000">
              <a:off x="2967709" y="32288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OPPORTUNITIES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9140EE-84F4-454E-AB1D-106BB93C2095}"/>
                </a:ext>
              </a:extLst>
            </p:cNvPr>
            <p:cNvSpPr txBox="1"/>
            <p:nvPr/>
          </p:nvSpPr>
          <p:spPr>
            <a:xfrm rot="8100000">
              <a:off x="3838222" y="32288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THREATS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C53719-0F0A-485A-9DD7-85D2C34B8359}"/>
              </a:ext>
            </a:extLst>
          </p:cNvPr>
          <p:cNvGrpSpPr/>
          <p:nvPr/>
        </p:nvGrpSpPr>
        <p:grpSpPr>
          <a:xfrm>
            <a:off x="917642" y="4466104"/>
            <a:ext cx="2991838" cy="1107996"/>
            <a:chOff x="3017859" y="4283314"/>
            <a:chExt cx="1823203" cy="11079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A63221-9C81-4CCA-A6CD-0CBD44904428}"/>
                </a:ext>
              </a:extLst>
            </p:cNvPr>
            <p:cNvSpPr txBox="1"/>
            <p:nvPr/>
          </p:nvSpPr>
          <p:spPr>
            <a:xfrm>
              <a:off x="3017859" y="4560313"/>
              <a:ext cx="1819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E94122-CADB-4075-AAB1-749EE587F3BF}"/>
                </a:ext>
              </a:extLst>
            </p:cNvPr>
            <p:cNvSpPr txBox="1"/>
            <p:nvPr/>
          </p:nvSpPr>
          <p:spPr>
            <a:xfrm>
              <a:off x="3017859" y="4283314"/>
              <a:ext cx="18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191F74-50BD-4943-AA52-9EC4C3A9CF90}"/>
              </a:ext>
            </a:extLst>
          </p:cNvPr>
          <p:cNvGrpSpPr/>
          <p:nvPr/>
        </p:nvGrpSpPr>
        <p:grpSpPr>
          <a:xfrm>
            <a:off x="917642" y="1948137"/>
            <a:ext cx="3063405" cy="1107996"/>
            <a:chOff x="3017859" y="4283314"/>
            <a:chExt cx="1866817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A70737-A319-44DB-96AD-AA54651CA3B7}"/>
                </a:ext>
              </a:extLst>
            </p:cNvPr>
            <p:cNvSpPr txBox="1"/>
            <p:nvPr/>
          </p:nvSpPr>
          <p:spPr>
            <a:xfrm>
              <a:off x="3017859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Strong need for human contact in this time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Little competition in this segment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Ease of use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Optimally tailored to target group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9E7F52-F02C-4DE5-A84C-369D4C652C24}"/>
                </a:ext>
              </a:extLst>
            </p:cNvPr>
            <p:cNvSpPr txBox="1"/>
            <p:nvPr/>
          </p:nvSpPr>
          <p:spPr>
            <a:xfrm>
              <a:off x="3017860" y="4283314"/>
              <a:ext cx="18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63F2E8-3C3C-4D8C-8E52-767EE2379546}"/>
              </a:ext>
            </a:extLst>
          </p:cNvPr>
          <p:cNvGrpSpPr/>
          <p:nvPr/>
        </p:nvGrpSpPr>
        <p:grpSpPr>
          <a:xfrm>
            <a:off x="8208371" y="4466104"/>
            <a:ext cx="3065985" cy="1107996"/>
            <a:chOff x="3037896" y="4283314"/>
            <a:chExt cx="1870812" cy="11079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CF570A-6D6A-4C66-9553-00D1FA444165}"/>
                </a:ext>
              </a:extLst>
            </p:cNvPr>
            <p:cNvSpPr txBox="1"/>
            <p:nvPr/>
          </p:nvSpPr>
          <p:spPr>
            <a:xfrm>
              <a:off x="3037896" y="4560313"/>
              <a:ext cx="18708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B77215-9E34-4EE0-AC98-48A106D96440}"/>
                </a:ext>
              </a:extLst>
            </p:cNvPr>
            <p:cNvSpPr txBox="1"/>
            <p:nvPr/>
          </p:nvSpPr>
          <p:spPr>
            <a:xfrm>
              <a:off x="3037896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09C1FA-0440-4305-AAB1-74913B4C7853}"/>
              </a:ext>
            </a:extLst>
          </p:cNvPr>
          <p:cNvGrpSpPr/>
          <p:nvPr/>
        </p:nvGrpSpPr>
        <p:grpSpPr>
          <a:xfrm>
            <a:off x="8208371" y="1948137"/>
            <a:ext cx="3065987" cy="1107996"/>
            <a:chOff x="3017858" y="4283314"/>
            <a:chExt cx="1870813" cy="11079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CEDDCB-71DE-4BEE-B4A9-78BE0BA2987F}"/>
                </a:ext>
              </a:extLst>
            </p:cNvPr>
            <p:cNvSpPr txBox="1"/>
            <p:nvPr/>
          </p:nvSpPr>
          <p:spPr>
            <a:xfrm>
              <a:off x="3017858" y="4560313"/>
              <a:ext cx="18708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FB504E-F980-4E31-97CE-D8D365FA7AC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Block Arc 14">
            <a:extLst>
              <a:ext uri="{FF2B5EF4-FFF2-40B4-BE49-F238E27FC236}">
                <a16:creationId xmlns:a16="http://schemas.microsoft.com/office/drawing/2014/main" id="{5F6B78A5-B271-453E-91F4-C794F3BFF6C9}"/>
              </a:ext>
            </a:extLst>
          </p:cNvPr>
          <p:cNvSpPr/>
          <p:nvPr/>
        </p:nvSpPr>
        <p:spPr>
          <a:xfrm rot="16200000">
            <a:off x="5350643" y="3048885"/>
            <a:ext cx="1479419" cy="148039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690FE5-3F86-4223-8EF7-BF4A79E99F5E}"/>
              </a:ext>
            </a:extLst>
          </p:cNvPr>
          <p:cNvSpPr txBox="1"/>
          <p:nvPr/>
        </p:nvSpPr>
        <p:spPr>
          <a:xfrm>
            <a:off x="5199926" y="3468843"/>
            <a:ext cx="178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SWOT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FD572509-C8EA-C840-8E5E-DFC7B054C0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SWOT</a:t>
            </a:r>
          </a:p>
        </p:txBody>
      </p:sp>
    </p:spTree>
    <p:extLst>
      <p:ext uri="{BB962C8B-B14F-4D97-AF65-F5344CB8AC3E}">
        <p14:creationId xmlns:p14="http://schemas.microsoft.com/office/powerpoint/2010/main" val="268741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Marketing</a:t>
            </a:r>
          </a:p>
        </p:txBody>
      </p:sp>
      <p:grpSp>
        <p:nvGrpSpPr>
          <p:cNvPr id="5" name="그룹 28">
            <a:extLst>
              <a:ext uri="{FF2B5EF4-FFF2-40B4-BE49-F238E27FC236}">
                <a16:creationId xmlns:a16="http://schemas.microsoft.com/office/drawing/2014/main" id="{9062EB3C-795C-451F-BFF7-95BB76420ED4}"/>
              </a:ext>
            </a:extLst>
          </p:cNvPr>
          <p:cNvGrpSpPr/>
          <p:nvPr/>
        </p:nvGrpSpPr>
        <p:grpSpPr>
          <a:xfrm>
            <a:off x="923108" y="2193005"/>
            <a:ext cx="10345786" cy="3812360"/>
            <a:chOff x="923107" y="2034749"/>
            <a:chExt cx="10345786" cy="38123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5F4A82-A194-43F3-B6CB-3287C9DF2C2D}"/>
                </a:ext>
              </a:extLst>
            </p:cNvPr>
            <p:cNvSpPr/>
            <p:nvPr/>
          </p:nvSpPr>
          <p:spPr>
            <a:xfrm>
              <a:off x="923107" y="2034749"/>
              <a:ext cx="10345786" cy="3812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54150E97-278E-4B3D-B9AB-8DC020BED044}"/>
                </a:ext>
              </a:extLst>
            </p:cNvPr>
            <p:cNvSpPr/>
            <p:nvPr/>
          </p:nvSpPr>
          <p:spPr>
            <a:xfrm>
              <a:off x="1285688" y="3014577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Rounded Rectangle 10">
              <a:extLst>
                <a:ext uri="{FF2B5EF4-FFF2-40B4-BE49-F238E27FC236}">
                  <a16:creationId xmlns:a16="http://schemas.microsoft.com/office/drawing/2014/main" id="{03B54220-90AF-4800-943F-B0079DEDCEF3}"/>
                </a:ext>
              </a:extLst>
            </p:cNvPr>
            <p:cNvSpPr/>
            <p:nvPr/>
          </p:nvSpPr>
          <p:spPr>
            <a:xfrm>
              <a:off x="1285688" y="3491122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Rounded Rectangle 11">
              <a:extLst>
                <a:ext uri="{FF2B5EF4-FFF2-40B4-BE49-F238E27FC236}">
                  <a16:creationId xmlns:a16="http://schemas.microsoft.com/office/drawing/2014/main" id="{796B2C55-4ED7-44E9-A6A5-38CC4A53A8B9}"/>
                </a:ext>
              </a:extLst>
            </p:cNvPr>
            <p:cNvSpPr/>
            <p:nvPr/>
          </p:nvSpPr>
          <p:spPr>
            <a:xfrm>
              <a:off x="1285688" y="3967667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Rounded Rectangle 12">
              <a:extLst>
                <a:ext uri="{FF2B5EF4-FFF2-40B4-BE49-F238E27FC236}">
                  <a16:creationId xmlns:a16="http://schemas.microsoft.com/office/drawing/2014/main" id="{69DF41EA-FE75-4F42-AD9E-C3716CCB66EE}"/>
                </a:ext>
              </a:extLst>
            </p:cNvPr>
            <p:cNvSpPr/>
            <p:nvPr/>
          </p:nvSpPr>
          <p:spPr>
            <a:xfrm>
              <a:off x="1285688" y="4444212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13">
              <a:extLst>
                <a:ext uri="{FF2B5EF4-FFF2-40B4-BE49-F238E27FC236}">
                  <a16:creationId xmlns:a16="http://schemas.microsoft.com/office/drawing/2014/main" id="{91769AF5-3E62-44B4-9845-423C34A7B08B}"/>
                </a:ext>
              </a:extLst>
            </p:cNvPr>
            <p:cNvSpPr/>
            <p:nvPr/>
          </p:nvSpPr>
          <p:spPr>
            <a:xfrm>
              <a:off x="1285688" y="4920757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" name="Rounded Rectangle 14">
              <a:extLst>
                <a:ext uri="{FF2B5EF4-FFF2-40B4-BE49-F238E27FC236}">
                  <a16:creationId xmlns:a16="http://schemas.microsoft.com/office/drawing/2014/main" id="{2216C4CE-FC65-4A8D-AD24-B40D382F5AB5}"/>
                </a:ext>
              </a:extLst>
            </p:cNvPr>
            <p:cNvSpPr/>
            <p:nvPr/>
          </p:nvSpPr>
          <p:spPr>
            <a:xfrm>
              <a:off x="1285688" y="5397301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그룹 38">
            <a:extLst>
              <a:ext uri="{FF2B5EF4-FFF2-40B4-BE49-F238E27FC236}">
                <a16:creationId xmlns:a16="http://schemas.microsoft.com/office/drawing/2014/main" id="{A207F6E3-C26B-41F5-B8E3-1943FBF5B80A}"/>
              </a:ext>
            </a:extLst>
          </p:cNvPr>
          <p:cNvGrpSpPr/>
          <p:nvPr/>
        </p:nvGrpSpPr>
        <p:grpSpPr>
          <a:xfrm>
            <a:off x="3174158" y="1970946"/>
            <a:ext cx="8036926" cy="4263657"/>
            <a:chOff x="3174158" y="1812689"/>
            <a:chExt cx="8036926" cy="4263657"/>
          </a:xfrm>
          <a:solidFill>
            <a:schemeClr val="accent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E86523-EC23-45B1-980E-1C005AE51E4D}"/>
                </a:ext>
              </a:extLst>
            </p:cNvPr>
            <p:cNvSpPr/>
            <p:nvPr/>
          </p:nvSpPr>
          <p:spPr>
            <a:xfrm rot="16200000">
              <a:off x="4376082" y="610768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FFED848-24BC-4327-9AF4-7E38D9E67BCB}"/>
                </a:ext>
              </a:extLst>
            </p:cNvPr>
            <p:cNvSpPr/>
            <p:nvPr/>
          </p:nvSpPr>
          <p:spPr>
            <a:xfrm rot="16200000">
              <a:off x="7082677" y="610768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5507868B-D12B-4FF7-ADC4-B80119D8BCF7}"/>
                </a:ext>
              </a:extLst>
            </p:cNvPr>
            <p:cNvSpPr/>
            <p:nvPr/>
          </p:nvSpPr>
          <p:spPr>
            <a:xfrm rot="16200000">
              <a:off x="9789273" y="610765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541279CB-5D4D-43B1-A023-E1ED02CFD6CA}"/>
                </a:ext>
              </a:extLst>
            </p:cNvPr>
            <p:cNvSpPr/>
            <p:nvPr/>
          </p:nvSpPr>
          <p:spPr>
            <a:xfrm rot="16200000" flipH="1">
              <a:off x="4376082" y="4647049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5EFBE7D7-3645-41FD-AD2B-C9AA16BBFABC}"/>
                </a:ext>
              </a:extLst>
            </p:cNvPr>
            <p:cNvSpPr/>
            <p:nvPr/>
          </p:nvSpPr>
          <p:spPr>
            <a:xfrm rot="16200000" flipH="1">
              <a:off x="7082679" y="4647050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AEF7C878-A451-4513-A407-0EE86D8F3CE1}"/>
                </a:ext>
              </a:extLst>
            </p:cNvPr>
            <p:cNvSpPr/>
            <p:nvPr/>
          </p:nvSpPr>
          <p:spPr>
            <a:xfrm rot="16200000" flipH="1">
              <a:off x="9789273" y="4647053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0" name="사각형: 둥근 위쪽 모서리 27">
              <a:extLst>
                <a:ext uri="{FF2B5EF4-FFF2-40B4-BE49-F238E27FC236}">
                  <a16:creationId xmlns:a16="http://schemas.microsoft.com/office/drawing/2014/main" id="{132FB2B8-23DD-48B9-9C95-A19F237CB0D1}"/>
                </a:ext>
              </a:extLst>
            </p:cNvPr>
            <p:cNvSpPr/>
            <p:nvPr/>
          </p:nvSpPr>
          <p:spPr>
            <a:xfrm rot="10800000">
              <a:off x="3418868" y="1812689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사각형: 둥근 위쪽 모서리 33">
              <a:extLst>
                <a:ext uri="{FF2B5EF4-FFF2-40B4-BE49-F238E27FC236}">
                  <a16:creationId xmlns:a16="http://schemas.microsoft.com/office/drawing/2014/main" id="{5F4FCF93-4B28-4D25-8A92-AC5373CC1284}"/>
                </a:ext>
              </a:extLst>
            </p:cNvPr>
            <p:cNvSpPr/>
            <p:nvPr/>
          </p:nvSpPr>
          <p:spPr>
            <a:xfrm rot="10800000">
              <a:off x="6129905" y="1812689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사각형: 둥근 위쪽 모서리 34">
              <a:extLst>
                <a:ext uri="{FF2B5EF4-FFF2-40B4-BE49-F238E27FC236}">
                  <a16:creationId xmlns:a16="http://schemas.microsoft.com/office/drawing/2014/main" id="{1B1E08A6-461C-42BB-9ED8-7B67C922A242}"/>
                </a:ext>
              </a:extLst>
            </p:cNvPr>
            <p:cNvSpPr/>
            <p:nvPr/>
          </p:nvSpPr>
          <p:spPr>
            <a:xfrm rot="10800000">
              <a:off x="8840943" y="1812690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사각형: 둥근 위쪽 모서리 35">
              <a:extLst>
                <a:ext uri="{FF2B5EF4-FFF2-40B4-BE49-F238E27FC236}">
                  <a16:creationId xmlns:a16="http://schemas.microsoft.com/office/drawing/2014/main" id="{070F04F1-B709-4C79-9396-17940AF634A1}"/>
                </a:ext>
              </a:extLst>
            </p:cNvPr>
            <p:cNvSpPr/>
            <p:nvPr/>
          </p:nvSpPr>
          <p:spPr>
            <a:xfrm>
              <a:off x="3418868" y="5535341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사각형: 둥근 위쪽 모서리 36">
              <a:extLst>
                <a:ext uri="{FF2B5EF4-FFF2-40B4-BE49-F238E27FC236}">
                  <a16:creationId xmlns:a16="http://schemas.microsoft.com/office/drawing/2014/main" id="{CDCA50C5-FD72-4C03-87CF-443761E61ADE}"/>
                </a:ext>
              </a:extLst>
            </p:cNvPr>
            <p:cNvSpPr/>
            <p:nvPr/>
          </p:nvSpPr>
          <p:spPr>
            <a:xfrm>
              <a:off x="6129905" y="5535341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사각형: 둥근 위쪽 모서리 37">
              <a:extLst>
                <a:ext uri="{FF2B5EF4-FFF2-40B4-BE49-F238E27FC236}">
                  <a16:creationId xmlns:a16="http://schemas.microsoft.com/office/drawing/2014/main" id="{40886465-D38F-4AE2-BDF8-C76C3F560E27}"/>
                </a:ext>
              </a:extLst>
            </p:cNvPr>
            <p:cNvSpPr/>
            <p:nvPr/>
          </p:nvSpPr>
          <p:spPr>
            <a:xfrm>
              <a:off x="8840943" y="5535342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B098DFC-E3C0-4367-A7D4-AA43D71D3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02272"/>
              </p:ext>
            </p:extLst>
          </p:nvPr>
        </p:nvGraphicFramePr>
        <p:xfrm>
          <a:off x="888277" y="1838930"/>
          <a:ext cx="10380617" cy="4444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4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2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2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596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76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9136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Microsoft Macintosh PowerPoint</Application>
  <PresentationFormat>Breitbild</PresentationFormat>
  <Paragraphs>150</Paragraphs>
  <Slides>28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Cover and End Slide Master</vt:lpstr>
      <vt:lpstr>Contents Slide Master</vt:lpstr>
      <vt:lpstr>Section Break Slide 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Scapan</dc:creator>
  <cp:lastModifiedBy>Simon Scapan</cp:lastModifiedBy>
  <cp:revision>2</cp:revision>
  <dcterms:created xsi:type="dcterms:W3CDTF">2020-07-13T06:50:01Z</dcterms:created>
  <dcterms:modified xsi:type="dcterms:W3CDTF">2020-07-13T06:55:30Z</dcterms:modified>
</cp:coreProperties>
</file>