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E\Semester1\GradWork\git\GradWork\Paper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Target</a:t>
            </a:r>
            <a:r>
              <a:rPr lang="en-GB" baseline="0"/>
              <a:t> Acquisition Frame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Charts!$B$61</c:f>
              <c:strCache>
                <c:ptCount val="1"/>
                <c:pt idx="0">
                  <c:v>Simple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Charts!$A$62:$A$69</c:f>
              <c:strCache>
                <c:ptCount val="8"/>
                <c:pt idx="0">
                  <c:v>100 vs 100</c:v>
                </c:pt>
                <c:pt idx="1">
                  <c:v>200 vs 200</c:v>
                </c:pt>
                <c:pt idx="2">
                  <c:v>400 vs 400</c:v>
                </c:pt>
                <c:pt idx="3">
                  <c:v>800 vs 800</c:v>
                </c:pt>
                <c:pt idx="4">
                  <c:v>1600 vs 1600</c:v>
                </c:pt>
                <c:pt idx="5">
                  <c:v>3200 vs 3200</c:v>
                </c:pt>
                <c:pt idx="6">
                  <c:v>6400 vs 6400</c:v>
                </c:pt>
                <c:pt idx="7">
                  <c:v>12800 vs 12800</c:v>
                </c:pt>
              </c:strCache>
            </c:strRef>
          </c:cat>
          <c:val>
            <c:numRef>
              <c:f>Charts!$B$62:$B$69</c:f>
              <c:numCache>
                <c:formatCode>0.0\ "ms"</c:formatCode>
                <c:ptCount val="8"/>
                <c:pt idx="0">
                  <c:v>2.6</c:v>
                </c:pt>
                <c:pt idx="1">
                  <c:v>4</c:v>
                </c:pt>
                <c:pt idx="2">
                  <c:v>9.6999999999999993</c:v>
                </c:pt>
                <c:pt idx="3">
                  <c:v>26.7</c:v>
                </c:pt>
                <c:pt idx="4">
                  <c:v>88.5</c:v>
                </c:pt>
                <c:pt idx="5">
                  <c:v>297.2</c:v>
                </c:pt>
                <c:pt idx="6">
                  <c:v>923</c:v>
                </c:pt>
                <c:pt idx="7">
                  <c:v>3300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16-4FA3-BC28-789A0364B940}"/>
            </c:ext>
          </c:extLst>
        </c:ser>
        <c:ser>
          <c:idx val="1"/>
          <c:order val="1"/>
          <c:tx>
            <c:strRef>
              <c:f>Charts!$C$61</c:f>
              <c:strCache>
                <c:ptCount val="1"/>
                <c:pt idx="0">
                  <c:v>Mass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Charts!$A$62:$A$69</c:f>
              <c:strCache>
                <c:ptCount val="8"/>
                <c:pt idx="0">
                  <c:v>100 vs 100</c:v>
                </c:pt>
                <c:pt idx="1">
                  <c:v>200 vs 200</c:v>
                </c:pt>
                <c:pt idx="2">
                  <c:v>400 vs 400</c:v>
                </c:pt>
                <c:pt idx="3">
                  <c:v>800 vs 800</c:v>
                </c:pt>
                <c:pt idx="4">
                  <c:v>1600 vs 1600</c:v>
                </c:pt>
                <c:pt idx="5">
                  <c:v>3200 vs 3200</c:v>
                </c:pt>
                <c:pt idx="6">
                  <c:v>6400 vs 6400</c:v>
                </c:pt>
                <c:pt idx="7">
                  <c:v>12800 vs 12800</c:v>
                </c:pt>
              </c:strCache>
            </c:strRef>
          </c:cat>
          <c:val>
            <c:numRef>
              <c:f>Charts!$C$62:$C$69</c:f>
              <c:numCache>
                <c:formatCode>0.0\ "ms"</c:formatCode>
                <c:ptCount val="8"/>
                <c:pt idx="0">
                  <c:v>1</c:v>
                </c:pt>
                <c:pt idx="1">
                  <c:v>2.6</c:v>
                </c:pt>
                <c:pt idx="2">
                  <c:v>11.6</c:v>
                </c:pt>
                <c:pt idx="3">
                  <c:v>45</c:v>
                </c:pt>
                <c:pt idx="4">
                  <c:v>213.7</c:v>
                </c:pt>
                <c:pt idx="5">
                  <c:v>854.7</c:v>
                </c:pt>
                <c:pt idx="6">
                  <c:v>3300</c:v>
                </c:pt>
                <c:pt idx="7">
                  <c:v>13400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16-4FA3-BC28-789A0364B940}"/>
            </c:ext>
          </c:extLst>
        </c:ser>
        <c:ser>
          <c:idx val="2"/>
          <c:order val="2"/>
          <c:tx>
            <c:strRef>
              <c:f>Charts!$D$61</c:f>
              <c:strCache>
                <c:ptCount val="1"/>
                <c:pt idx="0">
                  <c:v>Multithreading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Charts!$A$62:$A$69</c:f>
              <c:strCache>
                <c:ptCount val="8"/>
                <c:pt idx="0">
                  <c:v>100 vs 100</c:v>
                </c:pt>
                <c:pt idx="1">
                  <c:v>200 vs 200</c:v>
                </c:pt>
                <c:pt idx="2">
                  <c:v>400 vs 400</c:v>
                </c:pt>
                <c:pt idx="3">
                  <c:v>800 vs 800</c:v>
                </c:pt>
                <c:pt idx="4">
                  <c:v>1600 vs 1600</c:v>
                </c:pt>
                <c:pt idx="5">
                  <c:v>3200 vs 3200</c:v>
                </c:pt>
                <c:pt idx="6">
                  <c:v>6400 vs 6400</c:v>
                </c:pt>
                <c:pt idx="7">
                  <c:v>12800 vs 12800</c:v>
                </c:pt>
              </c:strCache>
            </c:strRef>
          </c:cat>
          <c:val>
            <c:numRef>
              <c:f>Charts!$D$62:$D$69</c:f>
              <c:numCache>
                <c:formatCode>0.0\ "ms"</c:formatCode>
                <c:ptCount val="8"/>
                <c:pt idx="0">
                  <c:v>0.1</c:v>
                </c:pt>
                <c:pt idx="1">
                  <c:v>0.4</c:v>
                </c:pt>
                <c:pt idx="2">
                  <c:v>1.6</c:v>
                </c:pt>
                <c:pt idx="3">
                  <c:v>5.5</c:v>
                </c:pt>
                <c:pt idx="4">
                  <c:v>28.5</c:v>
                </c:pt>
                <c:pt idx="5">
                  <c:v>127.9</c:v>
                </c:pt>
                <c:pt idx="6">
                  <c:v>489.2</c:v>
                </c:pt>
                <c:pt idx="7">
                  <c:v>1900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16-4FA3-BC28-789A0364B940}"/>
            </c:ext>
          </c:extLst>
        </c:ser>
        <c:ser>
          <c:idx val="3"/>
          <c:order val="3"/>
          <c:tx>
            <c:strRef>
              <c:f>Charts!$E$61</c:f>
              <c:strCache>
                <c:ptCount val="1"/>
                <c:pt idx="0">
                  <c:v>Spatial partitioning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Charts!$A$62:$A$69</c:f>
              <c:strCache>
                <c:ptCount val="8"/>
                <c:pt idx="0">
                  <c:v>100 vs 100</c:v>
                </c:pt>
                <c:pt idx="1">
                  <c:v>200 vs 200</c:v>
                </c:pt>
                <c:pt idx="2">
                  <c:v>400 vs 400</c:v>
                </c:pt>
                <c:pt idx="3">
                  <c:v>800 vs 800</c:v>
                </c:pt>
                <c:pt idx="4">
                  <c:v>1600 vs 1600</c:v>
                </c:pt>
                <c:pt idx="5">
                  <c:v>3200 vs 3200</c:v>
                </c:pt>
                <c:pt idx="6">
                  <c:v>6400 vs 6400</c:v>
                </c:pt>
                <c:pt idx="7">
                  <c:v>12800 vs 12800</c:v>
                </c:pt>
              </c:strCache>
            </c:strRef>
          </c:cat>
          <c:val>
            <c:numRef>
              <c:f>Charts!$E$62:$E$69</c:f>
              <c:numCache>
                <c:formatCode>0.0\ "ms"</c:formatCode>
                <c:ptCount val="8"/>
                <c:pt idx="0">
                  <c:v>0.25</c:v>
                </c:pt>
                <c:pt idx="1">
                  <c:v>0.49</c:v>
                </c:pt>
                <c:pt idx="2">
                  <c:v>0.9</c:v>
                </c:pt>
                <c:pt idx="3">
                  <c:v>1.9</c:v>
                </c:pt>
                <c:pt idx="4">
                  <c:v>11.4</c:v>
                </c:pt>
                <c:pt idx="5">
                  <c:v>10.6</c:v>
                </c:pt>
                <c:pt idx="6">
                  <c:v>18</c:v>
                </c:pt>
                <c:pt idx="7">
                  <c:v>31.2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16-4FA3-BC28-789A0364B940}"/>
            </c:ext>
          </c:extLst>
        </c:ser>
        <c:ser>
          <c:idx val="4"/>
          <c:order val="4"/>
          <c:tx>
            <c:strRef>
              <c:f>Charts!$F$61</c:f>
              <c:strCache>
                <c:ptCount val="1"/>
                <c:pt idx="0">
                  <c:v>Animation sharing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Charts!$A$62:$A$69</c:f>
              <c:strCache>
                <c:ptCount val="8"/>
                <c:pt idx="0">
                  <c:v>100 vs 100</c:v>
                </c:pt>
                <c:pt idx="1">
                  <c:v>200 vs 200</c:v>
                </c:pt>
                <c:pt idx="2">
                  <c:v>400 vs 400</c:v>
                </c:pt>
                <c:pt idx="3">
                  <c:v>800 vs 800</c:v>
                </c:pt>
                <c:pt idx="4">
                  <c:v>1600 vs 1600</c:v>
                </c:pt>
                <c:pt idx="5">
                  <c:v>3200 vs 3200</c:v>
                </c:pt>
                <c:pt idx="6">
                  <c:v>6400 vs 6400</c:v>
                </c:pt>
                <c:pt idx="7">
                  <c:v>12800 vs 12800</c:v>
                </c:pt>
              </c:strCache>
            </c:strRef>
          </c:cat>
          <c:val>
            <c:numRef>
              <c:f>Charts!$F$62:$F$69</c:f>
              <c:numCache>
                <c:formatCode>0.0\ "ms"</c:formatCode>
                <c:ptCount val="8"/>
                <c:pt idx="0">
                  <c:v>0.16</c:v>
                </c:pt>
                <c:pt idx="1">
                  <c:v>0.4</c:v>
                </c:pt>
                <c:pt idx="2">
                  <c:v>0.9</c:v>
                </c:pt>
                <c:pt idx="3">
                  <c:v>2.7</c:v>
                </c:pt>
                <c:pt idx="4">
                  <c:v>5</c:v>
                </c:pt>
                <c:pt idx="5">
                  <c:v>15.7</c:v>
                </c:pt>
                <c:pt idx="6">
                  <c:v>14.7</c:v>
                </c:pt>
                <c:pt idx="7">
                  <c:v>29.2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16-4FA3-BC28-789A0364B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81939807"/>
        <c:axId val="1371647407"/>
      </c:lineChart>
      <c:catAx>
        <c:axId val="138193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1647407"/>
        <c:crosses val="autoZero"/>
        <c:auto val="1"/>
        <c:lblAlgn val="ctr"/>
        <c:lblOffset val="100"/>
        <c:noMultiLvlLbl val="0"/>
      </c:catAx>
      <c:valAx>
        <c:axId val="1371647407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\ &quot;m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9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45BC-2BDB-42D4-8250-D6A6A18DC985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6648-0389-42D9-A978-C5335DF74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2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6648-0389-42D9-A978-C5335DF742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DFE9-4F40-C715-F6CE-2B4C3A4DE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6940-AA89-60DD-788D-4F716382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14DA-0D43-1B5E-A4BA-AA18C69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29E3-BA3D-ED9B-0D2B-B89D3AEA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E4DD-0F7A-CFEF-EEAE-1445C55C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1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653A-3D12-07E6-7654-25957C4D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B3426-61FF-2273-4281-77A4BE747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D284-F9FC-F3C1-85E0-661CEE6F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9987-6080-24EA-4114-0D77B562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BCAF-0768-B346-6A46-11AC8C4E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C8D19-D63E-8F16-5DD8-B113718AD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305C1-7C0B-F057-5F6A-5FB5C2CB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A5830-F8BD-161B-8E54-9787A610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1F3F-CFAF-D786-10F1-B87E7AEF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8976B-84F6-5E1F-26D1-8014F801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1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5AF9-F459-7B57-DDCE-1268AA6C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0C02-A9D5-7350-BA99-F54968A2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48DE4-F8A0-EA22-232D-477D0DEF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77AA-C443-CD92-7677-BF08BEE7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C086-07A6-3ACA-8D80-241E8AB3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3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BDCD-5D97-BFA0-FF2D-DD443B36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80FD7-F390-52F7-5686-C588391B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95B9-B994-6C78-CE0B-538EBB0E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CDA5-25D0-893B-58D8-E379DB05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BA0B-9BB3-81B5-8A7B-2108D878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8E7F-BC71-11FF-E6BC-3F126DDD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8BE8-AC25-CD36-FCEA-5C6A63513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87DAF-F249-0B94-7AEE-B4410A98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3AD3-D2B8-B41B-F7EB-AEF79FD2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4E77-607D-606A-1C36-F2C700BC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05DC-4063-6CF7-952F-90D5076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DFDB-9022-4C09-5F9A-AD18ED45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BB00-B751-D8C8-5FDF-A45C7E2D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350E-C744-1CED-F951-2D0647208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9C198-1C91-70D6-A5A2-F78A69A8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3A03B-B9A7-E04C-758F-DEE8BA39D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A6706-2898-DFC3-0B2B-7099B16F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6BDFD-A922-C843-7D46-65B2B7DE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BC99B-AA25-4F41-FCB7-9C48E5E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92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0435-21F8-B7E5-2896-AF2D0B1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93032-E46A-D2C6-2A8B-2C712EA9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5EB7-20A2-AA3A-653A-708A79BF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B2EE-6DC4-2C32-A143-CE71A156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4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F8D08-EB6E-6F5C-6C21-2B5680B8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D74F6-E83F-4596-CC33-ACAA4DDD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AF7BA-F94C-0861-D798-EB1818B1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E6FA-90D8-578B-7964-2E22DD686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BD62-283F-2F8C-16DB-61DE8C89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5AD7A-DC6F-A196-3C36-E83FD8BB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62DE5-455F-DE7B-C525-0BFDAF29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AD39-7B89-823E-EE5B-B17C05D3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B5527-BC80-2EC4-870B-F33BD80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0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234-E889-3693-0F04-E47E9447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1582D-8EA1-B341-CDF3-BD1692A91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4611A-AD74-0917-54F4-63E7CFBEC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E6B3-F001-9B4E-69DF-13C5032A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145B5-DA13-7C71-1FD9-CD2EE647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8589-59BE-9363-B566-9E5DADF2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8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C09DA-773E-3B5A-BDD3-AD69E6B6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E5A3-BDC7-4D95-28EA-8BBF5B7B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54D2-0B89-F1A5-7415-CE0193FF3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989B7-A7E3-4DC2-A19D-02E635075B87}" type="datetimeFigureOut">
              <a:rPr lang="en-GB" smtClean="0"/>
              <a:t>08/01/2024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5B3C-140B-BAD8-1B92-E703A2470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6383E-2EC7-8938-CC9D-0FCE3CA55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FDCF-AC74-4CA8-AC05-525D3AB1D2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2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arge group of animals on a grassy field&#10;&#10;Description automatically generated">
            <a:extLst>
              <a:ext uri="{FF2B5EF4-FFF2-40B4-BE49-F238E27FC236}">
                <a16:creationId xmlns:a16="http://schemas.microsoft.com/office/drawing/2014/main" id="{6624B940-4EE8-1321-5A40-099467A12C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" r="10016"/>
          <a:stretch/>
        </p:blipFill>
        <p:spPr bwMode="auto">
          <a:xfrm>
            <a:off x="-1" y="-1"/>
            <a:ext cx="12192000" cy="6858001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D1891-A628-73E2-448A-27B7F3EEA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948171"/>
            <a:ext cx="4501057" cy="266131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Simulating massive amounts of AI agents in video games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1C60A1-7F8C-0607-6C09-616A8EAA4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814201"/>
            <a:ext cx="4501056" cy="1306820"/>
          </a:xfrm>
        </p:spPr>
        <p:txBody>
          <a:bodyPr anchor="t">
            <a:normAutofit/>
          </a:bodyPr>
          <a:lstStyle/>
          <a:p>
            <a:pPr algn="l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4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531B-7FCA-7B86-B685-62F1C774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82E9-221A-4058-E381-9DAEBC44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2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7A00-FD08-63AF-A78D-BC109AB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C828-9897-05FF-5F07-80C1461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Who am I?</a:t>
            </a:r>
          </a:p>
        </p:txBody>
      </p:sp>
    </p:spTree>
    <p:extLst>
      <p:ext uri="{BB962C8B-B14F-4D97-AF65-F5344CB8AC3E}">
        <p14:creationId xmlns:p14="http://schemas.microsoft.com/office/powerpoint/2010/main" val="14439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77CE-CF0A-A18A-AC7D-E0E8B85F8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0193B-D5C6-EF2F-3EC4-4F1C50ABF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3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7A00-FD08-63AF-A78D-BC109AB9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C828-9897-05FF-5F07-80C1461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optimize</a:t>
            </a:r>
          </a:p>
          <a:p>
            <a:r>
              <a:rPr lang="en-GB" dirty="0"/>
              <a:t>Many different topics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03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00E7-79A3-D7CE-F5CD-7D7894D7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0164-1868-0C06-DBFD-B813B921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3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3E2B-A805-BF9D-DAC8-D2E1440E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5CEE-7308-DE2C-E4D9-0139174B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38002A-625F-FEF0-3553-A8B376D456F3}"/>
              </a:ext>
            </a:extLst>
          </p:cNvPr>
          <p:cNvGraphicFramePr/>
          <p:nvPr/>
        </p:nvGraphicFramePr>
        <p:xfrm>
          <a:off x="3124200" y="2300922"/>
          <a:ext cx="5943600" cy="2256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5E18694-C493-8250-B520-25DDDF21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60" y="4674236"/>
            <a:ext cx="1577340" cy="153924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786DE0C-B699-D58D-5940-6E639574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6616"/>
            <a:ext cx="1531620" cy="15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0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1E1E-7B21-E691-ED66-E2AC22C8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8B62-3DF8-6773-EADE-941B7FF9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171D-E68A-17D4-F332-7E0576CB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5185-5BFC-8461-45B8-145D7F9F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3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3355-7DE7-833E-14A3-3612C317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9B34-2853-F4D2-BC4B-110E5B15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3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39</Words>
  <Application>Microsoft Office PowerPoint</Application>
  <PresentationFormat>Widescreen</PresentationFormat>
  <Paragraphs>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Simulating massive amounts of AI agents in video games</vt:lpstr>
      <vt:lpstr>Introduction</vt:lpstr>
      <vt:lpstr>Demo Showcase</vt:lpstr>
      <vt:lpstr>Research Topic</vt:lpstr>
      <vt:lpstr>Literature Study</vt:lpstr>
      <vt:lpstr>Case study</vt:lpstr>
      <vt:lpstr>Results</vt:lpstr>
      <vt:lpstr>Future Work</vt:lpstr>
      <vt:lpstr>Reflection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massive amounts of AI agents in video games</dc:title>
  <dc:creator>Simon Schaep</dc:creator>
  <cp:lastModifiedBy>Simon Schaep</cp:lastModifiedBy>
  <cp:revision>6</cp:revision>
  <dcterms:created xsi:type="dcterms:W3CDTF">2024-01-08T12:07:25Z</dcterms:created>
  <dcterms:modified xsi:type="dcterms:W3CDTF">2024-01-08T17:22:59Z</dcterms:modified>
</cp:coreProperties>
</file>