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" y="4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9B8F-E4F9-B140-1D03-D6C33ED43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3A01-4CAE-9F32-36EC-D6834C61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F42C-AAF9-C758-271C-90862784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639D-3323-218C-2979-05022634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60B3-636C-F679-E59D-0CBE3D29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B663-C661-4B47-0F67-8536C870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39F2-BC4C-C726-6DC7-2ED72CF0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77B6-66A9-D39E-CC0C-7CD94CE7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F16B9-1A7A-B039-1A7C-656A3349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6C7C-1540-9834-AF30-CAE9C57F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433AD-F0B6-4415-2C62-E9A61F1E8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329FD-3E87-3FAF-D962-A65C614E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4208-CB5C-D840-AF2D-CA287218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9735-3FC9-CA1B-F7EA-24A44D61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B837-C906-B4EB-9537-FBB63BE2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D81-587B-8C95-8F59-265CF4E5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6EC1-1162-DE23-40B3-18927D3D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7C0B1-7DF2-A9BF-4CD7-9D4C5AAA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E4D5-1623-9343-8A68-9D66BEF7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21EF-598B-D9B3-7552-B608BBE8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6AEF-1D6C-902F-B3BD-DF5541D1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B658-AF0F-14C3-8438-05F6581E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578A-F8D6-C7F9-0E87-A9722C1F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A715-AA8E-7B23-5249-D786B54E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8EDF-992E-97B0-8B98-6DC08C1D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460D-9721-F313-6581-8C8E97A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7FCA-0E77-2DBD-FDAA-37DD50F5D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94B91-CEC3-66A0-21F4-F3FC1FAE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E324-2DC6-27E6-7BC7-601ED570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E554-58FA-7840-3EA6-F32D992C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BB928-AB14-4904-21FA-78C18E6A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FB7D-B7C5-A80B-F2E2-D3C04264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FA4F1-DB49-2DF2-9050-138303D6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24F5E-1353-3640-8C97-00086AFA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CBE5F-EBCC-D763-F2DC-C97F44609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CAB50-FCBF-33E8-EEBD-52A7B6CFF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76073-EEF0-0BEA-C611-B496D0B9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2756A-EAEB-8823-1CC7-E1E9E7A3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AAD24-22BA-9F59-864B-184E43A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5458-BDF2-70BC-20F5-CEC48C1A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8BC6C-13A6-7050-5085-92065B4C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0D54E-1639-F6A9-75C6-9245A0C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2AF4B-587C-398C-1ED8-F458B406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6DA61-F579-DEB5-F32C-3DEA7F41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4FA8F-7131-628A-9191-06DDEB37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F97B6-5AFE-5A92-CD08-DF6D20F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997-032D-B232-23C7-5AA61A26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32AF-8F6F-394A-533A-BA484F78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727F5-7133-408C-B605-84D4EA08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246C-7BED-CFE2-02B1-500F8E0B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4A14C-A21B-B832-353C-85BF5D55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1BFE-9AEA-8AA4-C145-A037AD0A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01B2-4EF3-8365-F3CB-02611DBD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D25EF-42EF-BFCE-4FE1-046BF2EFF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A0B59-EE29-08C7-B3C2-DA42BCC6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ECBEC-AF71-A820-BC04-1A6D9E92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792FF-7DC6-303D-32A8-AB0B7270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B1FD-F9B5-8072-CBA2-5A192CB3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B0E1-AB4A-3240-0D38-4C3072EB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E0DCA-D76D-DE66-D08B-D916BE6D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85EA-5152-45F9-444D-88CC67E37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AAB9-EE77-40D5-B920-B005F8A08D8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2E25-15A3-568E-613B-573739399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65BE-3D1C-B833-7DE6-BB4508696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34DEA-92C8-4A0C-999C-0D54DAAB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A01EF-D117-6DE8-91D0-BB4BC8D7F5C9}"/>
              </a:ext>
            </a:extLst>
          </p:cNvPr>
          <p:cNvGrpSpPr/>
          <p:nvPr/>
        </p:nvGrpSpPr>
        <p:grpSpPr>
          <a:xfrm>
            <a:off x="4219575" y="1566862"/>
            <a:ext cx="3025586" cy="2293073"/>
            <a:chOff x="4219575" y="1566862"/>
            <a:chExt cx="3025586" cy="22930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71AB06-6B4D-CA2F-6444-924159C449F7}"/>
                </a:ext>
              </a:extLst>
            </p:cNvPr>
            <p:cNvSpPr/>
            <p:nvPr/>
          </p:nvSpPr>
          <p:spPr>
            <a:xfrm>
              <a:off x="4219575" y="1566862"/>
              <a:ext cx="3025586" cy="2293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5266E0-0244-AAAE-2CDD-1E9F0E442181}"/>
                </a:ext>
              </a:extLst>
            </p:cNvPr>
            <p:cNvSpPr/>
            <p:nvPr/>
          </p:nvSpPr>
          <p:spPr>
            <a:xfrm>
              <a:off x="4330754" y="1680940"/>
              <a:ext cx="692609" cy="6108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B9769-0C81-986D-30F0-40D069A6DA6E}"/>
                </a:ext>
              </a:extLst>
            </p:cNvPr>
            <p:cNvSpPr txBox="1"/>
            <p:nvPr/>
          </p:nvSpPr>
          <p:spPr>
            <a:xfrm>
              <a:off x="5175946" y="2362994"/>
              <a:ext cx="1050588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highlight>
                    <a:srgbClr val="FFFF00"/>
                  </a:highlight>
                </a:rPr>
                <a:t>30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645BE9-DD1C-BCD0-C96D-F1146BE322F1}"/>
                </a:ext>
              </a:extLst>
            </p:cNvPr>
            <p:cNvSpPr/>
            <p:nvPr/>
          </p:nvSpPr>
          <p:spPr>
            <a:xfrm>
              <a:off x="4315187" y="3169758"/>
              <a:ext cx="770432" cy="5184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5A0359-5D8D-02F8-0309-99AFDE8B185D}"/>
                </a:ext>
              </a:extLst>
            </p:cNvPr>
            <p:cNvSpPr/>
            <p:nvPr/>
          </p:nvSpPr>
          <p:spPr>
            <a:xfrm>
              <a:off x="6338544" y="1727632"/>
              <a:ext cx="778860" cy="56420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F8CF08-74B3-EC2A-2FD9-642D7862A6C5}"/>
                </a:ext>
              </a:extLst>
            </p:cNvPr>
            <p:cNvSpPr/>
            <p:nvPr/>
          </p:nvSpPr>
          <p:spPr>
            <a:xfrm>
              <a:off x="6338544" y="3110419"/>
              <a:ext cx="770432" cy="6371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9972E2-F22C-575B-63CD-003EE52AE182}"/>
              </a:ext>
            </a:extLst>
          </p:cNvPr>
          <p:cNvGrpSpPr/>
          <p:nvPr/>
        </p:nvGrpSpPr>
        <p:grpSpPr>
          <a:xfrm>
            <a:off x="4299627" y="4140092"/>
            <a:ext cx="2887167" cy="2575884"/>
            <a:chOff x="4299627" y="4140092"/>
            <a:chExt cx="2887167" cy="257588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B5DF61-B863-425F-EAEC-B2F8D57E587C}"/>
                </a:ext>
              </a:extLst>
            </p:cNvPr>
            <p:cNvSpPr/>
            <p:nvPr/>
          </p:nvSpPr>
          <p:spPr>
            <a:xfrm>
              <a:off x="4299627" y="4140092"/>
              <a:ext cx="2887167" cy="257588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13E8E40-EDF4-724A-7C83-88BBF569209B}"/>
                </a:ext>
              </a:extLst>
            </p:cNvPr>
            <p:cNvSpPr/>
            <p:nvPr/>
          </p:nvSpPr>
          <p:spPr>
            <a:xfrm>
              <a:off x="5254598" y="4264605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7B5B656-F3BE-7273-4693-66447CDAFE3D}"/>
                </a:ext>
              </a:extLst>
            </p:cNvPr>
            <p:cNvSpPr/>
            <p:nvPr/>
          </p:nvSpPr>
          <p:spPr>
            <a:xfrm>
              <a:off x="4537395" y="5478616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B91DFC1-EC53-3DC1-E42D-DECA6BD062C3}"/>
                </a:ext>
              </a:extLst>
            </p:cNvPr>
            <p:cNvSpPr/>
            <p:nvPr/>
          </p:nvSpPr>
          <p:spPr>
            <a:xfrm>
              <a:off x="5892134" y="5494180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4C427-630F-A5E5-E642-6641183C93B2}"/>
                </a:ext>
              </a:extLst>
            </p:cNvPr>
            <p:cNvSpPr/>
            <p:nvPr/>
          </p:nvSpPr>
          <p:spPr>
            <a:xfrm>
              <a:off x="5254598" y="4992234"/>
              <a:ext cx="971936" cy="7587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6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52815-9749-8B20-0913-C2ADAF0C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74398"/>
            <a:ext cx="3080313" cy="2364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2B54C-DA6C-D5D5-0909-E478AF4A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474398"/>
            <a:ext cx="3080313" cy="2364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78F20-0475-28C0-8123-9794AA14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6" y="517260"/>
            <a:ext cx="3080313" cy="23640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C64AB3-DF3A-EFA1-49C0-09441EC6AE9A}"/>
              </a:ext>
            </a:extLst>
          </p:cNvPr>
          <p:cNvGrpSpPr/>
          <p:nvPr/>
        </p:nvGrpSpPr>
        <p:grpSpPr>
          <a:xfrm>
            <a:off x="804862" y="3587642"/>
            <a:ext cx="2887167" cy="2575884"/>
            <a:chOff x="4299627" y="4140092"/>
            <a:chExt cx="2887167" cy="25758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802DD5-5943-5D0C-5E83-1DC55AEAFA28}"/>
                </a:ext>
              </a:extLst>
            </p:cNvPr>
            <p:cNvSpPr/>
            <p:nvPr/>
          </p:nvSpPr>
          <p:spPr>
            <a:xfrm>
              <a:off x="4299627" y="4140092"/>
              <a:ext cx="2887167" cy="257588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6BD28E0-04A8-23BD-8F7A-2FD496B4DCAA}"/>
                </a:ext>
              </a:extLst>
            </p:cNvPr>
            <p:cNvSpPr/>
            <p:nvPr/>
          </p:nvSpPr>
          <p:spPr>
            <a:xfrm>
              <a:off x="5254598" y="4264605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BA5F9030-6CF4-17BA-714C-3D074CA42D54}"/>
                </a:ext>
              </a:extLst>
            </p:cNvPr>
            <p:cNvSpPr/>
            <p:nvPr/>
          </p:nvSpPr>
          <p:spPr>
            <a:xfrm>
              <a:off x="4537395" y="5478616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A7FBE56-B322-5C57-043A-E53D737EBB6E}"/>
                </a:ext>
              </a:extLst>
            </p:cNvPr>
            <p:cNvSpPr/>
            <p:nvPr/>
          </p:nvSpPr>
          <p:spPr>
            <a:xfrm>
              <a:off x="5892134" y="5494180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5A405-EECE-5D17-2BE3-42F6BB176F88}"/>
                </a:ext>
              </a:extLst>
            </p:cNvPr>
            <p:cNvSpPr/>
            <p:nvPr/>
          </p:nvSpPr>
          <p:spPr>
            <a:xfrm>
              <a:off x="5254598" y="4992234"/>
              <a:ext cx="971936" cy="7587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B0390D-EB94-5CFE-151C-E9015C6AF8FE}"/>
              </a:ext>
            </a:extLst>
          </p:cNvPr>
          <p:cNvGrpSpPr/>
          <p:nvPr/>
        </p:nvGrpSpPr>
        <p:grpSpPr>
          <a:xfrm>
            <a:off x="4363771" y="3710939"/>
            <a:ext cx="2887167" cy="2575884"/>
            <a:chOff x="4299627" y="4140092"/>
            <a:chExt cx="2887167" cy="25758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B9F755-8DFB-02FD-69F1-8C838F3DCEFA}"/>
                </a:ext>
              </a:extLst>
            </p:cNvPr>
            <p:cNvSpPr/>
            <p:nvPr/>
          </p:nvSpPr>
          <p:spPr>
            <a:xfrm>
              <a:off x="4299627" y="4140092"/>
              <a:ext cx="2887167" cy="257588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A477668-F368-15F5-738A-657EA0964AB0}"/>
                </a:ext>
              </a:extLst>
            </p:cNvPr>
            <p:cNvSpPr/>
            <p:nvPr/>
          </p:nvSpPr>
          <p:spPr>
            <a:xfrm>
              <a:off x="5254598" y="4264605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A55E8F8-ED22-E3D4-D4BF-417D46F6B486}"/>
                </a:ext>
              </a:extLst>
            </p:cNvPr>
            <p:cNvSpPr/>
            <p:nvPr/>
          </p:nvSpPr>
          <p:spPr>
            <a:xfrm>
              <a:off x="4537395" y="5478616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EB640E-6F6A-EAAD-C578-7626A86DA419}"/>
                </a:ext>
              </a:extLst>
            </p:cNvPr>
            <p:cNvSpPr/>
            <p:nvPr/>
          </p:nvSpPr>
          <p:spPr>
            <a:xfrm>
              <a:off x="5892134" y="5494180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174AB3-C30B-3009-45FF-334299CA1EC2}"/>
                </a:ext>
              </a:extLst>
            </p:cNvPr>
            <p:cNvSpPr/>
            <p:nvPr/>
          </p:nvSpPr>
          <p:spPr>
            <a:xfrm>
              <a:off x="5254598" y="4992234"/>
              <a:ext cx="971936" cy="7587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213F4-E626-0E88-B8B1-4A8B5546AA0D}"/>
              </a:ext>
            </a:extLst>
          </p:cNvPr>
          <p:cNvGrpSpPr/>
          <p:nvPr/>
        </p:nvGrpSpPr>
        <p:grpSpPr>
          <a:xfrm>
            <a:off x="7922682" y="3710939"/>
            <a:ext cx="2887167" cy="2575884"/>
            <a:chOff x="4299627" y="4140092"/>
            <a:chExt cx="2887167" cy="25758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BFB4C9-A4A1-F63E-099A-8EA81FED880C}"/>
                </a:ext>
              </a:extLst>
            </p:cNvPr>
            <p:cNvSpPr/>
            <p:nvPr/>
          </p:nvSpPr>
          <p:spPr>
            <a:xfrm>
              <a:off x="4299627" y="4140092"/>
              <a:ext cx="2887167" cy="257588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BC7DFC2-985F-5233-79F4-05AFC4D9A0A2}"/>
                </a:ext>
              </a:extLst>
            </p:cNvPr>
            <p:cNvSpPr/>
            <p:nvPr/>
          </p:nvSpPr>
          <p:spPr>
            <a:xfrm>
              <a:off x="5254598" y="4264605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F658057-70D8-9927-A050-D2393DA4216E}"/>
                </a:ext>
              </a:extLst>
            </p:cNvPr>
            <p:cNvSpPr/>
            <p:nvPr/>
          </p:nvSpPr>
          <p:spPr>
            <a:xfrm>
              <a:off x="4537395" y="5478616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7E5238E-AAFC-FA6E-485E-8C304A91DDD9}"/>
                </a:ext>
              </a:extLst>
            </p:cNvPr>
            <p:cNvSpPr/>
            <p:nvPr/>
          </p:nvSpPr>
          <p:spPr>
            <a:xfrm>
              <a:off x="5892134" y="5494180"/>
              <a:ext cx="971936" cy="571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E944A-7D8D-3DB9-D70B-EC87C774915E}"/>
                </a:ext>
              </a:extLst>
            </p:cNvPr>
            <p:cNvSpPr/>
            <p:nvPr/>
          </p:nvSpPr>
          <p:spPr>
            <a:xfrm>
              <a:off x="5254598" y="4992234"/>
              <a:ext cx="971936" cy="7587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7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Schirber</dc:creator>
  <cp:lastModifiedBy>Simon Schirber</cp:lastModifiedBy>
  <cp:revision>1</cp:revision>
  <dcterms:created xsi:type="dcterms:W3CDTF">2022-11-21T18:32:24Z</dcterms:created>
  <dcterms:modified xsi:type="dcterms:W3CDTF">2022-11-21T18:45:49Z</dcterms:modified>
</cp:coreProperties>
</file>