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1" y="4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812D-0E71-C40E-08FE-0224C772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59AF9-3C4E-280B-619C-E2C877441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718C-A16F-32F8-B037-A25B5DC8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E67E-7A93-D040-2003-A9C76D6B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2981-9192-D7B9-20DA-7D56421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3F1E-16E2-057B-2335-683B3CF1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BAD36-9CA8-D74D-79AC-F260F766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F292-4F3C-D2BE-8DA8-0F42B95C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55D5-228A-0995-DBD2-30FFB61E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E50D-F54B-9930-6D1A-BC0B6101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519EA-E681-D1AC-FB99-6FE399B4B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1C9DE-D98E-619E-0180-4C7CB80A2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6839-18CE-C86D-61B4-1FA3FE1B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DCC0F-60AB-DBBD-A893-8592A511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4861E-20CB-6B4C-5EA2-951C4BA5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DD23-A515-3453-D5A4-9DF5D695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3F87-D8F7-DF78-7CEE-2A0CA2DF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0D2E-FDD4-058A-AA4F-F679CCCD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AD00-3F4E-DA09-0ADE-B054ACFA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8708A-82D7-7848-4DE8-D5CBB831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2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8475-9F5D-F1C9-ACF2-83F1F48E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4F97D-FBF9-4FDF-7EB3-05600399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F7DC-518E-1F5F-48C0-37D32E61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EEE1-EA60-129D-C75B-210935F6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20178-623E-36D3-CF26-3ACCA0CF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566A-1710-A39B-8DF4-8B8E8E1E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EBAC-F06D-6CFA-52FB-7B8DA421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D0EDF-14DF-387A-263C-BF79EEDF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60327-84B8-6A27-54EB-C2F8AEB4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04FD2-C21A-E62C-39C0-94217F29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67203-B4F7-1520-B965-B6386BD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0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EC14-57DF-7E67-CC32-1BB19421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BE2D5-8FEF-7606-D0B7-7C6F7288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260C3-4C17-7F11-FD79-A5117A50B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F2FC7-EEBA-EB39-3ABA-E39EFBC6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BCBFA-CDE1-3AC0-9C1A-91B0038E6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D43D4-2371-649E-9D31-3597A562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CA230-A7D1-9436-35B3-23291360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B56A6-D790-E028-2674-CA4D6704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9169-019E-708D-A95D-5C5EDB7E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68D6-2B14-1FC0-3D43-F4D178A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9AF0D-DE79-4B8A-0B5E-35968342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0FF67-44DA-500D-7695-918F5E1B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A1361-D7B8-704C-2FA8-653E1E5B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7542C-3CF7-E133-CE6D-3B4E01A7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4D565-2D57-8DE9-828A-49EDA4C3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0B80-CC1C-5A86-4DB5-CFB234F3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2052-6F72-0620-87E6-AD35B7F2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AE2C8-BD07-7C99-D686-B9E6E4017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8FC6-F39F-81FA-5BC8-F407F69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3B732-39F7-41C9-BB23-889D74E2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84331-4BED-5A77-343C-621BBBCE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9EDA-7120-8707-C775-962CC038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1B021-F356-EE86-089F-F2220BF09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EB5DF-B3FB-0E44-9544-DFC5EFFA7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972C-8064-88F3-B94E-DDFCE5CF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7995-6EF9-CD1D-20A3-70AB3002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44F3-4E89-24CC-8666-EA46AB5C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8F5BB-7B6F-0AEA-CCEC-37D486A6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3047E-C801-4160-16F1-8DF2E133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2A46-C638-92F8-9429-B6BD1B2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CDFB-9D8A-414B-AD0B-05E0AB114920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FF5C-39C3-22D0-6B8B-A3C1E8044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0C19-53FB-003A-5917-CF96CD34B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E738-944F-481A-A15B-7D800950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6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5BD-E8E7-358B-9BB6-D2897AEC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338137"/>
            <a:ext cx="9786938" cy="1262063"/>
          </a:xfrm>
        </p:spPr>
        <p:txBody>
          <a:bodyPr>
            <a:normAutofit/>
          </a:bodyPr>
          <a:lstStyle/>
          <a:p>
            <a:r>
              <a:rPr lang="en-US" sz="3200" b="1" dirty="0"/>
              <a:t>Variable</a:t>
            </a:r>
            <a:r>
              <a:rPr lang="en-US" sz="3200" dirty="0"/>
              <a:t>: IMU Sample </a:t>
            </a:r>
            <a:br>
              <a:rPr lang="en-US" sz="3200" dirty="0"/>
            </a:br>
            <a:r>
              <a:rPr lang="en-US" sz="3200" b="1" dirty="0"/>
              <a:t>Frequency: 3Hz (</a:t>
            </a:r>
            <a:r>
              <a:rPr lang="en-US" sz="3200" dirty="0"/>
              <a:t>every computer Bluetooth read only</a:t>
            </a:r>
            <a:r>
              <a:rPr lang="en-US" sz="32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3401-A50E-31B9-420C-04ACA719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18" y="1703386"/>
            <a:ext cx="6672431" cy="20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5BD-E8E7-358B-9BB6-D2897AEC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5" y="338137"/>
            <a:ext cx="9786938" cy="1262063"/>
          </a:xfrm>
        </p:spPr>
        <p:txBody>
          <a:bodyPr>
            <a:normAutofit/>
          </a:bodyPr>
          <a:lstStyle/>
          <a:p>
            <a:r>
              <a:rPr lang="en-US" sz="3200" b="1" dirty="0"/>
              <a:t>Variable</a:t>
            </a:r>
            <a:r>
              <a:rPr lang="en-US" sz="3200" dirty="0"/>
              <a:t>: IMU Sample </a:t>
            </a:r>
            <a:br>
              <a:rPr lang="en-US" sz="3200" dirty="0"/>
            </a:br>
            <a:r>
              <a:rPr lang="en-US" sz="3200" b="1" dirty="0"/>
              <a:t>Frequency: ~115200Hz </a:t>
            </a:r>
            <a:r>
              <a:rPr lang="en-US" sz="3200" dirty="0"/>
              <a:t>(read every time sample ready)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4A5DA-93DF-CE62-5AFC-66DBED90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095019"/>
            <a:ext cx="9929813" cy="776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A0FB6-91F0-D189-B1A3-DCD0A9170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3366606"/>
            <a:ext cx="83153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0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Variable: IMU Sample  Frequency: 3Hz (every computer Bluetooth read only)</vt:lpstr>
      <vt:lpstr>Variable: IMU Sample  Frequency: ~115200Hz (read every time sample ready)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Schirber</dc:creator>
  <cp:lastModifiedBy>Simon Schirber</cp:lastModifiedBy>
  <cp:revision>2</cp:revision>
  <dcterms:created xsi:type="dcterms:W3CDTF">2022-11-28T23:09:22Z</dcterms:created>
  <dcterms:modified xsi:type="dcterms:W3CDTF">2022-11-28T23:31:39Z</dcterms:modified>
</cp:coreProperties>
</file>