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7" d="100"/>
          <a:sy n="77" d="100"/>
        </p:scale>
        <p:origin x="65" y="4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6C8F4-5AA9-8CFD-F8E0-748BB07E0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0A92A-A66C-253C-B6F9-0FDAAD8D7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0354F-8731-225E-0E62-0C03364CC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73BF-833A-437B-99D8-DC357FAC4D3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2AEAC-B716-A0FB-7ADD-0BE630F1F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440C4-5857-525D-2E2F-145DE9E1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6BC3-B278-4DCF-AC0C-EC25B4423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3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F912-0346-CCCE-D143-02520FD6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955ED-BA50-C198-D6B1-2DE5989D2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4EA08-B1A6-FD93-4F01-A34D79B9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73BF-833A-437B-99D8-DC357FAC4D3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B8649-1C6C-A6A4-0DC5-8EE1B3AE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6A519-EBE6-CE98-B319-976044C6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6BC3-B278-4DCF-AC0C-EC25B4423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5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FFC18-E310-49BF-026A-457CFA635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B5E47-70C3-FC62-3258-6FCE19E08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02993-6BD4-0456-74CF-C3A67F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73BF-833A-437B-99D8-DC357FAC4D3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A45D7-82E1-3D2A-192A-84A61FD7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5190F-B833-1AC5-9FB4-DD4C53C1F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6BC3-B278-4DCF-AC0C-EC25B4423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6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4662E-390A-4993-3D01-A2B4DB52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FABB3-55C0-0E4B-1891-75C8382F5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ED843-59F1-C78B-5439-73FA7368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73BF-833A-437B-99D8-DC357FAC4D3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E4ACB-7E7A-C782-6A69-875D33E1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449B9-7B28-C524-365E-4902799E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6BC3-B278-4DCF-AC0C-EC25B4423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6B2A-8463-F9F0-A90D-AC1FE4DA1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F6BDE-4B07-215B-303B-2A589B826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E287F-8A65-868C-5BAE-5CE0C857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73BF-833A-437B-99D8-DC357FAC4D3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65461-718F-7D79-BD2B-F0B2E4F7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3966A-62A2-811E-9597-1CBF8A0A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6BC3-B278-4DCF-AC0C-EC25B4423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5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F28A7-7509-217A-9840-7B1DF173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B581A-D7FF-656C-A726-577AE7517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17479-FA1E-0B6A-5855-A867E586B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EF0CB-0EAD-1A22-1CD5-6A790E2F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73BF-833A-437B-99D8-DC357FAC4D3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5CEAA-CC9E-5A77-F975-D5D810C2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1C853-1627-2359-7E04-FB4DBA07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6BC3-B278-4DCF-AC0C-EC25B4423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9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A4F7-7D28-3E04-C926-9223F4A3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5F858-BD03-8A84-C71C-E917A932F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0FA44-281D-88F0-F47A-56CA3DA29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F1B7C-48A0-F96F-74C9-02E9BC1D4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91D26-CE87-0217-4693-95F1682BF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69621-7E31-18DC-F521-0B2F57377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73BF-833A-437B-99D8-DC357FAC4D3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D90816-5B3D-AF9B-41B1-F6876744A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68F824-8A46-EAFD-C3C4-220B4C5F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6BC3-B278-4DCF-AC0C-EC25B4423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6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EE5B-6C25-94B1-8091-1D6B50CC3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24E68-6FBB-0B17-2886-4D0503FF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73BF-833A-437B-99D8-DC357FAC4D3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5CAEC-FC4C-34C6-6F1F-655C8F82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D8935-B897-F2E1-1AB5-53122BDE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6BC3-B278-4DCF-AC0C-EC25B4423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4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65810C-4208-C730-6BF6-67DE493F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73BF-833A-437B-99D8-DC357FAC4D3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7898FE-D0C6-FC3D-ED96-DC78767E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7BC77-5AD2-7324-BC2C-9AAD3ED3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6BC3-B278-4DCF-AC0C-EC25B4423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5B6D-98FF-433A-ED37-F4CF2A80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ACF64-1FEC-C0F0-58CD-D22E58866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A2120-79AE-7600-8DCB-F2AB9F14D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C647C-FF4F-2B82-CAB3-199D4A685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73BF-833A-437B-99D8-DC357FAC4D3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CADE5-6D14-800A-D5FF-594F4CC7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CF998-0D38-0F35-0FB2-CA8D87EA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6BC3-B278-4DCF-AC0C-EC25B4423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7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C679-7FD1-4C84-75C0-CBC0B531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FB78C-02BF-0050-8B3A-25ACE6433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66CAF-A090-65FE-B1E4-B137EC54F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EE6FB-7657-B817-EC42-642F8BF08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73BF-833A-437B-99D8-DC357FAC4D3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37C46-713D-214E-078D-BE588155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D8B59-5CBC-0A9B-5416-5857595E1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6BC3-B278-4DCF-AC0C-EC25B4423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0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8DD2A6-AF1F-2AF5-4A39-1D91571E5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43CB9-B913-08A0-6BF5-F29E1CD6A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EDEC0-E38A-B15D-A42B-03A9E930D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573BF-833A-437B-99D8-DC357FAC4D3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CD411-C989-418E-46BD-C4A1751DC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106A0-2797-9F43-F831-1CCFE4780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A6BC3-B278-4DCF-AC0C-EC25B4423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7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73A4-F4E8-5E91-F19F-91215AB1D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0" y="247649"/>
            <a:ext cx="9144000" cy="823913"/>
          </a:xfrm>
        </p:spPr>
        <p:txBody>
          <a:bodyPr>
            <a:normAutofit fontScale="90000"/>
          </a:bodyPr>
          <a:lstStyle/>
          <a:p>
            <a:r>
              <a:rPr lang="en-US" dirty="0"/>
              <a:t>M5 Pong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5F37F-CAD4-0105-98AD-DB7ABB7B8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51404"/>
            <a:ext cx="5806109" cy="31365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C58642-D98F-A10A-CDC4-3EF92710DE8B}"/>
              </a:ext>
            </a:extLst>
          </p:cNvPr>
          <p:cNvSpPr txBox="1"/>
          <p:nvPr/>
        </p:nvSpPr>
        <p:spPr>
          <a:xfrm>
            <a:off x="410403" y="1071562"/>
            <a:ext cx="38286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Gesture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 multiplier based on y axis from 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Accuracy: average of +/-5% error for intended angle multiplier  of -1, -.5, 0, .5, and 1 over 10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Lags with BLE reads, quick movements make it susceptible to noise</a:t>
            </a:r>
          </a:p>
          <a:p>
            <a:endParaRPr lang="en-US" dirty="0"/>
          </a:p>
          <a:p>
            <a:r>
              <a:rPr lang="en-US" b="1" dirty="0"/>
              <a:t>Gesture 2:</a:t>
            </a:r>
          </a:p>
          <a:p>
            <a:r>
              <a:rPr lang="en-US" dirty="0"/>
              <a:t>3 States based on Z axis 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1: Flip up (UP)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2: Flip Down (Down)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3: Flip Flat (Steady)</a:t>
            </a:r>
          </a:p>
          <a:p>
            <a:r>
              <a:rPr lang="en-US" dirty="0"/>
              <a:t>Accuracy: 100%</a:t>
            </a:r>
          </a:p>
          <a:p>
            <a:r>
              <a:rPr lang="en-US" dirty="0"/>
              <a:t>Cons: Only has 3 states so not as useful for moving as Gesture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1F314F-C865-5F79-8672-95125857689A}"/>
              </a:ext>
            </a:extLst>
          </p:cNvPr>
          <p:cNvSpPr txBox="1"/>
          <p:nvPr/>
        </p:nvSpPr>
        <p:spPr>
          <a:xfrm>
            <a:off x="5909021" y="5039139"/>
            <a:ext cx="6282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Conclusion: Gesture 1 wins!!!!</a:t>
            </a:r>
          </a:p>
        </p:txBody>
      </p:sp>
    </p:spTree>
    <p:extLst>
      <p:ext uri="{BB962C8B-B14F-4D97-AF65-F5344CB8AC3E}">
        <p14:creationId xmlns:p14="http://schemas.microsoft.com/office/powerpoint/2010/main" val="397721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M5 Pong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M5 Pong Results</dc:title>
  <dc:creator>Simon Schirber</dc:creator>
  <cp:lastModifiedBy>Simon Schirber</cp:lastModifiedBy>
  <cp:revision>1</cp:revision>
  <dcterms:created xsi:type="dcterms:W3CDTF">2022-11-14T08:10:51Z</dcterms:created>
  <dcterms:modified xsi:type="dcterms:W3CDTF">2022-11-14T08:23:42Z</dcterms:modified>
</cp:coreProperties>
</file>