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pPr/>
              <a:t>30.11.2014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pPr/>
              <a:t>30.11.2014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pPr/>
              <a:t>30.11.2014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pPr/>
              <a:t>30.11.2014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pPr/>
              <a:t>30.11.2014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pPr/>
              <a:t>30.11.2014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pPr/>
              <a:t>30.11.2014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pPr/>
              <a:t>30.11.2014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pPr/>
              <a:t>30.11.2014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pPr/>
              <a:t>30.11.2014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pPr/>
              <a:t>30.11.2014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3FA2-722A-4835-A9D1-12450C574E42}" type="datetimeFigureOut">
              <a:rPr lang="de-DE" smtClean="0"/>
              <a:pPr/>
              <a:t>30.11.2014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F074-F4D8-46E8-8466-2BF396A0772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eoff-dev@locationtech.org" TargetMode="External"/><Relationship Id="rId2" Type="http://schemas.openxmlformats.org/officeDocument/2006/relationships/hyperlink" Target="http://www.locationtech.org/projects/technology.geof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GeoFF</a:t>
            </a:r>
            <a:r>
              <a:rPr lang="en-US" dirty="0" smtClean="0"/>
              <a:t> </a:t>
            </a:r>
            <a:r>
              <a:rPr lang="en-US" dirty="0" smtClean="0"/>
              <a:t>– Visualizing </a:t>
            </a:r>
            <a:r>
              <a:rPr lang="en-US" dirty="0" err="1" smtClean="0"/>
              <a:t>geodata</a:t>
            </a:r>
            <a:r>
              <a:rPr lang="en-US" dirty="0" smtClean="0"/>
              <a:t> in Eclipse and on your website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Eclips</a:t>
            </a:r>
            <a:r>
              <a:rPr lang="de-DE" dirty="0" err="1" smtClean="0"/>
              <a:t>e</a:t>
            </a:r>
            <a:r>
              <a:rPr lang="de-DE" dirty="0" smtClean="0"/>
              <a:t> </a:t>
            </a:r>
            <a:r>
              <a:rPr lang="de-DE" dirty="0" err="1" smtClean="0"/>
              <a:t>DemoCamp</a:t>
            </a:r>
            <a:r>
              <a:rPr lang="de-DE" dirty="0" smtClean="0"/>
              <a:t> </a:t>
            </a:r>
            <a:r>
              <a:rPr lang="de-DE" dirty="0" smtClean="0"/>
              <a:t>Frankfurt 2nd </a:t>
            </a:r>
            <a:r>
              <a:rPr lang="de-DE" dirty="0" err="1" smtClean="0"/>
              <a:t>Dec</a:t>
            </a:r>
            <a:r>
              <a:rPr lang="de-DE" dirty="0" smtClean="0"/>
              <a:t>. </a:t>
            </a:r>
            <a:r>
              <a:rPr lang="de-DE" dirty="0" smtClean="0"/>
              <a:t>2014</a:t>
            </a:r>
          </a:p>
          <a:p>
            <a:r>
              <a:rPr lang="de-DE" dirty="0" smtClean="0"/>
              <a:t>Erdal Karaca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Fundamental </a:t>
            </a:r>
            <a:r>
              <a:rPr lang="de-DE" dirty="0" err="1" smtClean="0"/>
              <a:t>answers</a:t>
            </a:r>
            <a:endParaRPr lang="de-DE" dirty="0" smtClean="0"/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</a:p>
          <a:p>
            <a:r>
              <a:rPr lang="de-DE" dirty="0" smtClean="0"/>
              <a:t>Demo</a:t>
            </a: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r>
              <a:rPr lang="de-DE" dirty="0" smtClean="0"/>
              <a:t>Q&amp;A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endParaRPr lang="de-DE" dirty="0" smtClean="0"/>
          </a:p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geo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Geocoding</a:t>
            </a:r>
            <a:r>
              <a:rPr lang="de-DE" dirty="0" smtClean="0"/>
              <a:t> API (</a:t>
            </a:r>
            <a:r>
              <a:rPr lang="de-DE" dirty="0" err="1" smtClean="0"/>
              <a:t>frontends</a:t>
            </a:r>
            <a:r>
              <a:rPr lang="de-DE" dirty="0" smtClean="0"/>
              <a:t>/</a:t>
            </a:r>
            <a:r>
              <a:rPr lang="de-DE" dirty="0" err="1" smtClean="0"/>
              <a:t>facades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mature</a:t>
            </a:r>
            <a:r>
              <a:rPr lang="de-DE" dirty="0" smtClean="0"/>
              <a:t> </a:t>
            </a:r>
            <a:r>
              <a:rPr lang="de-DE" dirty="0" err="1" smtClean="0"/>
              <a:t>frameworks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geo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browser</a:t>
            </a:r>
            <a:endParaRPr lang="de-DE" dirty="0" smtClean="0"/>
          </a:p>
          <a:p>
            <a:pPr lvl="1"/>
            <a:r>
              <a:rPr lang="de-DE" dirty="0" err="1" smtClean="0"/>
              <a:t>OpenLayers</a:t>
            </a:r>
            <a:r>
              <a:rPr lang="de-DE" dirty="0" smtClean="0"/>
              <a:t> 2/3, </a:t>
            </a:r>
            <a:r>
              <a:rPr lang="de-DE" dirty="0" err="1" smtClean="0"/>
              <a:t>Leaflet</a:t>
            </a:r>
            <a:r>
              <a:rPr lang="de-DE" dirty="0" smtClean="0"/>
              <a:t>, … </a:t>
            </a:r>
          </a:p>
          <a:p>
            <a:r>
              <a:rPr lang="de-DE" dirty="0" smtClean="0"/>
              <a:t>Need </a:t>
            </a:r>
            <a:r>
              <a:rPr lang="de-DE" dirty="0" err="1" smtClean="0"/>
              <a:t>for</a:t>
            </a:r>
            <a:r>
              <a:rPr lang="de-DE" dirty="0" smtClean="0"/>
              <a:t> a simple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r>
              <a:rPr lang="de-DE" dirty="0" smtClean="0"/>
              <a:t>Bridge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mature</a:t>
            </a:r>
            <a:r>
              <a:rPr lang="de-DE" dirty="0" smtClean="0"/>
              <a:t> </a:t>
            </a:r>
            <a:r>
              <a:rPr lang="de-DE" dirty="0" err="1" smtClean="0"/>
              <a:t>rendering</a:t>
            </a:r>
            <a:r>
              <a:rPr lang="de-DE" dirty="0" smtClean="0"/>
              <a:t> </a:t>
            </a:r>
            <a:r>
              <a:rPr lang="de-DE" dirty="0" err="1" smtClean="0"/>
              <a:t>engines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deal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scripting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OpenLayers</a:t>
            </a:r>
            <a:r>
              <a:rPr lang="de-DE" dirty="0" smtClean="0"/>
              <a:t> 3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rendering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1"/>
            <a:r>
              <a:rPr lang="de-DE" dirty="0" err="1" smtClean="0"/>
              <a:t>Uses</a:t>
            </a:r>
            <a:r>
              <a:rPr lang="de-DE" dirty="0" smtClean="0"/>
              <a:t> SWT Browser </a:t>
            </a:r>
            <a:r>
              <a:rPr lang="de-DE" dirty="0" err="1" smtClean="0"/>
              <a:t>widget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bridge</a:t>
            </a:r>
            <a:r>
              <a:rPr lang="de-DE" dirty="0" smtClean="0"/>
              <a:t> Java </a:t>
            </a:r>
            <a:r>
              <a:rPr lang="de-DE" dirty="0" err="1" smtClean="0"/>
              <a:t>and</a:t>
            </a:r>
            <a:r>
              <a:rPr lang="de-DE" dirty="0" smtClean="0"/>
              <a:t> JavaScript </a:t>
            </a:r>
            <a:r>
              <a:rPr lang="de-DE" dirty="0" err="1" smtClean="0"/>
              <a:t>worlds</a:t>
            </a:r>
            <a:endParaRPr lang="de-DE" dirty="0" smtClean="0"/>
          </a:p>
          <a:p>
            <a:r>
              <a:rPr lang="de-DE" dirty="0" smtClean="0"/>
              <a:t>Model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/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Modeling Framework (EMF)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a </a:t>
            </a:r>
            <a:r>
              <a:rPr lang="de-DE" dirty="0" err="1" smtClean="0"/>
              <a:t>meta</a:t>
            </a:r>
            <a:r>
              <a:rPr lang="de-DE" dirty="0" smtClean="0"/>
              <a:t> model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 </a:t>
            </a:r>
            <a:r>
              <a:rPr lang="de-DE" dirty="0" err="1" smtClean="0"/>
              <a:t>layered</a:t>
            </a:r>
            <a:r>
              <a:rPr lang="de-DE" dirty="0" smtClean="0"/>
              <a:t> </a:t>
            </a:r>
            <a:r>
              <a:rPr lang="de-DE" dirty="0" err="1" smtClean="0"/>
              <a:t>geo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endParaRPr lang="de-DE" dirty="0" smtClean="0"/>
          </a:p>
          <a:p>
            <a:r>
              <a:rPr lang="de-DE" dirty="0" err="1" smtClean="0"/>
              <a:t>Integrates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SWT</a:t>
            </a:r>
          </a:p>
          <a:p>
            <a:pPr lvl="1"/>
            <a:r>
              <a:rPr lang="de-DE" dirty="0" err="1" smtClean="0"/>
              <a:t>GeoMapComposite</a:t>
            </a:r>
            <a:r>
              <a:rPr lang="de-DE" dirty="0" smtClean="0"/>
              <a:t> 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SWT Composite</a:t>
            </a:r>
          </a:p>
          <a:p>
            <a:r>
              <a:rPr lang="de-DE" dirty="0" err="1" smtClean="0"/>
              <a:t>Provides</a:t>
            </a:r>
            <a:r>
              <a:rPr lang="de-DE" dirty="0" smtClean="0"/>
              <a:t> Frontends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geocoding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endParaRPr lang="de-DE" dirty="0" smtClean="0"/>
          </a:p>
          <a:p>
            <a:pPr lvl="1"/>
            <a:r>
              <a:rPr lang="de-DE" dirty="0" smtClean="0"/>
              <a:t>Google, </a:t>
            </a:r>
            <a:r>
              <a:rPr lang="de-DE" dirty="0" err="1" smtClean="0"/>
              <a:t>OpenStreetMap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7446150" cy="397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Q&amp;A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1840" y="1988840"/>
            <a:ext cx="3178696" cy="748680"/>
          </a:xfrm>
        </p:spPr>
        <p:txBody>
          <a:bodyPr/>
          <a:lstStyle/>
          <a:p>
            <a:pPr>
              <a:buNone/>
            </a:pP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7544" y="3356992"/>
            <a:ext cx="7920880" cy="2664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website</a:t>
            </a:r>
            <a:endParaRPr kumimoji="0" lang="de-DE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>
                <a:hlinkClick r:id="rId2"/>
              </a:rPr>
              <a:t>http://</a:t>
            </a:r>
            <a:r>
              <a:rPr lang="de-DE" sz="3200" dirty="0" smtClean="0">
                <a:hlinkClick r:id="rId2"/>
              </a:rPr>
              <a:t>www.locationtech.org/projects/technology.geoff</a:t>
            </a:r>
            <a:endParaRPr lang="de-DE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Mailing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smtClean="0">
                <a:hlinkClick r:id="rId3"/>
              </a:rPr>
              <a:t>geoff-dev@locationtech.org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Bildschirmpräsentation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GeoFF – Visualizing geodata in Eclipse and on your website</vt:lpstr>
      <vt:lpstr>Overview</vt:lpstr>
      <vt:lpstr>What is it?</vt:lpstr>
      <vt:lpstr>Why does it exist?</vt:lpstr>
      <vt:lpstr>How does it work?</vt:lpstr>
      <vt:lpstr>Demo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GeoFF</dc:title>
  <dc:creator>ekaraca</dc:creator>
  <cp:lastModifiedBy>ekaraca</cp:lastModifiedBy>
  <cp:revision>16</cp:revision>
  <dcterms:created xsi:type="dcterms:W3CDTF">2014-10-23T06:22:10Z</dcterms:created>
  <dcterms:modified xsi:type="dcterms:W3CDTF">2014-11-30T12:57:18Z</dcterms:modified>
</cp:coreProperties>
</file>