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custDataLst>
    <p:tags r:id="rId6"/>
  </p:custDataLst>
  <p:defaultTextStyle>
    <a:defPPr>
      <a:defRPr lang="de-DE"/>
    </a:defPPr>
    <a:lvl1pPr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227" indent="-16301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4455" indent="-32602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1682" indent="-48903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48909" indent="-65204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563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2759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199886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01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4">
          <p15:clr>
            <a:srgbClr val="A4A3A4"/>
          </p15:clr>
        </p15:guide>
        <p15:guide id="2" orient="horz" pos="24169">
          <p15:clr>
            <a:srgbClr val="A4A3A4"/>
          </p15:clr>
        </p15:guide>
        <p15:guide id="3" orient="horz" pos="22819">
          <p15:clr>
            <a:srgbClr val="A4A3A4"/>
          </p15:clr>
        </p15:guide>
        <p15:guide id="4" orient="horz" pos="24489">
          <p15:clr>
            <a:srgbClr val="A4A3A4"/>
          </p15:clr>
        </p15:guide>
        <p15:guide id="5" orient="horz" pos="20219">
          <p15:clr>
            <a:srgbClr val="A4A3A4"/>
          </p15:clr>
        </p15:guide>
        <p15:guide id="6" pos="9511">
          <p15:clr>
            <a:srgbClr val="A4A3A4"/>
          </p15:clr>
        </p15:guide>
        <p15:guide id="7" pos="4769">
          <p15:clr>
            <a:srgbClr val="A4A3A4"/>
          </p15:clr>
        </p15:guide>
        <p15:guide id="8" pos="14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6B9"/>
    <a:srgbClr val="2D8EC2"/>
    <a:srgbClr val="336699"/>
    <a:srgbClr val="C77DF5"/>
    <a:srgbClr val="77933C"/>
    <a:srgbClr val="000000"/>
    <a:srgbClr val="37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45" autoAdjust="0"/>
    <p:restoredTop sz="99579" autoAdjust="0"/>
  </p:normalViewPr>
  <p:slideViewPr>
    <p:cSldViewPr snapToObjects="1">
      <p:cViewPr>
        <p:scale>
          <a:sx n="25" d="100"/>
          <a:sy n="25" d="100"/>
        </p:scale>
        <p:origin x="1104" y="-1108"/>
      </p:cViewPr>
      <p:guideLst>
        <p:guide orient="horz" pos="13384"/>
        <p:guide orient="horz" pos="24169"/>
        <p:guide orient="horz" pos="22819"/>
        <p:guide orient="horz" pos="24489"/>
        <p:guide orient="horz" pos="20219"/>
        <p:guide pos="9511"/>
        <p:guide pos="4769"/>
        <p:guide pos="1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rodi" userId="81bc418df28a388d" providerId="LiveId" clId="{71DDAB47-B9AD-4D8A-87D2-C8342A0DA6E2}"/>
    <pc:docChg chg="undo custSel modSld">
      <pc:chgData name="Simon Schrodi" userId="81bc418df28a388d" providerId="LiveId" clId="{71DDAB47-B9AD-4D8A-87D2-C8342A0DA6E2}" dt="2020-02-18T13:12:41.358" v="604" actId="1038"/>
      <pc:docMkLst>
        <pc:docMk/>
      </pc:docMkLst>
      <pc:sldChg chg="addSp delSp modSp">
        <pc:chgData name="Simon Schrodi" userId="81bc418df28a388d" providerId="LiveId" clId="{71DDAB47-B9AD-4D8A-87D2-C8342A0DA6E2}" dt="2020-02-18T13:12:41.358" v="604" actId="1038"/>
        <pc:sldMkLst>
          <pc:docMk/>
          <pc:sldMk cId="0" sldId="259"/>
        </pc:sldMkLst>
        <pc:spChg chg="mod">
          <ac:chgData name="Simon Schrodi" userId="81bc418df28a388d" providerId="LiveId" clId="{71DDAB47-B9AD-4D8A-87D2-C8342A0DA6E2}" dt="2020-02-13T09:33:20.423" v="120"/>
          <ac:spMkLst>
            <pc:docMk/>
            <pc:sldMk cId="0" sldId="259"/>
            <ac:spMk id="22" creationId="{3A40489C-474C-41AB-BDEF-71A805FF8BEF}"/>
          </ac:spMkLst>
        </pc:spChg>
        <pc:spChg chg="mod">
          <ac:chgData name="Simon Schrodi" userId="81bc418df28a388d" providerId="LiveId" clId="{71DDAB47-B9AD-4D8A-87D2-C8342A0DA6E2}" dt="2020-02-13T09:33:20.423" v="119"/>
          <ac:spMkLst>
            <pc:docMk/>
            <pc:sldMk cId="0" sldId="259"/>
            <ac:spMk id="30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3"/>
          <ac:spMkLst>
            <pc:docMk/>
            <pc:sldMk cId="0" sldId="259"/>
            <ac:spMk id="33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5"/>
          <ac:spMkLst>
            <pc:docMk/>
            <pc:sldMk cId="0" sldId="259"/>
            <ac:spMk id="48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08" v="111"/>
          <ac:spMkLst>
            <pc:docMk/>
            <pc:sldMk cId="0" sldId="259"/>
            <ac:spMk id="49" creationId="{00000000-0000-0000-0000-000000000000}"/>
          </ac:spMkLst>
        </pc:spChg>
        <pc:spChg chg="del mod">
          <ac:chgData name="Simon Schrodi" userId="81bc418df28a388d" providerId="LiveId" clId="{71DDAB47-B9AD-4D8A-87D2-C8342A0DA6E2}" dt="2020-02-13T10:46:26.518" v="489" actId="478"/>
          <ac:spMkLst>
            <pc:docMk/>
            <pc:sldMk cId="0" sldId="259"/>
            <ac:spMk id="50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23" v="117"/>
          <ac:spMkLst>
            <pc:docMk/>
            <pc:sldMk cId="0" sldId="259"/>
            <ac:spMk id="54" creationId="{00000000-0000-0000-0000-000000000000}"/>
          </ac:spMkLst>
        </pc:spChg>
        <pc:spChg chg="mod">
          <ac:chgData name="Simon Schrodi" userId="81bc418df28a388d" providerId="LiveId" clId="{71DDAB47-B9AD-4D8A-87D2-C8342A0DA6E2}" dt="2020-02-17T20:17:02.609" v="601" actId="20577"/>
          <ac:spMkLst>
            <pc:docMk/>
            <pc:sldMk cId="0" sldId="259"/>
            <ac:spMk id="55" creationId="{00000000-0000-0000-0000-000000000000}"/>
          </ac:spMkLst>
        </pc:spChg>
        <pc:spChg chg="mod">
          <ac:chgData name="Simon Schrodi" userId="81bc418df28a388d" providerId="LiveId" clId="{71DDAB47-B9AD-4D8A-87D2-C8342A0DA6E2}" dt="2020-02-13T09:33:20.408" v="112"/>
          <ac:spMkLst>
            <pc:docMk/>
            <pc:sldMk cId="0" sldId="259"/>
            <ac:spMk id="464" creationId="{00000000-0000-0000-0000-000000000000}"/>
          </ac:spMkLst>
        </pc:spChg>
        <pc:graphicFrameChg chg="add del mod modGraphic">
          <ac:chgData name="Simon Schrodi" userId="81bc418df28a388d" providerId="LiveId" clId="{71DDAB47-B9AD-4D8A-87D2-C8342A0DA6E2}" dt="2020-02-13T09:31:31.401" v="103" actId="478"/>
          <ac:graphicFrameMkLst>
            <pc:docMk/>
            <pc:sldMk cId="0" sldId="259"/>
            <ac:graphicFrameMk id="2" creationId="{AD123806-C1DB-432C-98E6-7EE33AEB432F}"/>
          </ac:graphicFrameMkLst>
        </pc:graphicFrameChg>
        <pc:picChg chg="del mod ord">
          <ac:chgData name="Simon Schrodi" userId="81bc418df28a388d" providerId="LiveId" clId="{71DDAB47-B9AD-4D8A-87D2-C8342A0DA6E2}" dt="2020-02-17T20:14:45.227" v="521" actId="478"/>
          <ac:picMkLst>
            <pc:docMk/>
            <pc:sldMk cId="0" sldId="259"/>
            <ac:picMk id="3" creationId="{355A9807-A193-4EBD-AB9F-BB1C89F95B65}"/>
          </ac:picMkLst>
        </pc:picChg>
        <pc:picChg chg="mod ord">
          <ac:chgData name="Simon Schrodi" userId="81bc418df28a388d" providerId="LiveId" clId="{71DDAB47-B9AD-4D8A-87D2-C8342A0DA6E2}" dt="2020-02-18T13:12:41.358" v="604" actId="1038"/>
          <ac:picMkLst>
            <pc:docMk/>
            <pc:sldMk cId="0" sldId="259"/>
            <ac:picMk id="5" creationId="{51C5D699-EB2E-4575-BAD6-0EB6E001DB85}"/>
          </ac:picMkLst>
        </pc:picChg>
        <pc:picChg chg="del mod">
          <ac:chgData name="Simon Schrodi" userId="81bc418df28a388d" providerId="LiveId" clId="{71DDAB47-B9AD-4D8A-87D2-C8342A0DA6E2}" dt="2020-02-13T09:34:46.194" v="132" actId="478"/>
          <ac:picMkLst>
            <pc:docMk/>
            <pc:sldMk cId="0" sldId="259"/>
            <ac:picMk id="5" creationId="{59EB7049-4036-40A1-82DC-AD13AFD8EB5A}"/>
          </ac:picMkLst>
        </pc:picChg>
        <pc:picChg chg="del mod ord">
          <ac:chgData name="Simon Schrodi" userId="81bc418df28a388d" providerId="LiveId" clId="{71DDAB47-B9AD-4D8A-87D2-C8342A0DA6E2}" dt="2020-02-13T09:35:49.155" v="144" actId="478"/>
          <ac:picMkLst>
            <pc:docMk/>
            <pc:sldMk cId="0" sldId="259"/>
            <ac:picMk id="7" creationId="{0275A05E-1E68-46EA-8784-DF60CC62449A}"/>
          </ac:picMkLst>
        </pc:picChg>
        <pc:picChg chg="del mod ord">
          <ac:chgData name="Simon Schrodi" userId="81bc418df28a388d" providerId="LiveId" clId="{71DDAB47-B9AD-4D8A-87D2-C8342A0DA6E2}" dt="2020-02-13T09:36:04.792" v="156" actId="478"/>
          <ac:picMkLst>
            <pc:docMk/>
            <pc:sldMk cId="0" sldId="259"/>
            <ac:picMk id="9" creationId="{C14017DB-F362-40FE-9DCA-210DD7F3526B}"/>
          </ac:picMkLst>
        </pc:picChg>
        <pc:picChg chg="del mod ord">
          <ac:chgData name="Simon Schrodi" userId="81bc418df28a388d" providerId="LiveId" clId="{71DDAB47-B9AD-4D8A-87D2-C8342A0DA6E2}" dt="2020-02-13T09:36:40.155" v="168" actId="478"/>
          <ac:picMkLst>
            <pc:docMk/>
            <pc:sldMk cId="0" sldId="259"/>
            <ac:picMk id="11" creationId="{836E7F9A-A530-4BE8-89CA-1BBB728E360B}"/>
          </ac:picMkLst>
        </pc:picChg>
        <pc:picChg chg="del mod ord">
          <ac:chgData name="Simon Schrodi" userId="81bc418df28a388d" providerId="LiveId" clId="{71DDAB47-B9AD-4D8A-87D2-C8342A0DA6E2}" dt="2020-02-13T09:37:27.274" v="180" actId="478"/>
          <ac:picMkLst>
            <pc:docMk/>
            <pc:sldMk cId="0" sldId="259"/>
            <ac:picMk id="13" creationId="{63FFF11A-DB10-46AF-8807-D4EB690D62B3}"/>
          </ac:picMkLst>
        </pc:picChg>
        <pc:picChg chg="add del mod ord">
          <ac:chgData name="Simon Schrodi" userId="81bc418df28a388d" providerId="LiveId" clId="{71DDAB47-B9AD-4D8A-87D2-C8342A0DA6E2}" dt="2020-02-13T09:39:24.732" v="221" actId="478"/>
          <ac:picMkLst>
            <pc:docMk/>
            <pc:sldMk cId="0" sldId="259"/>
            <ac:picMk id="15" creationId="{62350202-015A-43DB-A5EE-217BBE275DB5}"/>
          </ac:picMkLst>
        </pc:picChg>
        <pc:picChg chg="del mod ord">
          <ac:chgData name="Simon Schrodi" userId="81bc418df28a388d" providerId="LiveId" clId="{71DDAB47-B9AD-4D8A-87D2-C8342A0DA6E2}" dt="2020-02-13T09:37:54.125" v="208"/>
          <ac:picMkLst>
            <pc:docMk/>
            <pc:sldMk cId="0" sldId="259"/>
            <ac:picMk id="17" creationId="{664483C3-BE78-4DE7-AE3F-F02CC20ACD82}"/>
          </ac:picMkLst>
        </pc:picChg>
        <pc:picChg chg="del mod ord">
          <ac:chgData name="Simon Schrodi" userId="81bc418df28a388d" providerId="LiveId" clId="{71DDAB47-B9AD-4D8A-87D2-C8342A0DA6E2}" dt="2020-02-13T09:40:04.181" v="233" actId="478"/>
          <ac:picMkLst>
            <pc:docMk/>
            <pc:sldMk cId="0" sldId="259"/>
            <ac:picMk id="19" creationId="{E4682FAA-B325-48B1-96BA-421768BCD64C}"/>
          </ac:picMkLst>
        </pc:picChg>
        <pc:picChg chg="del mod ord">
          <ac:chgData name="Simon Schrodi" userId="81bc418df28a388d" providerId="LiveId" clId="{71DDAB47-B9AD-4D8A-87D2-C8342A0DA6E2}" dt="2020-02-13T09:40:16.192" v="245" actId="478"/>
          <ac:picMkLst>
            <pc:docMk/>
            <pc:sldMk cId="0" sldId="259"/>
            <ac:picMk id="21" creationId="{24B36F9C-7719-4474-A59D-26FCC9D27353}"/>
          </ac:picMkLst>
        </pc:picChg>
        <pc:picChg chg="del mod ord">
          <ac:chgData name="Simon Schrodi" userId="81bc418df28a388d" providerId="LiveId" clId="{71DDAB47-B9AD-4D8A-87D2-C8342A0DA6E2}" dt="2020-02-13T09:41:00.596" v="257" actId="478"/>
          <ac:picMkLst>
            <pc:docMk/>
            <pc:sldMk cId="0" sldId="259"/>
            <ac:picMk id="24" creationId="{AC13F605-C2B1-453D-ADD5-49A477518E6A}"/>
          </ac:picMkLst>
        </pc:picChg>
        <pc:picChg chg="del mod ord">
          <ac:chgData name="Simon Schrodi" userId="81bc418df28a388d" providerId="LiveId" clId="{71DDAB47-B9AD-4D8A-87D2-C8342A0DA6E2}" dt="2020-02-13T09:41:29.985" v="269" actId="478"/>
          <ac:picMkLst>
            <pc:docMk/>
            <pc:sldMk cId="0" sldId="259"/>
            <ac:picMk id="26" creationId="{D7B989D0-127C-4C66-9F3A-8A69D89E6C80}"/>
          </ac:picMkLst>
        </pc:picChg>
        <pc:picChg chg="del mod ord">
          <ac:chgData name="Simon Schrodi" userId="81bc418df28a388d" providerId="LiveId" clId="{71DDAB47-B9AD-4D8A-87D2-C8342A0DA6E2}" dt="2020-02-13T09:41:42.929" v="281" actId="478"/>
          <ac:picMkLst>
            <pc:docMk/>
            <pc:sldMk cId="0" sldId="259"/>
            <ac:picMk id="29" creationId="{591847B4-2DC4-4546-9D66-F147E39CF0E8}"/>
          </ac:picMkLst>
        </pc:picChg>
        <pc:picChg chg="del mod ord">
          <ac:chgData name="Simon Schrodi" userId="81bc418df28a388d" providerId="LiveId" clId="{71DDAB47-B9AD-4D8A-87D2-C8342A0DA6E2}" dt="2020-02-13T10:42:15.888" v="488" actId="478"/>
          <ac:picMkLst>
            <pc:docMk/>
            <pc:sldMk cId="0" sldId="259"/>
            <ac:picMk id="35" creationId="{45880975-4CEB-4810-9429-956F6923413B}"/>
          </ac:picMkLst>
        </pc:picChg>
        <pc:picChg chg="del mod ord">
          <ac:chgData name="Simon Schrodi" userId="81bc418df28a388d" providerId="LiveId" clId="{71DDAB47-B9AD-4D8A-87D2-C8342A0DA6E2}" dt="2020-02-17T20:11:14.217" v="507" actId="478"/>
          <ac:picMkLst>
            <pc:docMk/>
            <pc:sldMk cId="0" sldId="259"/>
            <ac:picMk id="37" creationId="{FEB38E3C-257D-4C4C-92C9-4841DA010152}"/>
          </ac:picMkLst>
        </pc:picChg>
        <pc:picChg chg="add mod">
          <ac:chgData name="Simon Schrodi" userId="81bc418df28a388d" providerId="LiveId" clId="{71DDAB47-B9AD-4D8A-87D2-C8342A0DA6E2}" dt="2020-02-17T20:16:19.756" v="586" actId="1076"/>
          <ac:picMkLst>
            <pc:docMk/>
            <pc:sldMk cId="0" sldId="259"/>
            <ac:picMk id="38" creationId="{B9131E9E-A3AD-4A78-AC09-10DBBC557196}"/>
          </ac:picMkLst>
        </pc:picChg>
        <pc:picChg chg="add mod">
          <ac:chgData name="Simon Schrodi" userId="81bc418df28a388d" providerId="LiveId" clId="{71DDAB47-B9AD-4D8A-87D2-C8342A0DA6E2}" dt="2020-02-17T20:16:26.695" v="587" actId="1076"/>
          <ac:picMkLst>
            <pc:docMk/>
            <pc:sldMk cId="0" sldId="259"/>
            <ac:picMk id="39" creationId="{B3A4D0DA-CF4E-4214-A806-178A5E86AD0D}"/>
          </ac:picMkLst>
        </pc:picChg>
        <pc:picChg chg="del mod ord">
          <ac:chgData name="Simon Schrodi" userId="81bc418df28a388d" providerId="LiveId" clId="{71DDAB47-B9AD-4D8A-87D2-C8342A0DA6E2}" dt="2020-02-13T09:48:53.889" v="293" actId="478"/>
          <ac:picMkLst>
            <pc:docMk/>
            <pc:sldMk cId="0" sldId="259"/>
            <ac:picMk id="448" creationId="{DE6EDBCD-744B-4F8F-BE81-8E973BD59EA7}"/>
          </ac:picMkLst>
        </pc:picChg>
        <pc:picChg chg="del mod ord">
          <ac:chgData name="Simon Schrodi" userId="81bc418df28a388d" providerId="LiveId" clId="{71DDAB47-B9AD-4D8A-87D2-C8342A0DA6E2}" dt="2020-02-13T09:53:19.577" v="306" actId="478"/>
          <ac:picMkLst>
            <pc:docMk/>
            <pc:sldMk cId="0" sldId="259"/>
            <ac:picMk id="450" creationId="{BB318DA2-BB15-4D80-85EF-CF3CF0FB63C0}"/>
          </ac:picMkLst>
        </pc:picChg>
        <pc:picChg chg="del mod ord">
          <ac:chgData name="Simon Schrodi" userId="81bc418df28a388d" providerId="LiveId" clId="{71DDAB47-B9AD-4D8A-87D2-C8342A0DA6E2}" dt="2020-02-13T09:54:05.701" v="318" actId="478"/>
          <ac:picMkLst>
            <pc:docMk/>
            <pc:sldMk cId="0" sldId="259"/>
            <ac:picMk id="452" creationId="{453D7454-813C-4F63-8684-060A14F1398A}"/>
          </ac:picMkLst>
        </pc:picChg>
        <pc:picChg chg="del mod ord">
          <ac:chgData name="Simon Schrodi" userId="81bc418df28a388d" providerId="LiveId" clId="{71DDAB47-B9AD-4D8A-87D2-C8342A0DA6E2}" dt="2020-02-13T09:54:33.139" v="330" actId="478"/>
          <ac:picMkLst>
            <pc:docMk/>
            <pc:sldMk cId="0" sldId="259"/>
            <ac:picMk id="454" creationId="{350A3EA3-2F0A-4D95-82EA-87B7ED9B5C14}"/>
          </ac:picMkLst>
        </pc:picChg>
        <pc:picChg chg="del mod ord">
          <ac:chgData name="Simon Schrodi" userId="81bc418df28a388d" providerId="LiveId" clId="{71DDAB47-B9AD-4D8A-87D2-C8342A0DA6E2}" dt="2020-02-13T09:55:21.374" v="342" actId="478"/>
          <ac:picMkLst>
            <pc:docMk/>
            <pc:sldMk cId="0" sldId="259"/>
            <ac:picMk id="456" creationId="{64C5FFC3-EE04-4FF2-AA50-F43B47F0EAD6}"/>
          </ac:picMkLst>
        </pc:picChg>
        <pc:picChg chg="del mod ord">
          <ac:chgData name="Simon Schrodi" userId="81bc418df28a388d" providerId="LiveId" clId="{71DDAB47-B9AD-4D8A-87D2-C8342A0DA6E2}" dt="2020-02-13T09:55:57.050" v="355" actId="478"/>
          <ac:picMkLst>
            <pc:docMk/>
            <pc:sldMk cId="0" sldId="259"/>
            <ac:picMk id="458" creationId="{F4110757-0AAE-40A4-B375-4FEA007794C1}"/>
          </ac:picMkLst>
        </pc:picChg>
        <pc:picChg chg="del mod ord">
          <ac:chgData name="Simon Schrodi" userId="81bc418df28a388d" providerId="LiveId" clId="{71DDAB47-B9AD-4D8A-87D2-C8342A0DA6E2}" dt="2020-02-13T09:56:13.461" v="367" actId="478"/>
          <ac:picMkLst>
            <pc:docMk/>
            <pc:sldMk cId="0" sldId="259"/>
            <ac:picMk id="460" creationId="{CE8EA1B8-BBF1-483E-88F5-38FD0EFF6542}"/>
          </ac:picMkLst>
        </pc:picChg>
        <pc:picChg chg="del mod ord">
          <ac:chgData name="Simon Schrodi" userId="81bc418df28a388d" providerId="LiveId" clId="{71DDAB47-B9AD-4D8A-87D2-C8342A0DA6E2}" dt="2020-02-13T09:57:00.620" v="379" actId="478"/>
          <ac:picMkLst>
            <pc:docMk/>
            <pc:sldMk cId="0" sldId="259"/>
            <ac:picMk id="462" creationId="{F96A9A74-A53A-44F8-9677-A20B9809CF96}"/>
          </ac:picMkLst>
        </pc:picChg>
        <pc:picChg chg="del mod ord">
          <ac:chgData name="Simon Schrodi" userId="81bc418df28a388d" providerId="LiveId" clId="{71DDAB47-B9AD-4D8A-87D2-C8342A0DA6E2}" dt="2020-02-13T09:57:15.089" v="391" actId="478"/>
          <ac:picMkLst>
            <pc:docMk/>
            <pc:sldMk cId="0" sldId="259"/>
            <ac:picMk id="465" creationId="{C2BC3EAC-C1A1-4659-B24E-AC2118288210}"/>
          </ac:picMkLst>
        </pc:picChg>
        <pc:picChg chg="del mod ord">
          <ac:chgData name="Simon Schrodi" userId="81bc418df28a388d" providerId="LiveId" clId="{71DDAB47-B9AD-4D8A-87D2-C8342A0DA6E2}" dt="2020-02-13T09:57:40.298" v="403" actId="478"/>
          <ac:picMkLst>
            <pc:docMk/>
            <pc:sldMk cId="0" sldId="259"/>
            <ac:picMk id="467" creationId="{359C9C93-1E82-4518-A2E5-122BD668715D}"/>
          </ac:picMkLst>
        </pc:picChg>
        <pc:picChg chg="del mod ord">
          <ac:chgData name="Simon Schrodi" userId="81bc418df28a388d" providerId="LiveId" clId="{71DDAB47-B9AD-4D8A-87D2-C8342A0DA6E2}" dt="2020-02-13T09:58:18.001" v="413" actId="478"/>
          <ac:picMkLst>
            <pc:docMk/>
            <pc:sldMk cId="0" sldId="259"/>
            <ac:picMk id="469" creationId="{D5420AD2-97CA-4ADF-A716-2E6982837833}"/>
          </ac:picMkLst>
        </pc:picChg>
        <pc:picChg chg="del mod ord">
          <ac:chgData name="Simon Schrodi" userId="81bc418df28a388d" providerId="LiveId" clId="{71DDAB47-B9AD-4D8A-87D2-C8342A0DA6E2}" dt="2020-02-13T09:59:21.248" v="428" actId="478"/>
          <ac:picMkLst>
            <pc:docMk/>
            <pc:sldMk cId="0" sldId="259"/>
            <ac:picMk id="471" creationId="{7C09CA6C-8461-4DBE-B2D3-A3F0A9F3FBCF}"/>
          </ac:picMkLst>
        </pc:picChg>
        <pc:picChg chg="del mod ord">
          <ac:chgData name="Simon Schrodi" userId="81bc418df28a388d" providerId="LiveId" clId="{71DDAB47-B9AD-4D8A-87D2-C8342A0DA6E2}" dt="2020-02-13T09:59:46.604" v="440" actId="478"/>
          <ac:picMkLst>
            <pc:docMk/>
            <pc:sldMk cId="0" sldId="259"/>
            <ac:picMk id="473" creationId="{2199D159-7923-4183-88D7-373E18C535C1}"/>
          </ac:picMkLst>
        </pc:picChg>
        <pc:picChg chg="del mod ord">
          <ac:chgData name="Simon Schrodi" userId="81bc418df28a388d" providerId="LiveId" clId="{71DDAB47-B9AD-4D8A-87D2-C8342A0DA6E2}" dt="2020-02-13T09:59:58.527" v="452" actId="478"/>
          <ac:picMkLst>
            <pc:docMk/>
            <pc:sldMk cId="0" sldId="259"/>
            <ac:picMk id="475" creationId="{8522D20F-A798-4303-BD4C-86BA72228706}"/>
          </ac:picMkLst>
        </pc:picChg>
        <pc:picChg chg="del mod ord">
          <ac:chgData name="Simon Schrodi" userId="81bc418df28a388d" providerId="LiveId" clId="{71DDAB47-B9AD-4D8A-87D2-C8342A0DA6E2}" dt="2020-02-13T10:13:52.129" v="464" actId="478"/>
          <ac:picMkLst>
            <pc:docMk/>
            <pc:sldMk cId="0" sldId="259"/>
            <ac:picMk id="477" creationId="{8900C315-7A19-4BB1-ADB5-507FF07E78D2}"/>
          </ac:picMkLst>
        </pc:picChg>
        <pc:picChg chg="del mod ord">
          <ac:chgData name="Simon Schrodi" userId="81bc418df28a388d" providerId="LiveId" clId="{71DDAB47-B9AD-4D8A-87D2-C8342A0DA6E2}" dt="2020-02-13T10:31:56.951" v="476" actId="478"/>
          <ac:picMkLst>
            <pc:docMk/>
            <pc:sldMk cId="0" sldId="259"/>
            <ac:picMk id="479" creationId="{3B473CBD-BB17-472D-97E9-8D7ECC6FBC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1D0C6FF-7328-4C62-A12A-6C0795BA40F2}" type="datetime1">
              <a:rPr lang="de-DE" altLang="en-US"/>
              <a:pPr>
                <a:defRPr/>
              </a:pPr>
              <a:t>17.02.2020</a:t>
            </a:fld>
            <a:endParaRPr lang="de-DE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93847E2-B5B3-4B9E-A391-8BCD4B4F5CA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839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657-AFEF-4BFF-AFF0-1081208892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6785-4A7F-407F-BC51-024729D9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F6785-4A7F-407F-BC51-024729D9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6" y="29962476"/>
            <a:ext cx="1816576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6" y="3824290"/>
            <a:ext cx="18165763" cy="25682574"/>
          </a:xfrm>
        </p:spPr>
        <p:txBody>
          <a:bodyPr/>
          <a:lstStyle>
            <a:lvl1pPr marL="0" indent="0">
              <a:buNone/>
              <a:defRPr sz="33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2" indent="0">
              <a:buNone/>
              <a:defRPr sz="2000"/>
            </a:lvl6pPr>
            <a:lvl7pPr marL="2742759" indent="0">
              <a:buNone/>
              <a:defRPr sz="2000"/>
            </a:lvl7pPr>
            <a:lvl8pPr marL="3199886" indent="0">
              <a:buNone/>
              <a:defRPr sz="2000"/>
            </a:lvl8pPr>
            <a:lvl9pPr marL="365701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6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364" y="1714500"/>
            <a:ext cx="6810376" cy="36522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3488" cy="365220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5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6" y="13296901"/>
            <a:ext cx="25734963" cy="9175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9" y="24255413"/>
            <a:ext cx="21191536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127" indent="0" algn="ctr">
              <a:buNone/>
              <a:defRPr/>
            </a:lvl2pPr>
            <a:lvl3pPr marL="914253" indent="0" algn="ctr">
              <a:buNone/>
              <a:defRPr/>
            </a:lvl3pPr>
            <a:lvl4pPr marL="1371380" indent="0" algn="ctr">
              <a:buNone/>
              <a:defRPr/>
            </a:lvl4pPr>
            <a:lvl5pPr marL="1828507" indent="0" algn="ctr">
              <a:buNone/>
              <a:defRPr/>
            </a:lvl5pPr>
            <a:lvl6pPr marL="2285632" indent="0" algn="ctr">
              <a:buNone/>
              <a:defRPr/>
            </a:lvl6pPr>
            <a:lvl7pPr marL="2742759" indent="0" algn="ctr">
              <a:buNone/>
              <a:defRPr/>
            </a:lvl7pPr>
            <a:lvl8pPr marL="3199886" indent="0" algn="ctr">
              <a:buNone/>
              <a:defRPr/>
            </a:lvl8pPr>
            <a:lvl9pPr marL="365701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4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7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7" y="18141951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7" indent="0">
              <a:buNone/>
              <a:defRPr sz="1800"/>
            </a:lvl2pPr>
            <a:lvl3pPr marL="914253" indent="0">
              <a:buNone/>
              <a:defRPr sz="1600"/>
            </a:lvl3pPr>
            <a:lvl4pPr marL="1371380" indent="0">
              <a:buNone/>
              <a:defRPr sz="1400"/>
            </a:lvl4pPr>
            <a:lvl5pPr marL="1828507" indent="0">
              <a:buNone/>
              <a:defRPr sz="1400"/>
            </a:lvl5pPr>
            <a:lvl6pPr marL="2285632" indent="0">
              <a:buNone/>
              <a:defRPr sz="1400"/>
            </a:lvl6pPr>
            <a:lvl7pPr marL="2742759" indent="0">
              <a:buNone/>
              <a:defRPr sz="1400"/>
            </a:lvl7pPr>
            <a:lvl8pPr marL="3199886" indent="0">
              <a:buNone/>
              <a:defRPr sz="1400"/>
            </a:lvl8pPr>
            <a:lvl9pPr marL="36570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5" y="9986963"/>
            <a:ext cx="13547725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0564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4713"/>
            <a:ext cx="13376275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1" y="9580564"/>
            <a:ext cx="13381037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1" y="13574713"/>
            <a:ext cx="13381037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0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59974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6"/>
            <a:ext cx="16924338" cy="365315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6675"/>
            <a:ext cx="9959974" cy="29279851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1224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720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216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709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9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9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85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98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47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97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468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96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>
          <a:solidFill>
            <a:schemeClr val="tx1"/>
          </a:solidFill>
          <a:latin typeface="+mn-lt"/>
          <a:ea typeface="+mn-ea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9844094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01219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58346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15473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 1"/>
          <p:cNvSpPr>
            <a:spLocks/>
          </p:cNvSpPr>
          <p:nvPr/>
        </p:nvSpPr>
        <p:spPr bwMode="auto">
          <a:xfrm>
            <a:off x="1536813" y="12919842"/>
            <a:ext cx="13258800" cy="570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Architectures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MLP</a:t>
            </a:r>
            <a:endParaRPr lang="en-US" altLang="en-US" sz="26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Inter-Conditional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Post-Conditional RNN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Pre-Conditional RNN Encoder-Decoder</a:t>
            </a:r>
          </a:p>
        </p:txBody>
      </p:sp>
      <p:sp>
        <p:nvSpPr>
          <p:cNvPr id="3076" name="Titel 1"/>
          <p:cNvSpPr>
            <a:spLocks noGrp="1"/>
          </p:cNvSpPr>
          <p:nvPr>
            <p:ph type="ctrTitle" idx="4294967295"/>
          </p:nvPr>
        </p:nvSpPr>
        <p:spPr>
          <a:xfrm>
            <a:off x="1246687" y="1326464"/>
            <a:ext cx="27601504" cy="1679422"/>
          </a:xfrm>
        </p:spPr>
        <p:txBody>
          <a:bodyPr lIns="0" tIns="0" rIns="0" bIns="0" anchor="t"/>
          <a:lstStyle/>
          <a:p>
            <a:pPr eaLnBrk="1" hangingPunct="1">
              <a:spcBef>
                <a:spcPts val="2400"/>
              </a:spcBef>
            </a:pPr>
            <a: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Conditional Performance Prediction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r>
              <a:rPr lang="en-US" altLang="en-US" sz="6000" dirty="0">
                <a:latin typeface="Arial" charset="0"/>
                <a:cs typeface="Times New Roman" pitchFamily="18" charset="0"/>
              </a:rPr>
              <a:t>Sven </a:t>
            </a:r>
            <a:r>
              <a:rPr lang="en-US" altLang="en-US" sz="6000" dirty="0" err="1">
                <a:latin typeface="Arial" charset="0"/>
                <a:cs typeface="Times New Roman" pitchFamily="18" charset="0"/>
              </a:rPr>
              <a:t>Hauns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, </a:t>
            </a:r>
            <a:r>
              <a:rPr lang="en-US" altLang="en-US" sz="6000" dirty="0" err="1">
                <a:latin typeface="Arial" charset="0"/>
                <a:cs typeface="Times New Roman" pitchFamily="18" charset="0"/>
              </a:rPr>
              <a:t>Sambit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 Mohapatra &amp; Simon Schrodi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endParaRPr lang="en-US" altLang="en-US" sz="10500" dirty="0">
              <a:solidFill>
                <a:srgbClr val="2B86B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64" name="Textplatzhalter 3 2"/>
          <p:cNvSpPr>
            <a:spLocks/>
          </p:cNvSpPr>
          <p:nvPr/>
        </p:nvSpPr>
        <p:spPr bwMode="auto">
          <a:xfrm>
            <a:off x="1536812" y="5381615"/>
            <a:ext cx="13255149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Project goals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Predict validation accuracy at the end of training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Leverage hyperparameter information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Provide reliable fidelities (e.g. learning curve prediction)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1" y="20951147"/>
            <a:ext cx="104790" cy="133369"/>
          </a:xfrm>
          <a:prstGeom prst="rect">
            <a:avLst/>
          </a:prstGeom>
        </p:spPr>
      </p:pic>
      <p:sp>
        <p:nvSpPr>
          <p:cNvPr id="33" name="Line 191 1"/>
          <p:cNvSpPr>
            <a:spLocks noChangeShapeType="1"/>
          </p:cNvSpPr>
          <p:nvPr/>
        </p:nvSpPr>
        <p:spPr bwMode="auto">
          <a:xfrm>
            <a:off x="1387073" y="2382139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34" name="Line 191 2"/>
          <p:cNvSpPr>
            <a:spLocks noChangeShapeType="1"/>
          </p:cNvSpPr>
          <p:nvPr/>
        </p:nvSpPr>
        <p:spPr bwMode="auto">
          <a:xfrm>
            <a:off x="1387073" y="1222308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48" name="Line 191 3"/>
          <p:cNvSpPr>
            <a:spLocks noChangeShapeType="1"/>
          </p:cNvSpPr>
          <p:nvPr/>
        </p:nvSpPr>
        <p:spPr bwMode="auto">
          <a:xfrm>
            <a:off x="1387073" y="40143521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54" name="Textplatzhalter 3 4"/>
          <p:cNvSpPr>
            <a:spLocks/>
          </p:cNvSpPr>
          <p:nvPr/>
        </p:nvSpPr>
        <p:spPr bwMode="auto">
          <a:xfrm>
            <a:off x="1536813" y="24435876"/>
            <a:ext cx="13258800" cy="20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Experimental Results</a:t>
            </a:r>
          </a:p>
          <a:p>
            <a:pPr eaLnBrk="1" hangingPunct="1">
              <a:spcBef>
                <a:spcPts val="1800"/>
              </a:spcBef>
              <a:buClr>
                <a:srgbClr val="2B86B9"/>
              </a:buClr>
              <a:buSzPct val="120000"/>
              <a:buNone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55" name="Textplatzhalter 3 5"/>
          <p:cNvSpPr>
            <a:spLocks/>
          </p:cNvSpPr>
          <p:nvPr/>
        </p:nvSpPr>
        <p:spPr bwMode="auto">
          <a:xfrm>
            <a:off x="15401017" y="24435876"/>
            <a:ext cx="13258800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Outlook &amp; Future Work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Visualizing </a:t>
            </a:r>
            <a:r>
              <a:rPr lang="en-US" altLang="en-US" sz="4400" dirty="0" err="1">
                <a:latin typeface="Arial" charset="0"/>
                <a:cs typeface="Arial" charset="0"/>
              </a:rPr>
              <a:t>relevances</a:t>
            </a:r>
            <a:r>
              <a:rPr lang="en-US" altLang="en-US" sz="4400" dirty="0">
                <a:latin typeface="Arial" charset="0"/>
                <a:cs typeface="Arial" charset="0"/>
              </a:rPr>
              <a:t> of hyperparameters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Using multivariate temporal input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Estimate upper and lower bounds of validation accuracy</a:t>
            </a:r>
          </a:p>
        </p:txBody>
      </p:sp>
      <p:sp>
        <p:nvSpPr>
          <p:cNvPr id="30" name="Line 191 4"/>
          <p:cNvSpPr>
            <a:spLocks noChangeShapeType="1"/>
          </p:cNvSpPr>
          <p:nvPr/>
        </p:nvSpPr>
        <p:spPr bwMode="auto">
          <a:xfrm>
            <a:off x="1387378" y="469570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22" name="Textplatzhalter 3 6">
            <a:extLst>
              <a:ext uri="{FF2B5EF4-FFF2-40B4-BE49-F238E27FC236}">
                <a16:creationId xmlns:a16="http://schemas.microsoft.com/office/drawing/2014/main" id="{3A40489C-474C-41AB-BDEF-71A805FF8BEF}"/>
              </a:ext>
            </a:extLst>
          </p:cNvPr>
          <p:cNvSpPr>
            <a:spLocks/>
          </p:cNvSpPr>
          <p:nvPr/>
        </p:nvSpPr>
        <p:spPr bwMode="auto">
          <a:xfrm>
            <a:off x="15401017" y="5397729"/>
            <a:ext cx="13255149" cy="591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Related Work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Parametric learning curve models (</a:t>
            </a:r>
            <a:r>
              <a:rPr lang="en-US" altLang="en-US" sz="4400" dirty="0" err="1">
                <a:latin typeface="Arial" charset="0"/>
                <a:cs typeface="Arial" charset="0"/>
              </a:rPr>
              <a:t>Domhan</a:t>
            </a:r>
            <a:r>
              <a:rPr lang="en-US" altLang="en-US" sz="4400" dirty="0">
                <a:latin typeface="Arial" charset="0"/>
                <a:cs typeface="Arial" charset="0"/>
              </a:rPr>
              <a:t> et al. 2014)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Bayesian Neural Network using hyperparameters as input (Klein et al. 2017)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Probabilistic Rollouts &amp; treating learning curves as sequential data (</a:t>
            </a:r>
            <a:r>
              <a:rPr lang="en-US" altLang="en-US" sz="4400" dirty="0" err="1">
                <a:latin typeface="Arial" charset="0"/>
                <a:cs typeface="Arial" charset="0"/>
              </a:rPr>
              <a:t>Gargiani</a:t>
            </a:r>
            <a:r>
              <a:rPr lang="en-US" altLang="en-US" sz="4400" dirty="0">
                <a:latin typeface="Arial" charset="0"/>
                <a:cs typeface="Arial" charset="0"/>
              </a:rPr>
              <a:t> et al. 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5D699-EB2E-4575-BAD6-0EB6E001DB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6086" y="26087291"/>
            <a:ext cx="13645445" cy="70641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131E9E-A3AD-4A78-AC09-10DBBC557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0694" y="17534688"/>
            <a:ext cx="8337802" cy="60910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A4D0DA-CF4E-4214-A806-178A5E86A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7154" y="12554787"/>
            <a:ext cx="12270093" cy="4648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477"/>
  <p:tag name="FIRSTAISUSER@XTAUFWGV330U68NA" val="3996"/>
  <p:tag name="FIRSTAISUSER@HJIQXWZCYIBGQKYO" val="3996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5,186"/>
  <p:tag name="ORIGINALWIDTH" val="4856,393"/>
  <p:tag name="LATEXADDIN" val="\documentclass{article}&#10;\usepackage{amsmath}&#10;\usepackage{multirow}&#10;\usepackage{booktabs}&#10;\pagestyle{empty}&#10;\begin{document}&#10;&#10;\newcommand{\ra}[1]{\renewcommand{\arraystretch}{#1}}&#10;\begin{table*}\centering&#10;\ra{1.3}&#10;\begin{tabular}{@{}lrrrcrrr@{}}\toprule&#10;&amp; \multicolumn{3}{c}{Single model} &amp; \phantom{abc}&amp; \multicolumn{3}{c}{Ensemble (5 models)}\\&#10;\cmidrule{2-4} \cmidrule{6-8}&#10;&amp; MSE &amp; RMSE &amp; Max. Error &amp;&amp; MSE &amp; RMSE &amp; Max. Error\\ \midrule&#10;$MLP$\\&#10; &amp; ? &amp; ? &amp; ? &amp;&amp; ? &amp; ? &amp; ? \\&#10;\midrule&#10;$RNN$\\&#10; \hspace{0.2cm} Pre-Conditional&amp; $63.27$ &amp; $7.65$ &amp; $53.96$ &amp;&amp; $62.36$ &amp; $7.6$ &amp; $53.94$ \\&#10; \hspace{0.2cm} Inter-Conditional&amp; ? &amp; ? &amp; ? &amp;&amp; ? &amp; ? &amp; ? \\&#10;\hspace{0.2cm} Post-Conditional &amp; ? &amp; ? &amp; ? &amp;&amp; ? &amp; ? &amp; ? \\&#10;\midrule&#10;$Encoder-Decoder$\\&#10; \hspace{0.2cm} Pre-Conditional&amp; $4.47$ &amp; $2.03$ &amp; ? &amp;&amp; ? &amp; ? &amp; ? \\&#10;\bottomrule&#10;\end{tabular}&#10;\caption{Experimental Results. Single models are averaged over five runs.}&#10;\end{table*}&#10;&#10;\end{document}"/>
  <p:tag name="IGUANATEXSIZE" val="32"/>
  <p:tag name="IGUANATEXCURSOR" val="7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Office-Design">
  <a:themeElements>
    <a:clrScheme name="5_Office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-Design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19352</TotalTime>
  <Words>115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Uni_Poster03_E1_Office_A0_RGB_Office2002</vt:lpstr>
      <vt:lpstr>5_Office-Design</vt:lpstr>
      <vt:lpstr>Conditional Performance Prediction Sven Hauns, Sambit Mohapatra &amp; Simon Schrodi 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Simon Schrodi</cp:lastModifiedBy>
  <cp:revision>720</cp:revision>
  <cp:lastPrinted>2009-07-17T10:14:46Z</cp:lastPrinted>
  <dcterms:created xsi:type="dcterms:W3CDTF">2011-07-29T16:28:31Z</dcterms:created>
  <dcterms:modified xsi:type="dcterms:W3CDTF">2020-02-18T13:12:50Z</dcterms:modified>
</cp:coreProperties>
</file>