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7" r:id="rId2"/>
  </p:sldMasterIdLst>
  <p:notesMasterIdLst>
    <p:notesMasterId r:id="rId4"/>
  </p:notesMasterIdLst>
  <p:handoutMasterIdLst>
    <p:handoutMasterId r:id="rId5"/>
  </p:handoutMasterIdLst>
  <p:sldIdLst>
    <p:sldId id="259" r:id="rId3"/>
  </p:sldIdLst>
  <p:sldSz cx="30275213" cy="42803763"/>
  <p:notesSz cx="7315200" cy="9601200"/>
  <p:custDataLst>
    <p:tags r:id="rId6"/>
  </p:custDataLst>
  <p:defaultTextStyle>
    <a:defPPr>
      <a:defRPr lang="de-DE"/>
    </a:defPPr>
    <a:lvl1pPr algn="l" defTabSz="2087227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Geneva" pitchFamily="50" charset="-128"/>
        <a:cs typeface="+mn-cs"/>
      </a:defRPr>
    </a:lvl1pPr>
    <a:lvl2pPr marL="2087227" indent="-1630102" algn="l" defTabSz="2087227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Geneva" pitchFamily="50" charset="-128"/>
        <a:cs typeface="+mn-cs"/>
      </a:defRPr>
    </a:lvl2pPr>
    <a:lvl3pPr marL="4174455" indent="-3260202" algn="l" defTabSz="2087227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Geneva" pitchFamily="50" charset="-128"/>
        <a:cs typeface="+mn-cs"/>
      </a:defRPr>
    </a:lvl3pPr>
    <a:lvl4pPr marL="6261682" indent="-4890302" algn="l" defTabSz="2087227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Geneva" pitchFamily="50" charset="-128"/>
        <a:cs typeface="+mn-cs"/>
      </a:defRPr>
    </a:lvl4pPr>
    <a:lvl5pPr marL="8348909" indent="-6520402" algn="l" defTabSz="2087227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Geneva" pitchFamily="50" charset="-128"/>
        <a:cs typeface="+mn-cs"/>
      </a:defRPr>
    </a:lvl5pPr>
    <a:lvl6pPr marL="2285632" algn="l" defTabSz="914253" rtl="0" eaLnBrk="1" latinLnBrk="0" hangingPunct="1">
      <a:defRPr sz="8200" kern="1200">
        <a:solidFill>
          <a:schemeClr val="tx1"/>
        </a:solidFill>
        <a:latin typeface="Arial" charset="0"/>
        <a:ea typeface="Geneva" pitchFamily="50" charset="-128"/>
        <a:cs typeface="+mn-cs"/>
      </a:defRPr>
    </a:lvl6pPr>
    <a:lvl7pPr marL="2742759" algn="l" defTabSz="914253" rtl="0" eaLnBrk="1" latinLnBrk="0" hangingPunct="1">
      <a:defRPr sz="8200" kern="1200">
        <a:solidFill>
          <a:schemeClr val="tx1"/>
        </a:solidFill>
        <a:latin typeface="Arial" charset="0"/>
        <a:ea typeface="Geneva" pitchFamily="50" charset="-128"/>
        <a:cs typeface="+mn-cs"/>
      </a:defRPr>
    </a:lvl7pPr>
    <a:lvl8pPr marL="3199886" algn="l" defTabSz="914253" rtl="0" eaLnBrk="1" latinLnBrk="0" hangingPunct="1">
      <a:defRPr sz="8200" kern="1200">
        <a:solidFill>
          <a:schemeClr val="tx1"/>
        </a:solidFill>
        <a:latin typeface="Arial" charset="0"/>
        <a:ea typeface="Geneva" pitchFamily="50" charset="-128"/>
        <a:cs typeface="+mn-cs"/>
      </a:defRPr>
    </a:lvl8pPr>
    <a:lvl9pPr marL="3657012" algn="l" defTabSz="914253" rtl="0" eaLnBrk="1" latinLnBrk="0" hangingPunct="1">
      <a:defRPr sz="8200" kern="1200">
        <a:solidFill>
          <a:schemeClr val="tx1"/>
        </a:solidFill>
        <a:latin typeface="Arial" charset="0"/>
        <a:ea typeface="Geneva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384">
          <p15:clr>
            <a:srgbClr val="A4A3A4"/>
          </p15:clr>
        </p15:guide>
        <p15:guide id="2" orient="horz" pos="24169">
          <p15:clr>
            <a:srgbClr val="A4A3A4"/>
          </p15:clr>
        </p15:guide>
        <p15:guide id="3" orient="horz" pos="22819">
          <p15:clr>
            <a:srgbClr val="A4A3A4"/>
          </p15:clr>
        </p15:guide>
        <p15:guide id="4" orient="horz" pos="24489">
          <p15:clr>
            <a:srgbClr val="A4A3A4"/>
          </p15:clr>
        </p15:guide>
        <p15:guide id="5" orient="horz" pos="20219">
          <p15:clr>
            <a:srgbClr val="A4A3A4"/>
          </p15:clr>
        </p15:guide>
        <p15:guide id="6" pos="9511">
          <p15:clr>
            <a:srgbClr val="A4A3A4"/>
          </p15:clr>
        </p15:guide>
        <p15:guide id="7" pos="4769">
          <p15:clr>
            <a:srgbClr val="A4A3A4"/>
          </p15:clr>
        </p15:guide>
        <p15:guide id="8" pos="143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86B9"/>
    <a:srgbClr val="2D8EC2"/>
    <a:srgbClr val="336699"/>
    <a:srgbClr val="C77DF5"/>
    <a:srgbClr val="77933C"/>
    <a:srgbClr val="000000"/>
    <a:srgbClr val="3743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645" autoAdjust="0"/>
    <p:restoredTop sz="99579" autoAdjust="0"/>
  </p:normalViewPr>
  <p:slideViewPr>
    <p:cSldViewPr snapToObjects="1">
      <p:cViewPr>
        <p:scale>
          <a:sx n="30" d="100"/>
          <a:sy n="30" d="100"/>
        </p:scale>
        <p:origin x="640" y="-2304"/>
      </p:cViewPr>
      <p:guideLst>
        <p:guide orient="horz" pos="13384"/>
        <p:guide orient="horz" pos="24169"/>
        <p:guide orient="horz" pos="22819"/>
        <p:guide orient="horz" pos="24489"/>
        <p:guide orient="horz" pos="20219"/>
        <p:guide pos="9511"/>
        <p:guide pos="4769"/>
        <p:guide pos="1430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2206625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2206625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41D0C6FF-7328-4C62-A12A-6C0795BA40F2}" type="datetime1">
              <a:rPr lang="de-DE" altLang="en-US"/>
              <a:pPr>
                <a:defRPr/>
              </a:pPr>
              <a:t>13.02.2020</a:t>
            </a:fld>
            <a:endParaRPr lang="de-DE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2206625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2206625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C93847E2-B5B3-4B9E-A391-8BCD4B4F5CA0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788395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50657-AFEF-4BFF-AFF0-10812088926E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84425" y="720725"/>
            <a:ext cx="254635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F6785-4A7F-407F-BC51-024729D96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28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F6785-4A7F-407F-BC51-024729D969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05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7418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076" y="29962476"/>
            <a:ext cx="18165763" cy="35369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076" y="3824290"/>
            <a:ext cx="18165763" cy="25682574"/>
          </a:xfrm>
        </p:spPr>
        <p:txBody>
          <a:bodyPr/>
          <a:lstStyle>
            <a:lvl1pPr marL="0" indent="0">
              <a:buNone/>
              <a:defRPr sz="3300"/>
            </a:lvl1pPr>
            <a:lvl2pPr marL="457127" indent="0">
              <a:buNone/>
              <a:defRPr sz="2800"/>
            </a:lvl2pPr>
            <a:lvl3pPr marL="914253" indent="0">
              <a:buNone/>
              <a:defRPr sz="2400"/>
            </a:lvl3pPr>
            <a:lvl4pPr marL="1371380" indent="0">
              <a:buNone/>
              <a:defRPr sz="2000"/>
            </a:lvl4pPr>
            <a:lvl5pPr marL="1828507" indent="0">
              <a:buNone/>
              <a:defRPr sz="2000"/>
            </a:lvl5pPr>
            <a:lvl6pPr marL="2285632" indent="0">
              <a:buNone/>
              <a:defRPr sz="2000"/>
            </a:lvl6pPr>
            <a:lvl7pPr marL="2742759" indent="0">
              <a:buNone/>
              <a:defRPr sz="2000"/>
            </a:lvl7pPr>
            <a:lvl8pPr marL="3199886" indent="0">
              <a:buNone/>
              <a:defRPr sz="2000"/>
            </a:lvl8pPr>
            <a:lvl9pPr marL="3657012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076" y="33499425"/>
            <a:ext cx="18165763" cy="5024438"/>
          </a:xfrm>
        </p:spPr>
        <p:txBody>
          <a:bodyPr/>
          <a:lstStyle>
            <a:lvl1pPr marL="0" indent="0">
              <a:buNone/>
              <a:defRPr sz="1400"/>
            </a:lvl1pPr>
            <a:lvl2pPr marL="457127" indent="0">
              <a:buNone/>
              <a:defRPr sz="1100"/>
            </a:lvl2pPr>
            <a:lvl3pPr marL="914253" indent="0">
              <a:buNone/>
              <a:defRPr sz="1000"/>
            </a:lvl3pPr>
            <a:lvl4pPr marL="1371380" indent="0">
              <a:buNone/>
              <a:defRPr sz="800"/>
            </a:lvl4pPr>
            <a:lvl5pPr marL="1828507" indent="0">
              <a:buNone/>
              <a:defRPr sz="800"/>
            </a:lvl5pPr>
            <a:lvl6pPr marL="2285632" indent="0">
              <a:buNone/>
              <a:defRPr sz="800"/>
            </a:lvl6pPr>
            <a:lvl7pPr marL="2742759" indent="0">
              <a:buNone/>
              <a:defRPr sz="800"/>
            </a:lvl7pPr>
            <a:lvl8pPr marL="3199886" indent="0">
              <a:buNone/>
              <a:defRPr sz="800"/>
            </a:lvl8pPr>
            <a:lvl9pPr marL="365701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7653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48867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50364" y="1714500"/>
            <a:ext cx="6810376" cy="365220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4476" y="1714500"/>
            <a:ext cx="20283488" cy="365220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9152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126" y="13296901"/>
            <a:ext cx="25734963" cy="91757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839" y="24255413"/>
            <a:ext cx="21191536" cy="10939462"/>
          </a:xfrm>
        </p:spPr>
        <p:txBody>
          <a:bodyPr/>
          <a:lstStyle>
            <a:lvl1pPr marL="0" indent="0" algn="ctr">
              <a:buNone/>
              <a:defRPr/>
            </a:lvl1pPr>
            <a:lvl2pPr marL="457127" indent="0" algn="ctr">
              <a:buNone/>
              <a:defRPr/>
            </a:lvl2pPr>
            <a:lvl3pPr marL="914253" indent="0" algn="ctr">
              <a:buNone/>
              <a:defRPr/>
            </a:lvl3pPr>
            <a:lvl4pPr marL="1371380" indent="0" algn="ctr">
              <a:buNone/>
              <a:defRPr/>
            </a:lvl4pPr>
            <a:lvl5pPr marL="1828507" indent="0" algn="ctr">
              <a:buNone/>
              <a:defRPr/>
            </a:lvl5pPr>
            <a:lvl6pPr marL="2285632" indent="0" algn="ctr">
              <a:buNone/>
              <a:defRPr/>
            </a:lvl6pPr>
            <a:lvl7pPr marL="2742759" indent="0" algn="ctr">
              <a:buNone/>
              <a:defRPr/>
            </a:lvl7pPr>
            <a:lvl8pPr marL="3199886" indent="0" algn="ctr">
              <a:buNone/>
              <a:defRPr/>
            </a:lvl8pPr>
            <a:lvl9pPr marL="365701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1306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148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777" y="27505025"/>
            <a:ext cx="25734963" cy="8501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777" y="18141951"/>
            <a:ext cx="25734963" cy="93630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27" indent="0">
              <a:buNone/>
              <a:defRPr sz="1800"/>
            </a:lvl2pPr>
            <a:lvl3pPr marL="914253" indent="0">
              <a:buNone/>
              <a:defRPr sz="1600"/>
            </a:lvl3pPr>
            <a:lvl4pPr marL="1371380" indent="0">
              <a:buNone/>
              <a:defRPr sz="1400"/>
            </a:lvl4pPr>
            <a:lvl5pPr marL="1828507" indent="0">
              <a:buNone/>
              <a:defRPr sz="1400"/>
            </a:lvl5pPr>
            <a:lvl6pPr marL="2285632" indent="0">
              <a:buNone/>
              <a:defRPr sz="1400"/>
            </a:lvl6pPr>
            <a:lvl7pPr marL="2742759" indent="0">
              <a:buNone/>
              <a:defRPr sz="1400"/>
            </a:lvl7pPr>
            <a:lvl8pPr marL="3199886" indent="0">
              <a:buNone/>
              <a:defRPr sz="1400"/>
            </a:lvl8pPr>
            <a:lvl9pPr marL="3657012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4674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4475" y="9986963"/>
            <a:ext cx="13546138" cy="28249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13015" y="9986963"/>
            <a:ext cx="13547725" cy="28249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8041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476" y="9580564"/>
            <a:ext cx="13376275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7" indent="0">
              <a:buNone/>
              <a:defRPr sz="2000" b="1"/>
            </a:lvl2pPr>
            <a:lvl3pPr marL="914253" indent="0">
              <a:buNone/>
              <a:defRPr sz="1800" b="1"/>
            </a:lvl3pPr>
            <a:lvl4pPr marL="1371380" indent="0">
              <a:buNone/>
              <a:defRPr sz="1600" b="1"/>
            </a:lvl4pPr>
            <a:lvl5pPr marL="1828507" indent="0">
              <a:buNone/>
              <a:defRPr sz="1600" b="1"/>
            </a:lvl5pPr>
            <a:lvl6pPr marL="2285632" indent="0">
              <a:buNone/>
              <a:defRPr sz="1600" b="1"/>
            </a:lvl6pPr>
            <a:lvl7pPr marL="2742759" indent="0">
              <a:buNone/>
              <a:defRPr sz="1600" b="1"/>
            </a:lvl7pPr>
            <a:lvl8pPr marL="3199886" indent="0">
              <a:buNone/>
              <a:defRPr sz="1600" b="1"/>
            </a:lvl8pPr>
            <a:lvl9pPr marL="365701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476" y="13574713"/>
            <a:ext cx="13376275" cy="246618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701" y="9580564"/>
            <a:ext cx="13381037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7" indent="0">
              <a:buNone/>
              <a:defRPr sz="2000" b="1"/>
            </a:lvl2pPr>
            <a:lvl3pPr marL="914253" indent="0">
              <a:buNone/>
              <a:defRPr sz="1800" b="1"/>
            </a:lvl3pPr>
            <a:lvl4pPr marL="1371380" indent="0">
              <a:buNone/>
              <a:defRPr sz="1600" b="1"/>
            </a:lvl4pPr>
            <a:lvl5pPr marL="1828507" indent="0">
              <a:buNone/>
              <a:defRPr sz="1600" b="1"/>
            </a:lvl5pPr>
            <a:lvl6pPr marL="2285632" indent="0">
              <a:buNone/>
              <a:defRPr sz="1600" b="1"/>
            </a:lvl6pPr>
            <a:lvl7pPr marL="2742759" indent="0">
              <a:buNone/>
              <a:defRPr sz="1600" b="1"/>
            </a:lvl7pPr>
            <a:lvl8pPr marL="3199886" indent="0">
              <a:buNone/>
              <a:defRPr sz="1600" b="1"/>
            </a:lvl8pPr>
            <a:lvl9pPr marL="365701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701" y="13574713"/>
            <a:ext cx="13381037" cy="246618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8400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805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7965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476" y="1704976"/>
            <a:ext cx="9959974" cy="72517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400" y="1704976"/>
            <a:ext cx="16924338" cy="36531551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476" y="8956675"/>
            <a:ext cx="9959974" cy="29279851"/>
          </a:xfrm>
        </p:spPr>
        <p:txBody>
          <a:bodyPr/>
          <a:lstStyle>
            <a:lvl1pPr marL="0" indent="0">
              <a:buNone/>
              <a:defRPr sz="1400"/>
            </a:lvl1pPr>
            <a:lvl2pPr marL="457127" indent="0">
              <a:buNone/>
              <a:defRPr sz="1100"/>
            </a:lvl2pPr>
            <a:lvl3pPr marL="914253" indent="0">
              <a:buNone/>
              <a:defRPr sz="1000"/>
            </a:lvl3pPr>
            <a:lvl4pPr marL="1371380" indent="0">
              <a:buNone/>
              <a:defRPr sz="800"/>
            </a:lvl4pPr>
            <a:lvl5pPr marL="1828507" indent="0">
              <a:buNone/>
              <a:defRPr sz="800"/>
            </a:lvl5pPr>
            <a:lvl6pPr marL="2285632" indent="0">
              <a:buNone/>
              <a:defRPr sz="800"/>
            </a:lvl6pPr>
            <a:lvl7pPr marL="2742759" indent="0">
              <a:buNone/>
              <a:defRPr sz="800"/>
            </a:lvl7pPr>
            <a:lvl8pPr marL="3199886" indent="0">
              <a:buNone/>
              <a:defRPr sz="800"/>
            </a:lvl8pPr>
            <a:lvl9pPr marL="365701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1560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1514476" y="1714500"/>
            <a:ext cx="27246263" cy="7134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6950" tIns="208477" rIns="416950" bIns="20847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Mastertitelformat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1514476" y="9986963"/>
            <a:ext cx="27246263" cy="2824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6950" tIns="208477" rIns="416950" bIns="2084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Mastertextformat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ctr" defTabSz="2087227" rtl="0" eaLnBrk="0" fontAlgn="base" hangingPunct="0">
        <a:spcBef>
          <a:spcPct val="0"/>
        </a:spcBef>
        <a:spcAft>
          <a:spcPct val="0"/>
        </a:spcAft>
        <a:defRPr sz="20100" kern="1200">
          <a:solidFill>
            <a:schemeClr val="tx1"/>
          </a:solidFill>
          <a:latin typeface="+mj-lt"/>
          <a:ea typeface="Geneva" pitchFamily="50" charset="-128"/>
          <a:cs typeface="+mj-cs"/>
        </a:defRPr>
      </a:lvl1pPr>
      <a:lvl2pPr algn="ctr" defTabSz="2087227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2pPr>
      <a:lvl3pPr algn="ctr" defTabSz="2087227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3pPr>
      <a:lvl4pPr algn="ctr" defTabSz="2087227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4pPr>
      <a:lvl5pPr algn="ctr" defTabSz="2087227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5pPr>
      <a:lvl6pPr marL="457127" algn="ctr" defTabSz="2087227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6pPr>
      <a:lvl7pPr marL="914253" algn="ctr" defTabSz="2087227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7pPr>
      <a:lvl8pPr marL="1371380" algn="ctr" defTabSz="2087227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8pPr>
      <a:lvl9pPr marL="1828507" algn="ctr" defTabSz="2087227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9pPr>
    </p:titleStyle>
    <p:bodyStyle>
      <a:lvl1pPr marL="1565024" indent="-1565024" algn="l" defTabSz="2087227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600" kern="1200">
          <a:solidFill>
            <a:schemeClr val="tx1"/>
          </a:solidFill>
          <a:latin typeface="+mn-lt"/>
          <a:ea typeface="Geneva" pitchFamily="50" charset="-128"/>
          <a:cs typeface="+mn-cs"/>
        </a:defRPr>
      </a:lvl1pPr>
      <a:lvl2pPr marL="3391943" indent="-1304715" algn="l" defTabSz="2087227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700" kern="1200">
          <a:solidFill>
            <a:schemeClr val="tx1"/>
          </a:solidFill>
          <a:latin typeface="+mn-lt"/>
          <a:ea typeface="Geneva" pitchFamily="50" charset="-128"/>
          <a:cs typeface="+mn-cs"/>
        </a:defRPr>
      </a:lvl2pPr>
      <a:lvl3pPr marL="5218862" indent="-1044407" algn="l" defTabSz="2087227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1000" kern="1200">
          <a:solidFill>
            <a:schemeClr val="tx1"/>
          </a:solidFill>
          <a:latin typeface="+mn-lt"/>
          <a:ea typeface="Geneva" pitchFamily="50" charset="-128"/>
          <a:cs typeface="+mn-cs"/>
        </a:defRPr>
      </a:lvl3pPr>
      <a:lvl4pPr marL="7306089" indent="-1042820" algn="l" defTabSz="2087227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9100" kern="1200">
          <a:solidFill>
            <a:schemeClr val="tx1"/>
          </a:solidFill>
          <a:latin typeface="+mn-lt"/>
          <a:ea typeface="Geneva" pitchFamily="50" charset="-128"/>
          <a:cs typeface="+mn-cs"/>
        </a:defRPr>
      </a:lvl4pPr>
      <a:lvl5pPr marL="9386967" indent="-1036471" algn="l" defTabSz="2087227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9100" kern="1200">
          <a:solidFill>
            <a:schemeClr val="tx1"/>
          </a:solidFill>
          <a:latin typeface="+mn-lt"/>
          <a:ea typeface="Geneva" pitchFamily="50" charset="-128"/>
          <a:cs typeface="+mn-cs"/>
        </a:defRPr>
      </a:lvl5pPr>
      <a:lvl6pPr marL="11481224" indent="-1043748" algn="l" defTabSz="2087496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68720" indent="-1043748" algn="l" defTabSz="2087496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6216" indent="-1043748" algn="l" defTabSz="2087496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3709" indent="-1043748" algn="l" defTabSz="2087496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208749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496" algn="l" defTabSz="208749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4991" algn="l" defTabSz="208749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2485" algn="l" defTabSz="208749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49981" algn="l" defTabSz="208749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7476" algn="l" defTabSz="208749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4972" algn="l" defTabSz="208749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2468" algn="l" defTabSz="208749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699962" algn="l" defTabSz="208749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elplatzhalter 1"/>
          <p:cNvSpPr>
            <a:spLocks noGrp="1"/>
          </p:cNvSpPr>
          <p:nvPr>
            <p:ph type="title"/>
          </p:nvPr>
        </p:nvSpPr>
        <p:spPr bwMode="auto">
          <a:xfrm>
            <a:off x="1514476" y="1714500"/>
            <a:ext cx="27246263" cy="7134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6950" tIns="208477" rIns="416950" bIns="20847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Mastertitelformat bearbeiten</a:t>
            </a:r>
          </a:p>
        </p:txBody>
      </p:sp>
      <p:sp>
        <p:nvSpPr>
          <p:cNvPr id="2051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1514476" y="9986963"/>
            <a:ext cx="27246263" cy="2824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6950" tIns="208477" rIns="416950" bIns="2084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Mastertextformat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ctr" defTabSz="2087227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087227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2pPr>
      <a:lvl3pPr algn="ctr" defTabSz="2087227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3pPr>
      <a:lvl4pPr algn="ctr" defTabSz="2087227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4pPr>
      <a:lvl5pPr algn="ctr" defTabSz="2087227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5pPr>
      <a:lvl6pPr marL="457127" algn="ctr" defTabSz="2087227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6pPr>
      <a:lvl7pPr marL="914253" algn="ctr" defTabSz="2087227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7pPr>
      <a:lvl8pPr marL="1371380" algn="ctr" defTabSz="2087227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8pPr>
      <a:lvl9pPr marL="1828507" algn="ctr" defTabSz="2087227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9pPr>
    </p:titleStyle>
    <p:bodyStyle>
      <a:lvl1pPr marL="1565024" indent="-1565024" algn="l" defTabSz="2087227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600">
          <a:solidFill>
            <a:schemeClr val="tx1"/>
          </a:solidFill>
          <a:latin typeface="+mn-lt"/>
          <a:ea typeface="+mn-ea"/>
          <a:cs typeface="+mn-cs"/>
        </a:defRPr>
      </a:lvl1pPr>
      <a:lvl2pPr marL="3391943" indent="-1304715" algn="l" defTabSz="2087227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700">
          <a:solidFill>
            <a:schemeClr val="tx1"/>
          </a:solidFill>
          <a:latin typeface="+mn-lt"/>
          <a:ea typeface="+mn-ea"/>
        </a:defRPr>
      </a:lvl2pPr>
      <a:lvl3pPr marL="5218862" indent="-1044407" algn="l" defTabSz="2087227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1000">
          <a:solidFill>
            <a:schemeClr val="tx1"/>
          </a:solidFill>
          <a:latin typeface="+mn-lt"/>
          <a:ea typeface="+mn-ea"/>
        </a:defRPr>
      </a:lvl3pPr>
      <a:lvl4pPr marL="7306089" indent="-1042820" algn="l" defTabSz="2087227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9100">
          <a:solidFill>
            <a:schemeClr val="tx1"/>
          </a:solidFill>
          <a:latin typeface="+mn-lt"/>
          <a:ea typeface="+mn-ea"/>
        </a:defRPr>
      </a:lvl4pPr>
      <a:lvl5pPr marL="9386967" indent="-1036471" algn="l" defTabSz="2087227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9100">
          <a:solidFill>
            <a:schemeClr val="tx1"/>
          </a:solidFill>
          <a:latin typeface="+mn-lt"/>
          <a:ea typeface="+mn-ea"/>
        </a:defRPr>
      </a:lvl5pPr>
      <a:lvl6pPr marL="9844094" indent="-1036471" algn="l" defTabSz="2087227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9100">
          <a:solidFill>
            <a:schemeClr val="tx1"/>
          </a:solidFill>
          <a:latin typeface="+mn-lt"/>
          <a:ea typeface="+mn-ea"/>
        </a:defRPr>
      </a:lvl6pPr>
      <a:lvl7pPr marL="10301219" indent="-1036471" algn="l" defTabSz="2087227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9100">
          <a:solidFill>
            <a:schemeClr val="tx1"/>
          </a:solidFill>
          <a:latin typeface="+mn-lt"/>
          <a:ea typeface="+mn-ea"/>
        </a:defRPr>
      </a:lvl7pPr>
      <a:lvl8pPr marL="10758346" indent="-1036471" algn="l" defTabSz="2087227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9100">
          <a:solidFill>
            <a:schemeClr val="tx1"/>
          </a:solidFill>
          <a:latin typeface="+mn-lt"/>
          <a:ea typeface="+mn-ea"/>
        </a:defRPr>
      </a:lvl8pPr>
      <a:lvl9pPr marL="11215473" indent="-1036471" algn="l" defTabSz="2087227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9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7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3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0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07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32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59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86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12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platzhalter 3"/>
          <p:cNvSpPr>
            <a:spLocks/>
          </p:cNvSpPr>
          <p:nvPr/>
        </p:nvSpPr>
        <p:spPr bwMode="auto">
          <a:xfrm>
            <a:off x="1536813" y="12919842"/>
            <a:ext cx="13258800" cy="570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46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1pPr>
            <a:lvl2pPr marL="37872988" indent="-37415788" eaLnBrk="0" hangingPunct="0">
              <a:spcBef>
                <a:spcPct val="20000"/>
              </a:spcBef>
              <a:buFont typeface="Arial" charset="0"/>
              <a:buChar char="–"/>
              <a:defRPr sz="128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2pPr>
            <a:lvl3pPr marL="5219700" indent="-1044575" eaLnBrk="0" hangingPunct="0">
              <a:spcBef>
                <a:spcPct val="20000"/>
              </a:spcBef>
              <a:buFont typeface="Arial" charset="0"/>
              <a:buChar char="•"/>
              <a:defRPr sz="110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3pPr>
            <a:lvl4pPr marL="7307263" indent="-1042988" eaLnBrk="0" hangingPunct="0">
              <a:spcBef>
                <a:spcPct val="20000"/>
              </a:spcBef>
              <a:buFont typeface="Arial" charset="0"/>
              <a:buChar char="–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4pPr>
            <a:lvl5pPr marL="9388475" indent="-1036638" eaLnBrk="0" hangingPunct="0">
              <a:spcBef>
                <a:spcPct val="20000"/>
              </a:spcBef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5pPr>
            <a:lvl6pPr marL="98456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6pPr>
            <a:lvl7pPr marL="103028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7pPr>
            <a:lvl8pPr marL="107600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8pPr>
            <a:lvl9pPr marL="112172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9pPr>
          </a:lstStyle>
          <a:p>
            <a:pPr eaLnBrk="1" hangingPunct="1">
              <a:lnSpc>
                <a:spcPct val="126000"/>
              </a:lnSpc>
              <a:spcBef>
                <a:spcPts val="1800"/>
              </a:spcBef>
              <a:buFont typeface="Arial" charset="0"/>
              <a:buNone/>
              <a:defRPr/>
            </a:pPr>
            <a:r>
              <a:rPr lang="en-US" altLang="en-US" sz="6000" b="1" dirty="0">
                <a:solidFill>
                  <a:srgbClr val="2B86B9"/>
                </a:solidFill>
                <a:latin typeface="Arial" charset="0"/>
                <a:cs typeface="Arial" charset="0"/>
              </a:rPr>
              <a:t>Architectures</a:t>
            </a: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4400" dirty="0">
                <a:latin typeface="Arial" charset="0"/>
                <a:cs typeface="Arial" charset="0"/>
              </a:rPr>
              <a:t>MLP</a:t>
            </a:r>
            <a:endParaRPr lang="en-US" altLang="en-US" sz="2600" dirty="0">
              <a:latin typeface="Arial" charset="0"/>
              <a:cs typeface="Arial" charset="0"/>
            </a:endParaRP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4400" dirty="0">
                <a:latin typeface="Arial" charset="0"/>
                <a:cs typeface="Arial" charset="0"/>
              </a:rPr>
              <a:t>Pre-Conditional RNN</a:t>
            </a: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4400" dirty="0">
                <a:latin typeface="Arial" charset="0"/>
                <a:cs typeface="Arial" charset="0"/>
              </a:rPr>
              <a:t>Inter-Conditional RNN</a:t>
            </a: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4400" dirty="0">
                <a:latin typeface="Arial" charset="0"/>
                <a:cs typeface="Arial" charset="0"/>
              </a:rPr>
              <a:t>Post-Conditional RNN</a:t>
            </a: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4400" dirty="0">
                <a:latin typeface="Arial" charset="0"/>
                <a:cs typeface="Arial" charset="0"/>
              </a:rPr>
              <a:t>Pre-Conditional RNN Encoder-Decoder</a:t>
            </a:r>
          </a:p>
        </p:txBody>
      </p:sp>
      <p:sp>
        <p:nvSpPr>
          <p:cNvPr id="3076" name="Titel 1"/>
          <p:cNvSpPr>
            <a:spLocks noGrp="1"/>
          </p:cNvSpPr>
          <p:nvPr>
            <p:ph type="ctrTitle" idx="4294967295"/>
          </p:nvPr>
        </p:nvSpPr>
        <p:spPr>
          <a:xfrm>
            <a:off x="1246687" y="1326464"/>
            <a:ext cx="27601504" cy="1679422"/>
          </a:xfrm>
        </p:spPr>
        <p:txBody>
          <a:bodyPr lIns="0" tIns="0" rIns="0" bIns="0" anchor="t"/>
          <a:lstStyle/>
          <a:p>
            <a:pPr eaLnBrk="1" hangingPunct="1">
              <a:spcBef>
                <a:spcPts val="2400"/>
              </a:spcBef>
            </a:pPr>
            <a:r>
              <a:rPr lang="en-US" altLang="en-US" sz="10500" b="1" dirty="0">
                <a:solidFill>
                  <a:srgbClr val="2B86B9"/>
                </a:solidFill>
                <a:latin typeface="Arial" charset="0"/>
                <a:cs typeface="Times New Roman" pitchFamily="18" charset="0"/>
              </a:rPr>
              <a:t>Conditional Performance Prediction</a:t>
            </a:r>
            <a:br>
              <a:rPr lang="en-US" altLang="en-US" sz="10500" b="1" dirty="0">
                <a:solidFill>
                  <a:srgbClr val="2B86B9"/>
                </a:solidFill>
                <a:latin typeface="Arial" charset="0"/>
                <a:cs typeface="Times New Roman" pitchFamily="18" charset="0"/>
              </a:rPr>
            </a:br>
            <a:r>
              <a:rPr lang="en-US" altLang="en-US" sz="6000" dirty="0">
                <a:latin typeface="Arial" charset="0"/>
                <a:cs typeface="Times New Roman" pitchFamily="18" charset="0"/>
              </a:rPr>
              <a:t>Sven </a:t>
            </a:r>
            <a:r>
              <a:rPr lang="en-US" altLang="en-US" sz="6000" dirty="0" err="1">
                <a:latin typeface="Arial" charset="0"/>
                <a:cs typeface="Times New Roman" pitchFamily="18" charset="0"/>
              </a:rPr>
              <a:t>Hauns</a:t>
            </a:r>
            <a:r>
              <a:rPr lang="en-US" altLang="en-US" sz="6000" dirty="0">
                <a:latin typeface="Arial" charset="0"/>
                <a:cs typeface="Times New Roman" pitchFamily="18" charset="0"/>
              </a:rPr>
              <a:t>, </a:t>
            </a:r>
            <a:r>
              <a:rPr lang="en-US" altLang="en-US" sz="6000" dirty="0" err="1">
                <a:latin typeface="Arial" charset="0"/>
                <a:cs typeface="Times New Roman" pitchFamily="18" charset="0"/>
              </a:rPr>
              <a:t>Sambit</a:t>
            </a:r>
            <a:r>
              <a:rPr lang="en-US" altLang="en-US" sz="6000" dirty="0">
                <a:latin typeface="Arial" charset="0"/>
                <a:cs typeface="Times New Roman" pitchFamily="18" charset="0"/>
              </a:rPr>
              <a:t> Mohapatra &amp; Simon Schrodi</a:t>
            </a:r>
            <a:br>
              <a:rPr lang="en-US" altLang="en-US" sz="10500" b="1" dirty="0">
                <a:solidFill>
                  <a:srgbClr val="2B86B9"/>
                </a:solidFill>
                <a:latin typeface="Arial" charset="0"/>
                <a:cs typeface="Times New Roman" pitchFamily="18" charset="0"/>
              </a:rPr>
            </a:br>
            <a:endParaRPr lang="en-US" altLang="en-US" sz="10500" dirty="0">
              <a:solidFill>
                <a:srgbClr val="2B86B9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464" name="Textplatzhalter 3"/>
          <p:cNvSpPr>
            <a:spLocks/>
          </p:cNvSpPr>
          <p:nvPr/>
        </p:nvSpPr>
        <p:spPr bwMode="auto">
          <a:xfrm>
            <a:off x="1536812" y="5381615"/>
            <a:ext cx="13255149" cy="456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46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1pPr>
            <a:lvl2pPr marL="37872988" indent="-37415788" eaLnBrk="0" hangingPunct="0">
              <a:spcBef>
                <a:spcPct val="20000"/>
              </a:spcBef>
              <a:buFont typeface="Arial" charset="0"/>
              <a:buChar char="–"/>
              <a:defRPr sz="128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2pPr>
            <a:lvl3pPr marL="5219700" indent="-1044575" eaLnBrk="0" hangingPunct="0">
              <a:spcBef>
                <a:spcPct val="20000"/>
              </a:spcBef>
              <a:buFont typeface="Arial" charset="0"/>
              <a:buChar char="•"/>
              <a:defRPr sz="110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3pPr>
            <a:lvl4pPr marL="7307263" indent="-1042988" eaLnBrk="0" hangingPunct="0">
              <a:spcBef>
                <a:spcPct val="20000"/>
              </a:spcBef>
              <a:buFont typeface="Arial" charset="0"/>
              <a:buChar char="–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4pPr>
            <a:lvl5pPr marL="9388475" indent="-1036638" eaLnBrk="0" hangingPunct="0">
              <a:spcBef>
                <a:spcPct val="20000"/>
              </a:spcBef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5pPr>
            <a:lvl6pPr marL="98456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6pPr>
            <a:lvl7pPr marL="103028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7pPr>
            <a:lvl8pPr marL="107600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8pPr>
            <a:lvl9pPr marL="112172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9pPr>
          </a:lstStyle>
          <a:p>
            <a:pPr eaLnBrk="1" hangingPunct="1">
              <a:lnSpc>
                <a:spcPct val="126000"/>
              </a:lnSpc>
              <a:spcBef>
                <a:spcPts val="1800"/>
              </a:spcBef>
              <a:buFont typeface="Arial" charset="0"/>
              <a:buNone/>
              <a:defRPr/>
            </a:pPr>
            <a:r>
              <a:rPr lang="en-US" altLang="en-US" sz="6000" b="1" dirty="0">
                <a:solidFill>
                  <a:srgbClr val="2B86B9"/>
                </a:solidFill>
                <a:latin typeface="Arial" charset="0"/>
                <a:cs typeface="Arial" charset="0"/>
              </a:rPr>
              <a:t>Project goals</a:t>
            </a: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4400" dirty="0">
                <a:latin typeface="Arial" charset="0"/>
                <a:cs typeface="Arial" charset="0"/>
              </a:rPr>
              <a:t>Predict validation accuracy at the end of training</a:t>
            </a: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4400" dirty="0">
                <a:latin typeface="Arial" charset="0"/>
                <a:cs typeface="Arial" charset="0"/>
              </a:rPr>
              <a:t>Leverage hyperparameter information</a:t>
            </a: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4400" dirty="0">
                <a:latin typeface="Arial" charset="0"/>
                <a:cs typeface="Arial" charset="0"/>
              </a:rPr>
              <a:t>Provide reliable fidelities (e.g. learning curve prediction)</a:t>
            </a:r>
          </a:p>
        </p:txBody>
      </p:sp>
      <p:pic>
        <p:nvPicPr>
          <p:cNvPr id="28" name="Picture 2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5211" y="20951147"/>
            <a:ext cx="104790" cy="133369"/>
          </a:xfrm>
          <a:prstGeom prst="rect">
            <a:avLst/>
          </a:prstGeom>
        </p:spPr>
      </p:pic>
      <p:sp>
        <p:nvSpPr>
          <p:cNvPr id="33" name="Line 191"/>
          <p:cNvSpPr>
            <a:spLocks noChangeShapeType="1"/>
          </p:cNvSpPr>
          <p:nvPr/>
        </p:nvSpPr>
        <p:spPr bwMode="auto">
          <a:xfrm>
            <a:off x="1387073" y="23821396"/>
            <a:ext cx="27461118" cy="0"/>
          </a:xfrm>
          <a:prstGeom prst="line">
            <a:avLst/>
          </a:prstGeom>
          <a:noFill/>
          <a:ln w="139700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12" rIns="91425" bIns="45712"/>
          <a:lstStyle/>
          <a:p>
            <a:endParaRPr lang="en-US"/>
          </a:p>
        </p:txBody>
      </p:sp>
      <p:sp>
        <p:nvSpPr>
          <p:cNvPr id="34" name="Line 191"/>
          <p:cNvSpPr>
            <a:spLocks noChangeShapeType="1"/>
          </p:cNvSpPr>
          <p:nvPr/>
        </p:nvSpPr>
        <p:spPr bwMode="auto">
          <a:xfrm>
            <a:off x="1387073" y="12223086"/>
            <a:ext cx="27461118" cy="0"/>
          </a:xfrm>
          <a:prstGeom prst="line">
            <a:avLst/>
          </a:prstGeom>
          <a:noFill/>
          <a:ln w="139700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12" rIns="91425" bIns="45712"/>
          <a:lstStyle/>
          <a:p>
            <a:endParaRPr lang="en-US"/>
          </a:p>
        </p:txBody>
      </p:sp>
      <p:sp>
        <p:nvSpPr>
          <p:cNvPr id="48" name="Line 191"/>
          <p:cNvSpPr>
            <a:spLocks noChangeShapeType="1"/>
          </p:cNvSpPr>
          <p:nvPr/>
        </p:nvSpPr>
        <p:spPr bwMode="auto">
          <a:xfrm>
            <a:off x="1387073" y="40143521"/>
            <a:ext cx="27461118" cy="0"/>
          </a:xfrm>
          <a:prstGeom prst="line">
            <a:avLst/>
          </a:prstGeom>
          <a:noFill/>
          <a:ln w="139700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12" rIns="91425" bIns="45712"/>
          <a:lstStyle/>
          <a:p>
            <a:endParaRPr lang="en-US"/>
          </a:p>
        </p:txBody>
      </p:sp>
      <p:sp>
        <p:nvSpPr>
          <p:cNvPr id="50" name="Textplatzhalter 3"/>
          <p:cNvSpPr>
            <a:spLocks/>
          </p:cNvSpPr>
          <p:nvPr/>
        </p:nvSpPr>
        <p:spPr bwMode="auto">
          <a:xfrm>
            <a:off x="15401017" y="12919842"/>
            <a:ext cx="13258800" cy="4795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46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1pPr>
            <a:lvl2pPr marL="37872988" indent="-37415788" eaLnBrk="0" hangingPunct="0">
              <a:spcBef>
                <a:spcPct val="20000"/>
              </a:spcBef>
              <a:buFont typeface="Arial" charset="0"/>
              <a:buChar char="–"/>
              <a:defRPr sz="128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2pPr>
            <a:lvl3pPr marL="5219700" indent="-1044575" eaLnBrk="0" hangingPunct="0">
              <a:spcBef>
                <a:spcPct val="20000"/>
              </a:spcBef>
              <a:buFont typeface="Arial" charset="0"/>
              <a:buChar char="•"/>
              <a:defRPr sz="110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3pPr>
            <a:lvl4pPr marL="7307263" indent="-1042988" eaLnBrk="0" hangingPunct="0">
              <a:spcBef>
                <a:spcPct val="20000"/>
              </a:spcBef>
              <a:buFont typeface="Arial" charset="0"/>
              <a:buChar char="–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4pPr>
            <a:lvl5pPr marL="9388475" indent="-1036638" eaLnBrk="0" hangingPunct="0">
              <a:spcBef>
                <a:spcPct val="20000"/>
              </a:spcBef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5pPr>
            <a:lvl6pPr marL="98456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6pPr>
            <a:lvl7pPr marL="103028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7pPr>
            <a:lvl8pPr marL="107600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8pPr>
            <a:lvl9pPr marL="112172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9pPr>
          </a:lstStyle>
          <a:p>
            <a:pPr eaLnBrk="1" hangingPunct="1">
              <a:lnSpc>
                <a:spcPct val="126000"/>
              </a:lnSpc>
              <a:spcBef>
                <a:spcPts val="1800"/>
              </a:spcBef>
              <a:buNone/>
              <a:defRPr/>
            </a:pPr>
            <a:r>
              <a:rPr lang="en-US" altLang="en-US" sz="6000" b="1" dirty="0">
                <a:solidFill>
                  <a:srgbClr val="2B86B9"/>
                </a:solidFill>
                <a:latin typeface="Arial" charset="0"/>
                <a:cs typeface="Arial" charset="0"/>
              </a:rPr>
              <a:t>Data Preparation</a:t>
            </a: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4400" dirty="0">
                <a:latin typeface="Arial" charset="0"/>
                <a:cs typeface="Arial" charset="0"/>
              </a:rPr>
              <a:t>People detection and tracking</a:t>
            </a: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4400" dirty="0">
                <a:latin typeface="Arial" charset="0"/>
                <a:cs typeface="Arial" charset="0"/>
              </a:rPr>
              <a:t>Learning human interaction models</a:t>
            </a: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4400" dirty="0">
                <a:latin typeface="Arial" charset="0"/>
                <a:cs typeface="Arial" charset="0"/>
              </a:rPr>
              <a:t>Space-time motion planning</a:t>
            </a: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4400" dirty="0">
                <a:latin typeface="Arial" charset="0"/>
                <a:cs typeface="Arial" charset="0"/>
              </a:rPr>
              <a:t>Millimeter radar for detection of fast vehicles</a:t>
            </a:r>
          </a:p>
        </p:txBody>
      </p:sp>
      <p:sp>
        <p:nvSpPr>
          <p:cNvPr id="54" name="Textplatzhalter 3"/>
          <p:cNvSpPr>
            <a:spLocks/>
          </p:cNvSpPr>
          <p:nvPr/>
        </p:nvSpPr>
        <p:spPr bwMode="auto">
          <a:xfrm>
            <a:off x="1536813" y="24435876"/>
            <a:ext cx="13258800" cy="2071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46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1pPr>
            <a:lvl2pPr marL="37872988" indent="-37415788" eaLnBrk="0" hangingPunct="0">
              <a:spcBef>
                <a:spcPct val="20000"/>
              </a:spcBef>
              <a:buFont typeface="Arial" charset="0"/>
              <a:buChar char="–"/>
              <a:defRPr sz="128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2pPr>
            <a:lvl3pPr marL="5219700" indent="-1044575" eaLnBrk="0" hangingPunct="0">
              <a:spcBef>
                <a:spcPct val="20000"/>
              </a:spcBef>
              <a:buFont typeface="Arial" charset="0"/>
              <a:buChar char="•"/>
              <a:defRPr sz="110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3pPr>
            <a:lvl4pPr marL="7307263" indent="-1042988" eaLnBrk="0" hangingPunct="0">
              <a:spcBef>
                <a:spcPct val="20000"/>
              </a:spcBef>
              <a:buFont typeface="Arial" charset="0"/>
              <a:buChar char="–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4pPr>
            <a:lvl5pPr marL="9388475" indent="-1036638" eaLnBrk="0" hangingPunct="0">
              <a:spcBef>
                <a:spcPct val="20000"/>
              </a:spcBef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5pPr>
            <a:lvl6pPr marL="98456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6pPr>
            <a:lvl7pPr marL="103028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7pPr>
            <a:lvl8pPr marL="107600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8pPr>
            <a:lvl9pPr marL="112172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9pPr>
          </a:lstStyle>
          <a:p>
            <a:pPr eaLnBrk="1" hangingPunct="1">
              <a:lnSpc>
                <a:spcPct val="126000"/>
              </a:lnSpc>
              <a:spcBef>
                <a:spcPts val="1800"/>
              </a:spcBef>
              <a:buFont typeface="Arial" charset="0"/>
              <a:buNone/>
              <a:defRPr/>
            </a:pPr>
            <a:r>
              <a:rPr lang="en-US" altLang="en-US" sz="6000" b="1" dirty="0">
                <a:solidFill>
                  <a:srgbClr val="2B86B9"/>
                </a:solidFill>
                <a:latin typeface="Arial" charset="0"/>
                <a:cs typeface="Arial" charset="0"/>
              </a:rPr>
              <a:t>Experimental Results</a:t>
            </a: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4400" dirty="0" err="1">
                <a:latin typeface="Arial" charset="0"/>
                <a:cs typeface="Arial" charset="0"/>
              </a:rPr>
              <a:t>asdf</a:t>
            </a:r>
            <a:endParaRPr lang="en-US" altLang="en-US" sz="4400" dirty="0">
              <a:latin typeface="Arial" charset="0"/>
              <a:cs typeface="Arial" charset="0"/>
            </a:endParaRPr>
          </a:p>
        </p:txBody>
      </p:sp>
      <p:sp>
        <p:nvSpPr>
          <p:cNvPr id="55" name="Textplatzhalter 3"/>
          <p:cNvSpPr>
            <a:spLocks/>
          </p:cNvSpPr>
          <p:nvPr/>
        </p:nvSpPr>
        <p:spPr bwMode="auto">
          <a:xfrm>
            <a:off x="15401017" y="24435876"/>
            <a:ext cx="13258800" cy="297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46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1pPr>
            <a:lvl2pPr marL="37872988" indent="-37415788" eaLnBrk="0" hangingPunct="0">
              <a:spcBef>
                <a:spcPct val="20000"/>
              </a:spcBef>
              <a:buFont typeface="Arial" charset="0"/>
              <a:buChar char="–"/>
              <a:defRPr sz="128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2pPr>
            <a:lvl3pPr marL="5219700" indent="-1044575" eaLnBrk="0" hangingPunct="0">
              <a:spcBef>
                <a:spcPct val="20000"/>
              </a:spcBef>
              <a:buFont typeface="Arial" charset="0"/>
              <a:buChar char="•"/>
              <a:defRPr sz="110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3pPr>
            <a:lvl4pPr marL="7307263" indent="-1042988" eaLnBrk="0" hangingPunct="0">
              <a:spcBef>
                <a:spcPct val="20000"/>
              </a:spcBef>
              <a:buFont typeface="Arial" charset="0"/>
              <a:buChar char="–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4pPr>
            <a:lvl5pPr marL="9388475" indent="-1036638" eaLnBrk="0" hangingPunct="0">
              <a:spcBef>
                <a:spcPct val="20000"/>
              </a:spcBef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5pPr>
            <a:lvl6pPr marL="98456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6pPr>
            <a:lvl7pPr marL="103028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7pPr>
            <a:lvl8pPr marL="107600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8pPr>
            <a:lvl9pPr marL="112172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9pPr>
          </a:lstStyle>
          <a:p>
            <a:pPr eaLnBrk="1" hangingPunct="1">
              <a:lnSpc>
                <a:spcPct val="126000"/>
              </a:lnSpc>
              <a:spcBef>
                <a:spcPts val="1800"/>
              </a:spcBef>
              <a:buFont typeface="Arial" charset="0"/>
              <a:buNone/>
              <a:defRPr/>
            </a:pPr>
            <a:r>
              <a:rPr lang="en-US" altLang="en-US" sz="6000" b="1" dirty="0">
                <a:solidFill>
                  <a:srgbClr val="2B86B9"/>
                </a:solidFill>
                <a:latin typeface="Arial" charset="0"/>
                <a:cs typeface="Arial" charset="0"/>
              </a:rPr>
              <a:t>Outlook</a:t>
            </a: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4400" dirty="0">
                <a:latin typeface="Arial" charset="0"/>
                <a:cs typeface="Arial" charset="0"/>
              </a:rPr>
              <a:t>Visualizing </a:t>
            </a:r>
            <a:r>
              <a:rPr lang="en-US" altLang="en-US" sz="4400" dirty="0" err="1">
                <a:latin typeface="Arial" charset="0"/>
                <a:cs typeface="Arial" charset="0"/>
              </a:rPr>
              <a:t>relevances</a:t>
            </a:r>
            <a:r>
              <a:rPr lang="en-US" altLang="en-US" sz="4400" dirty="0">
                <a:latin typeface="Arial" charset="0"/>
                <a:cs typeface="Arial" charset="0"/>
              </a:rPr>
              <a:t> of hyperparameters</a:t>
            </a: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4400" dirty="0">
                <a:latin typeface="Arial" charset="0"/>
                <a:cs typeface="Arial" charset="0"/>
              </a:rPr>
              <a:t>Using multivariate temporal input</a:t>
            </a:r>
          </a:p>
        </p:txBody>
      </p:sp>
      <p:sp>
        <p:nvSpPr>
          <p:cNvPr id="30" name="Line 191"/>
          <p:cNvSpPr>
            <a:spLocks noChangeShapeType="1"/>
          </p:cNvSpPr>
          <p:nvPr/>
        </p:nvSpPr>
        <p:spPr bwMode="auto">
          <a:xfrm>
            <a:off x="1387378" y="4695706"/>
            <a:ext cx="27461118" cy="0"/>
          </a:xfrm>
          <a:prstGeom prst="line">
            <a:avLst/>
          </a:prstGeom>
          <a:noFill/>
          <a:ln w="139700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12" rIns="91425" bIns="45712"/>
          <a:lstStyle/>
          <a:p>
            <a:endParaRPr lang="en-US"/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3A40489C-474C-41AB-BDEF-71A805FF8BEF}"/>
              </a:ext>
            </a:extLst>
          </p:cNvPr>
          <p:cNvSpPr>
            <a:spLocks/>
          </p:cNvSpPr>
          <p:nvPr/>
        </p:nvSpPr>
        <p:spPr bwMode="auto">
          <a:xfrm>
            <a:off x="15401017" y="5397729"/>
            <a:ext cx="13255149" cy="591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46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1pPr>
            <a:lvl2pPr marL="37872988" indent="-37415788" eaLnBrk="0" hangingPunct="0">
              <a:spcBef>
                <a:spcPct val="20000"/>
              </a:spcBef>
              <a:buFont typeface="Arial" charset="0"/>
              <a:buChar char="–"/>
              <a:defRPr sz="128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2pPr>
            <a:lvl3pPr marL="5219700" indent="-1044575" eaLnBrk="0" hangingPunct="0">
              <a:spcBef>
                <a:spcPct val="20000"/>
              </a:spcBef>
              <a:buFont typeface="Arial" charset="0"/>
              <a:buChar char="•"/>
              <a:defRPr sz="110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3pPr>
            <a:lvl4pPr marL="7307263" indent="-1042988" eaLnBrk="0" hangingPunct="0">
              <a:spcBef>
                <a:spcPct val="20000"/>
              </a:spcBef>
              <a:buFont typeface="Arial" charset="0"/>
              <a:buChar char="–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4pPr>
            <a:lvl5pPr marL="9388475" indent="-1036638" eaLnBrk="0" hangingPunct="0">
              <a:spcBef>
                <a:spcPct val="20000"/>
              </a:spcBef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5pPr>
            <a:lvl6pPr marL="98456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6pPr>
            <a:lvl7pPr marL="103028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7pPr>
            <a:lvl8pPr marL="107600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8pPr>
            <a:lvl9pPr marL="112172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9pPr>
          </a:lstStyle>
          <a:p>
            <a:pPr eaLnBrk="1" hangingPunct="1">
              <a:lnSpc>
                <a:spcPct val="126000"/>
              </a:lnSpc>
              <a:spcBef>
                <a:spcPts val="1800"/>
              </a:spcBef>
              <a:buFont typeface="Arial" charset="0"/>
              <a:buNone/>
              <a:defRPr/>
            </a:pPr>
            <a:r>
              <a:rPr lang="en-US" altLang="en-US" sz="6000" b="1" dirty="0">
                <a:solidFill>
                  <a:srgbClr val="2B86B9"/>
                </a:solidFill>
                <a:latin typeface="Arial" charset="0"/>
                <a:cs typeface="Arial" charset="0"/>
              </a:rPr>
              <a:t>Related Work</a:t>
            </a: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4400" dirty="0">
                <a:latin typeface="Arial" charset="0"/>
                <a:cs typeface="Arial" charset="0"/>
              </a:rPr>
              <a:t>Parametric learning curve models (</a:t>
            </a:r>
            <a:r>
              <a:rPr lang="en-US" altLang="en-US" sz="4400" dirty="0" err="1">
                <a:latin typeface="Arial" charset="0"/>
                <a:cs typeface="Arial" charset="0"/>
              </a:rPr>
              <a:t>Domhan</a:t>
            </a:r>
            <a:r>
              <a:rPr lang="en-US" altLang="en-US" sz="4400" dirty="0">
                <a:latin typeface="Arial" charset="0"/>
                <a:cs typeface="Arial" charset="0"/>
              </a:rPr>
              <a:t> et al. 2014)</a:t>
            </a: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4400" dirty="0">
                <a:latin typeface="Arial" charset="0"/>
                <a:cs typeface="Arial" charset="0"/>
              </a:rPr>
              <a:t>Bayesian Neural Network using hyperparameters as input (Klein et al. 2017)</a:t>
            </a: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4400" dirty="0">
                <a:latin typeface="Arial" charset="0"/>
                <a:cs typeface="Arial" charset="0"/>
              </a:rPr>
              <a:t>Probabilistic Rollouts &amp; treating learning curves as sequential data (</a:t>
            </a:r>
            <a:r>
              <a:rPr lang="en-US" altLang="en-US" sz="4400" dirty="0" err="1">
                <a:latin typeface="Arial" charset="0"/>
                <a:cs typeface="Arial" charset="0"/>
              </a:rPr>
              <a:t>Gargiani</a:t>
            </a:r>
            <a:r>
              <a:rPr lang="en-US" altLang="en-US" sz="4400" dirty="0">
                <a:latin typeface="Arial" charset="0"/>
                <a:cs typeface="Arial" charset="0"/>
              </a:rPr>
              <a:t> et al. 2019)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632"/>
  <p:tag name="DEFAULTHEIGHT" val="477"/>
  <p:tag name="FIRSTAISUSER@XTAUFWGV330U68NA" val="3996"/>
  <p:tag name="FIRSTAISUSER@HJIQXWZCYIBGQKYO" val="3996"/>
  <p:tag name="DEFAULTDISPLAYSOURCE" val="\documentclass{article}\pagestyle{empty}&#10;\begin{document}&#10;&#10;\end{document}&#10;"/>
  <p:tag name="EMBEDFONTS" val="1"/>
</p:tagLst>
</file>

<file path=ppt/theme/theme1.xml><?xml version="1.0" encoding="utf-8"?>
<a:theme xmlns:a="http://schemas.openxmlformats.org/drawingml/2006/main" name="Uni_Poster03_E1_Office_A0_RGB_Office200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 anchor="t" anchorCtr="0">
        <a:noAutofit/>
      </a:bodyPr>
      <a:lstStyle>
        <a:defPPr marL="0" marR="0" indent="0" algn="l" defTabSz="2087831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120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Times New Roman"/>
            <a:ea typeface="+mj-ea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5_Office-Design">
  <a:themeElements>
    <a:clrScheme name="5_Office-Desig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5_Office-Design">
      <a:majorFont>
        <a:latin typeface="Calibri"/>
        <a:ea typeface="Geneva"/>
        <a:cs typeface=""/>
      </a:majorFont>
      <a:minorFont>
        <a:latin typeface="Calibri"/>
        <a:ea typeface="Genev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Office-Desig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Uni_Poster03_E1_Office_A0_RGB_Office2002</Template>
  <TotalTime>17788</TotalTime>
  <Words>125</Words>
  <Application>Microsoft Office PowerPoint</Application>
  <PresentationFormat>Custom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Wingdings</vt:lpstr>
      <vt:lpstr>Uni_Poster03_E1_Office_A0_RGB_Office2002</vt:lpstr>
      <vt:lpstr>5_Office-Design</vt:lpstr>
      <vt:lpstr>Conditional Performance Prediction Sven Hauns, Sambit Mohapatra &amp; Simon Schrodi </vt:lpstr>
    </vt:vector>
  </TitlesOfParts>
  <Company>Uni Freiburg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Mamba</dc:creator>
  <cp:lastModifiedBy>Simon Schrodi</cp:lastModifiedBy>
  <cp:revision>713</cp:revision>
  <cp:lastPrinted>2009-07-17T10:14:46Z</cp:lastPrinted>
  <dcterms:created xsi:type="dcterms:W3CDTF">2011-07-29T16:28:31Z</dcterms:created>
  <dcterms:modified xsi:type="dcterms:W3CDTF">2020-02-13T09:25:12Z</dcterms:modified>
</cp:coreProperties>
</file>