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Source Sans Pr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SourceSansPr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aleway-regular.fntdata"/><Relationship Id="rId15" Type="http://schemas.openxmlformats.org/officeDocument/2006/relationships/font" Target="fonts/SourceSansPro-italic.fntdata"/><Relationship Id="rId14" Type="http://schemas.openxmlformats.org/officeDocument/2006/relationships/font" Target="fonts/SourceSansPro-bold.fntdata"/><Relationship Id="rId16" Type="http://schemas.openxmlformats.org/officeDocument/2006/relationships/font" Target="fonts/SourceSans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743000"/>
            <a:ext cx="8520600" cy="200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2845181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Source Sans Pro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cs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s"/>
              <a:t>RDB 2017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s"/>
              <a:t>Semestrální práce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6260475" y="2699775"/>
            <a:ext cx="25617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s">
                <a:solidFill>
                  <a:srgbClr val="FFFFFF"/>
                </a:solidFill>
              </a:rPr>
              <a:t>Vypracovali: Šimon Škapik</a:t>
            </a:r>
          </a:p>
          <a:p>
            <a:pPr lvl="0" algn="ctr">
              <a:spcBef>
                <a:spcPts val="0"/>
              </a:spcBef>
              <a:buNone/>
            </a:pPr>
            <a:r>
              <a:rPr lang="cs">
                <a:solidFill>
                  <a:srgbClr val="FFFFFF"/>
                </a:solidFill>
              </a:rPr>
              <a:t>                Pavel Dvorský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64916" y="4778024"/>
            <a:ext cx="1227600" cy="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" sz="1100">
                <a:solidFill>
                  <a:srgbClr val="FFFFFF"/>
                </a:solidFill>
              </a:rPr>
              <a:t>23. 5. 2017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83200" y="4856071"/>
            <a:ext cx="9001200" cy="20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71400" y="66500"/>
            <a:ext cx="9001200" cy="63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323500" y="72500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s">
                <a:solidFill>
                  <a:srgbClr val="FFFFFF"/>
                </a:solidFill>
              </a:rPr>
              <a:t>Technologie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8121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s">
                <a:solidFill>
                  <a:srgbClr val="434343"/>
                </a:solidFill>
              </a:rPr>
              <a:t>DB: MS SQL 2014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-"/>
            </a:pPr>
            <a:r>
              <a:rPr lang="cs">
                <a:solidFill>
                  <a:srgbClr val="434343"/>
                </a:solidFill>
              </a:rPr>
              <a:t>Kontrola konzistence dat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-"/>
            </a:pPr>
            <a:r>
              <a:rPr lang="cs">
                <a:solidFill>
                  <a:srgbClr val="434343"/>
                </a:solidFill>
              </a:rPr>
              <a:t>Filtrování výsledků</a:t>
            </a:r>
          </a:p>
          <a:p>
            <a:pPr lvl="0">
              <a:spcBef>
                <a:spcPts val="0"/>
              </a:spcBef>
              <a:buNone/>
            </a:pPr>
            <a:r>
              <a:rPr lang="cs">
                <a:solidFill>
                  <a:srgbClr val="434343"/>
                </a:solidFill>
              </a:rPr>
              <a:t>Aplikace: PHP, HTML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-"/>
            </a:pPr>
            <a:r>
              <a:rPr lang="cs">
                <a:solidFill>
                  <a:srgbClr val="434343"/>
                </a:solidFill>
              </a:rPr>
              <a:t>Parsování vstupních dat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-"/>
            </a:pPr>
            <a:r>
              <a:rPr lang="cs">
                <a:solidFill>
                  <a:srgbClr val="434343"/>
                </a:solidFill>
              </a:rPr>
              <a:t>Sestavení filtrů</a:t>
            </a:r>
          </a:p>
          <a:p>
            <a:pPr indent="-228600" lvl="0" marL="457200">
              <a:spcBef>
                <a:spcPts val="0"/>
              </a:spcBef>
              <a:buClr>
                <a:srgbClr val="434343"/>
              </a:buClr>
              <a:buChar char="-"/>
            </a:pPr>
            <a:r>
              <a:rPr lang="cs">
                <a:solidFill>
                  <a:srgbClr val="434343"/>
                </a:solidFill>
              </a:rPr>
              <a:t>Zobrazení dat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096" y="8"/>
            <a:ext cx="482620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64916" y="4778024"/>
            <a:ext cx="1227600" cy="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" sz="1100">
                <a:solidFill>
                  <a:srgbClr val="FFFFFF"/>
                </a:solidFill>
              </a:rPr>
              <a:t>23. 5. 2017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83200" y="4856071"/>
            <a:ext cx="9001200" cy="20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71400" y="66500"/>
            <a:ext cx="9001200" cy="63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>
            <p:ph type="title"/>
          </p:nvPr>
        </p:nvSpPr>
        <p:spPr>
          <a:xfrm>
            <a:off x="323500" y="72500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">
                <a:solidFill>
                  <a:srgbClr val="FFFFFF"/>
                </a:solidFill>
              </a:rPr>
              <a:t>GUI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8121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375" y="812100"/>
            <a:ext cx="7894848" cy="38304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64916" y="4778024"/>
            <a:ext cx="1227600" cy="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" sz="1100">
                <a:solidFill>
                  <a:srgbClr val="FFFFFF"/>
                </a:solidFill>
              </a:rPr>
              <a:t>23. 5. 2017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480150" y="433800"/>
            <a:ext cx="8183700" cy="147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cs" sz="3600">
                <a:latin typeface="Arial"/>
                <a:ea typeface="Arial"/>
                <a:cs typeface="Arial"/>
                <a:sym typeface="Arial"/>
              </a:rPr>
              <a:t>Děkujeme za pozornost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6260475" y="2699775"/>
            <a:ext cx="25617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">
                <a:solidFill>
                  <a:srgbClr val="FFFFFF"/>
                </a:solidFill>
              </a:rPr>
              <a:t>Vypracovali: Šimon Škapik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cs">
                <a:solidFill>
                  <a:srgbClr val="FFFFFF"/>
                </a:solidFill>
              </a:rPr>
              <a:t>                Pavel Dvorský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64916" y="4778024"/>
            <a:ext cx="1227600" cy="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" sz="1100">
                <a:solidFill>
                  <a:srgbClr val="FFFFFF"/>
                </a:solidFill>
              </a:rPr>
              <a:t>23. 5. 2017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