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work\临时保存文件\logo0411_xuzangfenjing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05" y="5873703"/>
            <a:ext cx="4199467" cy="82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22" y="2203450"/>
            <a:ext cx="12196445" cy="243713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13167" y="2605826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原画外包需求文档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720" y="818147"/>
            <a:ext cx="11055019" cy="4244741"/>
          </a:xfrm>
        </p:spPr>
        <p:txBody>
          <a:bodyPr>
            <a:normAutofit lnSpcReduction="10000"/>
          </a:bodyPr>
          <a:lstStyle/>
          <a:p>
            <a:endParaRPr lang="zh-CN" altLang="en-US" sz="3735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用途使用方法：</a:t>
            </a:r>
          </a:p>
          <a:p>
            <a:pPr marL="0" indent="0">
              <a:buNone/>
            </a:pPr>
            <a:endParaRPr lang="zh-CN" altLang="en-US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r>
              <a:rPr lang="zh-CN" altLang="en-US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游戏内剧情关键点</a:t>
            </a:r>
            <a:endParaRPr lang="en-US" altLang="zh-CN" sz="2665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665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r>
              <a:rPr lang="zh-CN" altLang="en-US" sz="2665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游戏海报宣传</a:t>
            </a:r>
            <a:endParaRPr lang="en-US" altLang="zh-CN" sz="2665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93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3735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665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" y="126153"/>
            <a:ext cx="11591925" cy="1122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735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制作标准以及出图尺寸</a:t>
            </a:r>
            <a:endParaRPr lang="en-US" altLang="zh-CN" sz="3735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424" y="2564904"/>
            <a:ext cx="69062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01 </a:t>
            </a:r>
            <a:r>
              <a:rPr lang="zh-CN" altLang="en-US" sz="2400" dirty="0"/>
              <a:t>最终出图尺寸不低于</a:t>
            </a:r>
            <a:r>
              <a:rPr sz="2400" dirty="0">
                <a:solidFill>
                  <a:srgbClr val="FF0000"/>
                </a:solidFill>
              </a:rPr>
              <a:t>1920*1080，300dpi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endParaRPr lang="en-US" altLang="zh-CN" sz="2400" dirty="0"/>
          </a:p>
          <a:p>
            <a:pPr algn="l"/>
            <a:r>
              <a:rPr lang="en-US" altLang="zh-CN" sz="2400" dirty="0"/>
              <a:t>02 </a:t>
            </a:r>
            <a:r>
              <a:rPr lang="zh-CN" altLang="en-US" sz="2400" dirty="0"/>
              <a:t>最终提交</a:t>
            </a:r>
            <a:r>
              <a:rPr lang="en-US" altLang="zh-CN" sz="2400" dirty="0"/>
              <a:t>PSD</a:t>
            </a:r>
            <a:r>
              <a:rPr lang="zh-CN" altLang="en-US" sz="2400" dirty="0"/>
              <a:t>分层文件 主体人物与背景不能合层</a:t>
            </a:r>
            <a:endParaRPr lang="en-US" altLang="zh-CN" sz="2400" dirty="0"/>
          </a:p>
          <a:p>
            <a:pPr algn="l"/>
            <a:r>
              <a:rPr lang="en-US" altLang="zh-CN" sz="2400" dirty="0"/>
              <a:t>03 PSD</a:t>
            </a:r>
            <a:r>
              <a:rPr lang="zh-CN" altLang="en-US" sz="2400" dirty="0"/>
              <a:t>绘制尺寸建议大于输出尺寸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" y="293793"/>
            <a:ext cx="11591925" cy="112268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74040" y="522605"/>
            <a:ext cx="3464560" cy="664845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制作说明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" y="101600"/>
            <a:ext cx="11591925" cy="1122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380365"/>
            <a:ext cx="7255070" cy="664845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具体需求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这个能吃吗？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2488582"/>
              </p:ext>
            </p:extLst>
          </p:nvPr>
        </p:nvGraphicFramePr>
        <p:xfrm>
          <a:off x="998538" y="1568450"/>
          <a:ext cx="7394575" cy="372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海报需求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角色同人图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尺寸要求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1920*1080px（横版）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发布时间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制作期限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人物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藤原真、东文余晖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画风风格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 dirty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服装风格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原设（可在此基础上进行调整）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画面内容</a:t>
                      </a:r>
                      <a:endParaRPr lang="en-US" altLang="en-US" sz="1100" b="1" dirty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藤原真的家中，日式和风榻榻米，下沉式餐桌，上面摆满了各种日式料理（冷热均有）。</a:t>
                      </a:r>
                      <a:endParaRPr lang="en-US" altLang="zh-CN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坐在桌前的东文余晖疑惑地盯着面前桌上烧成焦炭的天妇罗。</a:t>
                      </a:r>
                      <a:endParaRPr lang="en-US" altLang="zh-CN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另一边怀里端着满满的刚出炉的料理，结果一个不留神好像要摔倒。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气氛说明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日式和风，练习料理中的笨手笨脚厨师妹，以及自告奋勇来试吃的小太妹。</a:t>
                      </a:r>
                      <a:endParaRPr lang="en-US" altLang="zh-CN" sz="1100" b="0" dirty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刚做好的饭热腾腾地端上餐桌，虽然只有两个人，但却意外的热闹。</a:t>
                      </a:r>
                      <a:endParaRPr lang="zh-CN" sz="1100" b="0" dirty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3845" y="101600"/>
            <a:ext cx="11591925" cy="112268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545" y="380365"/>
            <a:ext cx="10252075" cy="664845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角色立绘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499054" y="5823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东文余晖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EA5F65-7514-45DC-8C2C-872F6EBF370A}"/>
              </a:ext>
            </a:extLst>
          </p:cNvPr>
          <p:cNvSpPr txBox="1"/>
          <p:nvPr/>
        </p:nvSpPr>
        <p:spPr>
          <a:xfrm>
            <a:off x="3567064" y="58229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藤原真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3845" y="101600"/>
            <a:ext cx="11591925" cy="112268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545" y="380365"/>
            <a:ext cx="10252075" cy="664845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构图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030F90-6FB9-42D2-B1DB-28DAC5AE69E9}"/>
              </a:ext>
            </a:extLst>
          </p:cNvPr>
          <p:cNvSpPr txBox="1"/>
          <p:nvPr/>
        </p:nvSpPr>
        <p:spPr>
          <a:xfrm>
            <a:off x="677545" y="5039418"/>
            <a:ext cx="18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藤原真端着很多料理，差点要摔倒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187B5D-41F2-432D-B9A6-90602D84A8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5789" y="2189992"/>
            <a:ext cx="1834836" cy="26703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EB97C1-6CD0-4976-9163-1323D7B6A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17" y="1728884"/>
            <a:ext cx="2746004" cy="398975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27B4098-0B84-41D2-B44D-85613ABBA6FB}"/>
              </a:ext>
            </a:extLst>
          </p:cNvPr>
          <p:cNvSpPr txBox="1"/>
          <p:nvPr/>
        </p:nvSpPr>
        <p:spPr>
          <a:xfrm>
            <a:off x="5149730" y="5825849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偏俯视视角，桌上的菜约在画面中心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13378D5-34D1-4C13-88AA-9D154DEF2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21" y="2189992"/>
            <a:ext cx="3528646" cy="352864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89B152B-24B3-41C4-8058-0047D814F7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448" y="2270204"/>
            <a:ext cx="1796336" cy="269131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069D61C-134A-4324-9020-0CA3AC1C959F}"/>
              </a:ext>
            </a:extLst>
          </p:cNvPr>
          <p:cNvSpPr txBox="1"/>
          <p:nvPr/>
        </p:nvSpPr>
        <p:spPr>
          <a:xfrm>
            <a:off x="9367383" y="5059181"/>
            <a:ext cx="190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餐桌后的东文余晖：</a:t>
            </a:r>
            <a:endParaRPr lang="en-US" altLang="zh-CN" sz="1200" dirty="0"/>
          </a:p>
          <a:p>
            <a:r>
              <a:rPr lang="zh-CN" altLang="en-US" sz="1200" dirty="0"/>
              <a:t>疑惑且略带尴尬的表情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3845" y="101600"/>
            <a:ext cx="11591925" cy="112268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545" y="380365"/>
            <a:ext cx="10252075" cy="664845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场景参考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709FD9-97C1-4E0E-AA61-8535D6A19A28}"/>
              </a:ext>
            </a:extLst>
          </p:cNvPr>
          <p:cNvSpPr txBox="1"/>
          <p:nvPr/>
        </p:nvSpPr>
        <p:spPr>
          <a:xfrm>
            <a:off x="9051065" y="35562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丰盛的餐桌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C8DD18-3978-46F7-9BEA-5DAA989BD4FC}"/>
              </a:ext>
            </a:extLst>
          </p:cNvPr>
          <p:cNvSpPr txBox="1"/>
          <p:nvPr/>
        </p:nvSpPr>
        <p:spPr>
          <a:xfrm>
            <a:off x="3058388" y="5977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主要场景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D8CADB-71F3-45D2-97E0-516B0392ADB7}"/>
              </a:ext>
            </a:extLst>
          </p:cNvPr>
          <p:cNvSpPr txBox="1"/>
          <p:nvPr/>
        </p:nvSpPr>
        <p:spPr>
          <a:xfrm>
            <a:off x="8780659" y="59664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可爱的菜品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3757C7-8B3E-4F6B-BBA3-007B88F643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68" y="4064938"/>
            <a:ext cx="1494413" cy="14944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451A6CE-E456-4B48-BE34-B8D95D494B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440" y="4004880"/>
            <a:ext cx="1338828" cy="178697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AC0539E-22C4-4464-B5F1-7989F7521A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246" y="4064938"/>
            <a:ext cx="1494413" cy="14944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6F87914-89C3-4CB1-977E-61E8F90657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113" y="1836727"/>
            <a:ext cx="1615763" cy="161576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C7CEA9C-9DCB-48B3-8662-D01CA4F025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21" y="1812609"/>
            <a:ext cx="1622283" cy="161940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CE94817-7FA2-4563-83FB-C1EAD7E9907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01" y="1788756"/>
            <a:ext cx="4322760" cy="243155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DA31111-F690-4858-B11B-8DDA9F3182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561" y="3227755"/>
            <a:ext cx="3753267" cy="262662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976E1C4-2B61-44C8-901B-ED956B859BB2}"/>
              </a:ext>
            </a:extLst>
          </p:cNvPr>
          <p:cNvSpPr txBox="1"/>
          <p:nvPr/>
        </p:nvSpPr>
        <p:spPr>
          <a:xfrm>
            <a:off x="2519779" y="6260329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和风榻榻米，中央下沉式餐桌</a:t>
            </a:r>
          </a:p>
        </p:txBody>
      </p:sp>
    </p:spTree>
    <p:extLst>
      <p:ext uri="{BB962C8B-B14F-4D97-AF65-F5344CB8AC3E}">
        <p14:creationId xmlns:p14="http://schemas.microsoft.com/office/powerpoint/2010/main" val="363132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1"/>
          <p:cNvSpPr>
            <a:spLocks noGrp="1"/>
          </p:cNvSpPr>
          <p:nvPr/>
        </p:nvSpPr>
        <p:spPr>
          <a:xfrm>
            <a:off x="299720" y="497205"/>
            <a:ext cx="11591925" cy="57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结款方式：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just"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   图标制作时间根据数量和项目需求协商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Font typeface="Wingdings" panose="05000000000000000000" charset="0"/>
              <a:buNone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ctr"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01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草图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。（占总款项的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02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线稿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。（占总款项的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0" indent="0" algn="ctr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03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上色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。（占总款项的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0" indent="0" algn="ctr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04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细化完成。（占总款项的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0" indent="0" algn="ctr"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just">
              <a:buNone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如果时间上有问题，请及时和对接人沟通！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公司会根据画师最终完成的阶段进行结款。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（例如只通过阶段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，公司只结款制作费用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20%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并收回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psd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原文件，阶段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不通过则不结款）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75d00f8-35f9-416c-8011-03d11d767a4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68,&quot;width&quot;:1825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68,&quot;width&quot;:1825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68,&quot;width&quot;:1825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421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微软雅黑</vt:lpstr>
      <vt:lpstr>微软雅黑 Light</vt:lpstr>
      <vt:lpstr>Arial</vt:lpstr>
      <vt:lpstr>Calibri</vt:lpstr>
      <vt:lpstr>Wingdings</vt:lpstr>
      <vt:lpstr>Wingdings 3</vt:lpstr>
      <vt:lpstr>Office 主题</vt:lpstr>
      <vt:lpstr>1_Office 主题</vt:lpstr>
      <vt:lpstr>OR原画外包需求文档</vt:lpstr>
      <vt:lpstr>PowerPoint 演示文稿</vt:lpstr>
      <vt:lpstr>1.制作说明</vt:lpstr>
      <vt:lpstr>2.具体需求-这个能吃吗？</vt:lpstr>
      <vt:lpstr>3.角色立绘</vt:lpstr>
      <vt:lpstr>4.构图参考</vt:lpstr>
      <vt:lpstr>5.场景参考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OR原画外包需求文档</dc:title>
  <dc:creator>hjhj</dc:creator>
  <cp:lastModifiedBy>dpstorm</cp:lastModifiedBy>
  <cp:revision>50</cp:revision>
  <dcterms:created xsi:type="dcterms:W3CDTF">2019-10-17T09:11:00Z</dcterms:created>
  <dcterms:modified xsi:type="dcterms:W3CDTF">2021-11-30T08:27:19Z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