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work\临时保存文件\logo0411_xuzangfenjing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05" y="5873703"/>
            <a:ext cx="4199467" cy="8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22" y="2203450"/>
            <a:ext cx="12196445" cy="243713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13167" y="2605826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原画外包需求文档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818147"/>
            <a:ext cx="11055019" cy="4244741"/>
          </a:xfrm>
        </p:spPr>
        <p:txBody>
          <a:bodyPr>
            <a:normAutofit/>
          </a:bodyPr>
          <a:lstStyle/>
          <a:p>
            <a:endParaRPr lang="zh-CN" altLang="en-US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用途使用方法：</a:t>
            </a:r>
          </a:p>
          <a:p>
            <a:pPr marL="0" indent="0">
              <a:buNone/>
            </a:pP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新系统场景整体包装</a:t>
            </a:r>
            <a:endParaRPr lang="en-US" altLang="zh-CN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66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endParaRPr lang="en-US" altLang="zh-CN" sz="293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66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26153"/>
            <a:ext cx="11591925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735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制作标准以及出图尺寸</a:t>
            </a:r>
            <a:endParaRPr lang="en-US" altLang="zh-CN" sz="3735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24" y="2564904"/>
            <a:ext cx="6906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01 </a:t>
            </a:r>
            <a:r>
              <a:rPr lang="zh-CN" altLang="en-US" sz="2400" dirty="0"/>
              <a:t>最终出图尺寸不低于</a:t>
            </a:r>
            <a:r>
              <a:rPr sz="2400" dirty="0">
                <a:solidFill>
                  <a:srgbClr val="FF0000"/>
                </a:solidFill>
              </a:rPr>
              <a:t>1920*1080，300dpi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endParaRPr lang="en-US" altLang="zh-CN" sz="2400" dirty="0"/>
          </a:p>
          <a:p>
            <a:pPr algn="l"/>
            <a:r>
              <a:rPr lang="en-US" altLang="zh-CN" sz="2400" dirty="0"/>
              <a:t>02 </a:t>
            </a:r>
            <a:r>
              <a:rPr lang="zh-CN" altLang="en-US" sz="2400" dirty="0"/>
              <a:t>最终提交</a:t>
            </a:r>
            <a:r>
              <a:rPr lang="en-US" altLang="zh-CN" sz="2400" dirty="0"/>
              <a:t>PSD</a:t>
            </a:r>
            <a:r>
              <a:rPr lang="zh-CN" altLang="en-US" sz="2400" dirty="0"/>
              <a:t>分层文件 主体人物与背景不能合层</a:t>
            </a:r>
            <a:endParaRPr lang="en-US" altLang="zh-CN" sz="2400" dirty="0"/>
          </a:p>
          <a:p>
            <a:pPr algn="l"/>
            <a:r>
              <a:rPr lang="en-US" altLang="zh-CN" sz="2400" dirty="0"/>
              <a:t>03 PSD</a:t>
            </a:r>
            <a:r>
              <a:rPr lang="zh-CN" altLang="en-US" sz="2400" dirty="0"/>
              <a:t>绘制尺寸建议大于输出尺寸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" y="293793"/>
            <a:ext cx="11591925" cy="11226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74040" y="522605"/>
            <a:ext cx="3464560" cy="66484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制作说明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380365"/>
            <a:ext cx="7255070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具体需求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苏醒吧！拉莱耶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965011"/>
              </p:ext>
            </p:extLst>
          </p:nvPr>
        </p:nvGraphicFramePr>
        <p:xfrm>
          <a:off x="998538" y="1568450"/>
          <a:ext cx="7394575" cy="372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海报需求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新系统原画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尺寸要求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1920*1080px（横版）</a:t>
                      </a: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发布时间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制作期限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人物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画风风格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服装风格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画面内容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100" b="0" dirty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安静的古代遗迹一角，沉默的女神半身石像静静守护着三块石板</a:t>
                      </a:r>
                      <a:endParaRPr lang="en-US" altLang="zh-CN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AAAAAA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气氛说明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sz="1100" b="0" dirty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380365"/>
            <a:ext cx="10252075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构图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871F6-CBDA-47D2-948C-920EB254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3" y="1503044"/>
            <a:ext cx="3275171" cy="32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5E1D15-FDC8-4C1A-AE9C-C09CEC38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28" y="1513118"/>
            <a:ext cx="2601685" cy="32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447A31-D987-4FE0-9B57-BD8095403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97" y="1503043"/>
            <a:ext cx="2532950" cy="32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7068CD-F21E-433A-A4FF-AF8F447BC603}"/>
              </a:ext>
            </a:extLst>
          </p:cNvPr>
          <p:cNvSpPr txBox="1"/>
          <p:nvPr/>
        </p:nvSpPr>
        <p:spPr>
          <a:xfrm>
            <a:off x="677545" y="5083629"/>
            <a:ext cx="671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女神半身像看起来肃穆，但不阴森。有历史和时间的印迹。</a:t>
            </a:r>
            <a:endParaRPr lang="en-US" altLang="zh-CN" dirty="0"/>
          </a:p>
          <a:p>
            <a:r>
              <a:rPr lang="zh-CN" altLang="en-US" dirty="0"/>
              <a:t>对三块三版有守护感。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3845" y="101600"/>
            <a:ext cx="11591925" cy="112268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77545" y="380365"/>
            <a:ext cx="10252075" cy="66484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场景参考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4C7D6-86AE-46B1-95D0-850D0E849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" y="1572535"/>
            <a:ext cx="2975768" cy="42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7FC856-E7B6-4AC6-930C-A2018DD0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8" y="1584877"/>
            <a:ext cx="2783752" cy="421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77F45B-4708-4D2D-90F3-0A79F629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29" y="1609559"/>
            <a:ext cx="2975768" cy="41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9F7B390-7566-45F6-A42E-20214ECA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26" y="4405652"/>
            <a:ext cx="2471985" cy="138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F5DDD07-9F29-4AFA-9869-178797A4092B}"/>
              </a:ext>
            </a:extLst>
          </p:cNvPr>
          <p:cNvSpPr txBox="1"/>
          <p:nvPr/>
        </p:nvSpPr>
        <p:spPr>
          <a:xfrm>
            <a:off x="9217097" y="2330904"/>
            <a:ext cx="297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安静的古迹一角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3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1"/>
          <p:cNvSpPr>
            <a:spLocks noGrp="1"/>
          </p:cNvSpPr>
          <p:nvPr/>
        </p:nvSpPr>
        <p:spPr>
          <a:xfrm>
            <a:off x="299720" y="497205"/>
            <a:ext cx="11591925" cy="57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结款方式：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图标制作时间根据数量和项目需求协商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草图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02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线稿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03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上色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04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细化完成。（占总款项的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40%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0" indent="0" algn="ctr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buNone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如果时间上有问题，请及时和对接人沟通！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公司会根据画师最终完成的阶段进行结款。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（例如只通过阶段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，公司只结款制作费用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并收回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psd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原文件，阶段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不通过则不结款）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5d00f8-35f9-416c-8011-03d11d767a4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768,&quot;width&quot;:182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281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Calibri</vt:lpstr>
      <vt:lpstr>Wingdings</vt:lpstr>
      <vt:lpstr>Wingdings 3</vt:lpstr>
      <vt:lpstr>Office 主题</vt:lpstr>
      <vt:lpstr>1_Office 主题</vt:lpstr>
      <vt:lpstr>OR原画外包需求文档</vt:lpstr>
      <vt:lpstr>PowerPoint 演示文稿</vt:lpstr>
      <vt:lpstr>1.制作说明</vt:lpstr>
      <vt:lpstr>2.具体需求-苏醒吧！拉莱耶</vt:lpstr>
      <vt:lpstr>4.构图参考</vt:lpstr>
      <vt:lpstr>5.场景参考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OR原画外包需求文档</dc:title>
  <dc:creator>hjhj</dc:creator>
  <cp:lastModifiedBy>Windows 用户</cp:lastModifiedBy>
  <cp:revision>42</cp:revision>
  <dcterms:created xsi:type="dcterms:W3CDTF">2019-10-17T09:11:00Z</dcterms:created>
  <dcterms:modified xsi:type="dcterms:W3CDTF">2021-11-16T08:25:20Z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